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48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.xml" ContentType="application/vnd.openxmlformats-officedocument.presentationml.tags+xml"/>
  <Override PartName="/ppt/notesSlides/notesSlide1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9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8.xml" ContentType="application/vnd.openxmlformats-officedocument.presentationml.tags+xml"/>
  <Override PartName="/ppt/notesSlides/notesSlide2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6.xml" ContentType="application/vnd.openxmlformats-officedocument.presentationml.notesSlide+xml"/>
  <Override PartName="/ppt/tags/tag11.xml" ContentType="application/vnd.openxmlformats-officedocument.presentationml.tags+xml"/>
  <Override PartName="/ppt/notesSlides/notesSlide27.xml" ContentType="application/vnd.openxmlformats-officedocument.presentationml.notesSlide+xml"/>
  <Override PartName="/ppt/tags/tag12.xml" ContentType="application/vnd.openxmlformats-officedocument.presentationml.tags+xml"/>
  <Override PartName="/ppt/notesSlides/notesSlide28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30.xml" ContentType="application/vnd.openxmlformats-officedocument.presentationml.notesSlide+xml"/>
  <Override PartName="/ppt/tags/tag19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media/image82.jpg" ContentType="image/jpeg"/>
  <Override PartName="/ppt/media/image83.jpg" ContentType="image/jpeg"/>
  <Override PartName="/ppt/media/image84.jpg" ContentType="image/jpeg"/>
  <Override PartName="/ppt/media/image85.jpg" ContentType="image/jpeg"/>
  <Override PartName="/ppt/media/image89.jpg" ContentType="image/jpeg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36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37.xml" ContentType="application/vnd.openxmlformats-officedocument.presentationml.notesSlide+xml"/>
  <Override PartName="/ppt/media/image124.jpg" ContentType="image/jpeg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38.xml" ContentType="application/vnd.openxmlformats-officedocument.presentationml.notesSlide+xml"/>
  <Override PartName="/ppt/media/image135.jpg" ContentType="image/jpeg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  <p:sldMasterId id="2147483663" r:id="rId2"/>
  </p:sldMasterIdLst>
  <p:notesMasterIdLst>
    <p:notesMasterId r:id="rId47"/>
  </p:notesMasterIdLst>
  <p:sldIdLst>
    <p:sldId id="256" r:id="rId3"/>
    <p:sldId id="556" r:id="rId4"/>
    <p:sldId id="532" r:id="rId5"/>
    <p:sldId id="347" r:id="rId6"/>
    <p:sldId id="534" r:id="rId7"/>
    <p:sldId id="536" r:id="rId8"/>
    <p:sldId id="537" r:id="rId9"/>
    <p:sldId id="538" r:id="rId10"/>
    <p:sldId id="540" r:id="rId11"/>
    <p:sldId id="541" r:id="rId12"/>
    <p:sldId id="542" r:id="rId13"/>
    <p:sldId id="543" r:id="rId14"/>
    <p:sldId id="545" r:id="rId15"/>
    <p:sldId id="533" r:id="rId16"/>
    <p:sldId id="546" r:id="rId17"/>
    <p:sldId id="405" r:id="rId18"/>
    <p:sldId id="547" r:id="rId19"/>
    <p:sldId id="548" r:id="rId20"/>
    <p:sldId id="422" r:id="rId21"/>
    <p:sldId id="420" r:id="rId22"/>
    <p:sldId id="557" r:id="rId23"/>
    <p:sldId id="558" r:id="rId24"/>
    <p:sldId id="549" r:id="rId25"/>
    <p:sldId id="560" r:id="rId26"/>
    <p:sldId id="561" r:id="rId27"/>
    <p:sldId id="562" r:id="rId28"/>
    <p:sldId id="559" r:id="rId29"/>
    <p:sldId id="565" r:id="rId30"/>
    <p:sldId id="563" r:id="rId31"/>
    <p:sldId id="564" r:id="rId32"/>
    <p:sldId id="551" r:id="rId33"/>
    <p:sldId id="552" r:id="rId34"/>
    <p:sldId id="553" r:id="rId35"/>
    <p:sldId id="554" r:id="rId36"/>
    <p:sldId id="435" r:id="rId37"/>
    <p:sldId id="531" r:id="rId38"/>
    <p:sldId id="555" r:id="rId39"/>
    <p:sldId id="566" r:id="rId40"/>
    <p:sldId id="567" r:id="rId41"/>
    <p:sldId id="570" r:id="rId42"/>
    <p:sldId id="571" r:id="rId43"/>
    <p:sldId id="573" r:id="rId44"/>
    <p:sldId id="574" r:id="rId45"/>
    <p:sldId id="568" r:id="rId46"/>
  </p:sldIdLst>
  <p:sldSz cx="9144000" cy="5143500" type="screen16x9"/>
  <p:notesSz cx="7315200" cy="9601200"/>
  <p:embeddedFontLst>
    <p:embeddedFont>
      <p:font typeface="PMingLiU" panose="02020500000000000000" pitchFamily="18" charset="-120"/>
      <p:regular r:id="rId48"/>
    </p:embeddedFont>
    <p:embeddedFont>
      <p:font typeface="Arvo" panose="020B0604020202020204" charset="0"/>
      <p:regular r:id="rId49"/>
      <p:bold r:id="rId50"/>
      <p:italic r:id="rId51"/>
      <p:boldItalic r:id="rId52"/>
    </p:embeddedFont>
    <p:embeddedFont>
      <p:font typeface="Bahnschrift SemiBold Condensed" panose="020B0502040204020203" pitchFamily="34" charset="0"/>
      <p:bold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libri Light" panose="020F0302020204030204" pitchFamily="34" charset="0"/>
      <p:regular r:id="rId58"/>
      <p:italic r:id="rId59"/>
    </p:embeddedFont>
    <p:embeddedFont>
      <p:font typeface="Cambria Math" panose="02040503050406030204" pitchFamily="18" charset="0"/>
      <p:regular r:id="rId60"/>
    </p:embeddedFont>
    <p:embeddedFont>
      <p:font typeface="Roboto Condensed" panose="020B0604020202020204" pitchFamily="2" charset="0"/>
      <p:regular r:id="rId61"/>
      <p:bold r:id="rId62"/>
      <p:italic r:id="rId63"/>
      <p:boldItalic r:id="rId64"/>
    </p:embeddedFont>
    <p:embeddedFont>
      <p:font typeface="Roboto Condensed Light" panose="020B0604020202020204" pitchFamily="2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mindu" initials="D" lastIdx="2" clrIdx="0">
    <p:extLst>
      <p:ext uri="{19B8F6BF-5375-455C-9EA6-DF929625EA0E}">
        <p15:presenceInfo xmlns:p15="http://schemas.microsoft.com/office/powerpoint/2012/main" userId="Dumindu" providerId="None"/>
      </p:ext>
    </p:extLst>
  </p:cmAuthor>
  <p:cmAuthor id="2" name="Samaraweera, Gamage Dumindu" initials="SGD" lastIdx="1" clrIdx="1">
    <p:extLst>
      <p:ext uri="{19B8F6BF-5375-455C-9EA6-DF929625EA0E}">
        <p15:presenceInfo xmlns:p15="http://schemas.microsoft.com/office/powerpoint/2012/main" userId="S::samaraweera@usf.edu::ada97bec-e89b-475b-a44e-4b723fcecc5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3F5378"/>
    <a:srgbClr val="AFDD7D"/>
    <a:srgbClr val="D0EBB3"/>
    <a:srgbClr val="00B050"/>
    <a:srgbClr val="C7D3E6"/>
    <a:srgbClr val="2131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594D2A-0B9A-4C3E-AA89-8CB3C10DE052}">
  <a:tblStyle styleId="{1E594D2A-0B9A-4C3E-AA89-8CB3C10DE0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5" autoAdjust="0"/>
    <p:restoredTop sz="89209" autoAdjust="0"/>
  </p:normalViewPr>
  <p:slideViewPr>
    <p:cSldViewPr snapToGrid="0">
      <p:cViewPr varScale="1">
        <p:scale>
          <a:sx n="134" d="100"/>
          <a:sy n="134" d="100"/>
        </p:scale>
        <p:origin x="1290" y="12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7" Type="http://schemas.openxmlformats.org/officeDocument/2006/relationships/slide" Target="slides/slide5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61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90647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4794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813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219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514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63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3593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896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301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625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7740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68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229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469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7453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742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29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6235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918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1162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163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210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183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9091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2730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1474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785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1594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6342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4873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682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6755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30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3016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101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70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774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114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650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pic>
        <p:nvPicPr>
          <p:cNvPr id="23" name="Picture 2" descr="Image result for usf logo">
            <a:extLst>
              <a:ext uri="{FF2B5EF4-FFF2-40B4-BE49-F238E27FC236}">
                <a16:creationId xmlns:a16="http://schemas.microsoft.com/office/drawing/2014/main" id="{5FCD529D-0554-4E1D-90E6-E0AAB232F7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2" r="13864"/>
          <a:stretch/>
        </p:blipFill>
        <p:spPr bwMode="auto">
          <a:xfrm>
            <a:off x="7574518" y="395499"/>
            <a:ext cx="990600" cy="76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7ED67-B920-403C-A2F5-B791B51F5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36C0F-1F41-48CD-8BDF-379464B46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9BD7D-01EF-4879-9228-170699D89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E6F12-259C-41AB-868D-FD4D0BB1E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0E2BFA-5AC9-4B50-BD84-3EF4BA989A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E8550F-A248-4D5B-99E0-5AEEEAB86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3116B-D0C6-476B-A481-C01B9BA199B1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3B8265-07B5-415B-9E23-CA972E597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DCC02A-2849-44F2-8F2B-2E35F281F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EEB0-AF32-4E06-9D34-025EA25FD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71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616EB-403E-4012-A213-2CB48F243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C0FC2-9AC1-4093-8F85-4173CE263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3116B-D0C6-476B-A481-C01B9BA199B1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B15F3-792F-4DBD-A4EA-3839D36A8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3330CD-2F2B-45ED-80CE-4AC2DA670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EEB0-AF32-4E06-9D34-025EA25FD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982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D8D0F7-643B-4A27-B5B2-955919B6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3116B-D0C6-476B-A481-C01B9BA199B1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BF8DBE-140F-4446-8542-F22AD7F9E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068AF-7B25-4B7E-A499-0A493781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EEB0-AF32-4E06-9D34-025EA25FD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86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B6FEC-6D6E-4019-BE82-0015181FF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4F585-50D1-458C-B038-7C89419C2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A9D1C-FFA7-424C-BCE9-2DF96128A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32490-1348-4748-AB83-4840BF4D7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3116B-D0C6-476B-A481-C01B9BA199B1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B5247-08E4-4FF3-993F-3C578A9C2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2DFE8-1A35-4454-A53E-133891348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EEB0-AF32-4E06-9D34-025EA25FD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98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C2538-065F-466E-9511-2CA65E96C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7442D-F326-44A7-A55E-F45863868A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630B4D-0488-41D1-AA45-4E76C2DCF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13D1DD-6CA8-414C-BC82-E481FF97A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3116B-D0C6-476B-A481-C01B9BA199B1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F7792-216F-4E5A-B887-BBA40D45A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F6D9C-DF07-4F49-8027-6A18E9A4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EEB0-AF32-4E06-9D34-025EA25FD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16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24A94-AC6E-44CF-9CEC-AF4381B83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5AC82-9DC6-4B92-8C90-1C4BB3B743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10F1A-7F78-47CB-85A5-DA5B51C0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3116B-D0C6-476B-A481-C01B9BA199B1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4A1B0-2155-4CDE-9767-53D0E9B9D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64D19-36CA-4BF8-A590-BCA579346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EEB0-AF32-4E06-9D34-025EA25FD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63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0F853D-2AE6-48AC-A5AA-AB21995903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F79C72-8317-427B-A764-126020B2F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AB1D3-AC7A-425D-84E6-B288D7754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3116B-D0C6-476B-A481-C01B9BA199B1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12CD7-C92F-4906-AFC8-4F0E05C50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D5FD6-B2AF-4D1F-8C05-FC58265DE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EEB0-AF32-4E06-9D34-025EA25FD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28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802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7818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90;p6">
            <a:extLst>
              <a:ext uri="{FF2B5EF4-FFF2-40B4-BE49-F238E27FC236}">
                <a16:creationId xmlns:a16="http://schemas.microsoft.com/office/drawing/2014/main" id="{26EFA3EC-5728-4726-910F-21232A8557B0}"/>
              </a:ext>
            </a:extLst>
          </p:cNvPr>
          <p:cNvGrpSpPr/>
          <p:nvPr userDrawn="1"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" name="Google Shape;91;p6">
              <a:extLst>
                <a:ext uri="{FF2B5EF4-FFF2-40B4-BE49-F238E27FC236}">
                  <a16:creationId xmlns:a16="http://schemas.microsoft.com/office/drawing/2014/main" id="{FF29AF79-704B-42A1-BFA6-C247BDD5BA85}"/>
                </a:ext>
              </a:extLst>
            </p:cNvPr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Google Shape;92;p6">
              <a:extLst>
                <a:ext uri="{FF2B5EF4-FFF2-40B4-BE49-F238E27FC236}">
                  <a16:creationId xmlns:a16="http://schemas.microsoft.com/office/drawing/2014/main" id="{6398C992-7360-4484-A545-EDA43C56B68A}"/>
                </a:ext>
              </a:extLst>
            </p:cNvPr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8" name="Google Shape;93;p6">
                <a:extLst>
                  <a:ext uri="{FF2B5EF4-FFF2-40B4-BE49-F238E27FC236}">
                    <a16:creationId xmlns:a16="http://schemas.microsoft.com/office/drawing/2014/main" id="{5804DBA7-7008-4638-90B4-5F23623599AC}"/>
                  </a:ext>
                </a:extLst>
              </p:cNvPr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94;p6">
                <a:extLst>
                  <a:ext uri="{FF2B5EF4-FFF2-40B4-BE49-F238E27FC236}">
                    <a16:creationId xmlns:a16="http://schemas.microsoft.com/office/drawing/2014/main" id="{3DFC899E-D3CF-4BC8-83DF-DBE799B163BD}"/>
                  </a:ext>
                </a:extLst>
              </p:cNvPr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" name="Google Shape;95;p6">
              <a:extLst>
                <a:ext uri="{FF2B5EF4-FFF2-40B4-BE49-F238E27FC236}">
                  <a16:creationId xmlns:a16="http://schemas.microsoft.com/office/drawing/2014/main" id="{D9B84EB1-AEF3-4A51-9C53-5E5137BC3AAC}"/>
                </a:ext>
              </a:extLst>
            </p:cNvPr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" name="Google Shape;96;p6">
                <a:extLst>
                  <a:ext uri="{FF2B5EF4-FFF2-40B4-BE49-F238E27FC236}">
                    <a16:creationId xmlns:a16="http://schemas.microsoft.com/office/drawing/2014/main" id="{5A7B3732-FBBE-412A-AB65-052BA06FDE47}"/>
                  </a:ext>
                </a:extLst>
              </p:cNvPr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97;p6">
                <a:extLst>
                  <a:ext uri="{FF2B5EF4-FFF2-40B4-BE49-F238E27FC236}">
                    <a16:creationId xmlns:a16="http://schemas.microsoft.com/office/drawing/2014/main" id="{26BCE5AF-6153-4AAD-8575-37A642823D0B}"/>
                  </a:ext>
                </a:extLst>
              </p:cNvPr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CB8BCE3-AF16-6D41-B95F-884EAC5A8EB3}"/>
              </a:ext>
            </a:extLst>
          </p:cNvPr>
          <p:cNvSpPr/>
          <p:nvPr userDrawn="1"/>
        </p:nvSpPr>
        <p:spPr>
          <a:xfrm>
            <a:off x="1" y="0"/>
            <a:ext cx="179462" cy="5143500"/>
          </a:xfrm>
          <a:prstGeom prst="rect">
            <a:avLst/>
          </a:prstGeom>
          <a:solidFill>
            <a:srgbClr val="3F53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Google Shape;99;p6">
            <a:extLst>
              <a:ext uri="{FF2B5EF4-FFF2-40B4-BE49-F238E27FC236}">
                <a16:creationId xmlns:a16="http://schemas.microsoft.com/office/drawing/2014/main" id="{79135157-BD3A-4397-B42B-DA0881E6F4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29130" y="288099"/>
            <a:ext cx="5557462" cy="40145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 dirty="0"/>
          </a:p>
        </p:txBody>
      </p:sp>
      <p:sp>
        <p:nvSpPr>
          <p:cNvPr id="21" name="Google Shape;29;p3">
            <a:extLst>
              <a:ext uri="{FF2B5EF4-FFF2-40B4-BE49-F238E27FC236}">
                <a16:creationId xmlns:a16="http://schemas.microsoft.com/office/drawing/2014/main" id="{2CDBC4F6-5243-473C-B652-460347352E80}"/>
              </a:ext>
            </a:extLst>
          </p:cNvPr>
          <p:cNvSpPr/>
          <p:nvPr/>
        </p:nvSpPr>
        <p:spPr>
          <a:xfrm rot="10800000" flipH="1">
            <a:off x="179463" y="0"/>
            <a:ext cx="2670208" cy="5143500"/>
          </a:xfrm>
          <a:prstGeom prst="rect">
            <a:avLst/>
          </a:prstGeom>
          <a:solidFill>
            <a:srgbClr val="2131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25" name="Google Shape;39;p3">
            <a:extLst>
              <a:ext uri="{FF2B5EF4-FFF2-40B4-BE49-F238E27FC236}">
                <a16:creationId xmlns:a16="http://schemas.microsoft.com/office/drawing/2014/main" id="{8BC07D17-D6E0-46CE-9914-4B3D5A47F3B8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358922" y="2299592"/>
            <a:ext cx="2309122" cy="5443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 dirty="0"/>
              <a:t>Conclusion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9701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A902-CBFC-43B8-8B5A-AD0778E96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C8091-0009-4533-A3BF-1CB75EEBA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10A37-5952-4B59-BD5F-E94409D32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DDAAB-0CF5-475A-AD21-D02D537B1D7D}" type="datetimeFigureOut">
              <a:rPr lang="en-US" smtClean="0"/>
              <a:t>3/3/2023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6DB56-F64F-4206-92E8-593DFFBBD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E3154-FF22-4BAD-B04B-169DA7AEE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9926A-AB14-4300-9B74-2CFB5B5BA08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02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4C08A-FBD8-4DAE-83E4-30F719C42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BC523-8195-4BA9-92EF-F8FE045A7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398A7-830D-4CC4-8E47-8DEC213B0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3116B-D0C6-476B-A481-C01B9BA199B1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6D642-050F-4958-B7F8-107F203C3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22A6E-2F1E-49F2-AAD4-0D8C73D83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EEB0-AF32-4E06-9D34-025EA25FD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29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86633-09DD-4AD8-94E6-73DFD3A9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D37B-A5E5-4BBA-B644-300798693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4D180-09DB-4AEC-ABE6-8A26A69D3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3116B-D0C6-476B-A481-C01B9BA199B1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9D259-F95E-4399-BA34-237F36A72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562BC-4A54-400B-810C-A90A59013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EEB0-AF32-4E06-9D34-025EA25FD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99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6A6C3-5BB9-4D85-AA8C-9AAC9D325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48AA1-A067-4DE7-BA6C-C69399F1F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D24F4-E90D-4B0D-9FAC-E9CD527E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3116B-D0C6-476B-A481-C01B9BA199B1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490FB-A1BD-4503-BAC6-66B401393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B43A0-6DBA-4CF8-B90B-E3F5BAF34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EEB0-AF32-4E06-9D34-025EA25FD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79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7501-B481-4B51-96D8-799454FB2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D7756-6A82-4884-8556-AAAD9B2D3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A3985-B80C-41A3-8CEF-4A0D556C9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912D7-1B88-4A0B-BE7D-C9FDA9363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3116B-D0C6-476B-A481-C01B9BA199B1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AB7E29-2C11-4314-86BF-C5102741B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C5C936-5D6C-4410-BCE2-ECDA0026D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2EEB0-AF32-4E06-9D34-025EA25FD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49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8" r:id="rId2"/>
    <p:sldLayoutId id="2147483659" r:id="rId3"/>
    <p:sldLayoutId id="2147483661" r:id="rId4"/>
    <p:sldLayoutId id="2147483662" r:id="rId5"/>
  </p:sldLayoutIdLst>
  <p:transition>
    <p:fade thruBlk="1"/>
  </p:transition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DA6644-F1F2-4E80-BFB4-9B05A321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43BB0-391A-461B-8A56-3C9C0B7A2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1C5FD-9D58-41D5-B1E4-B4A8CA8FBD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3116B-D0C6-476B-A481-C01B9BA199B1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A44F3-AB94-4634-A9DE-EC4F02E25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9568D-E680-48AB-83A0-804447E95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2EEB0-AF32-4E06-9D34-025EA25FD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10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5.jpg"/><Relationship Id="rId18" Type="http://schemas.openxmlformats.org/officeDocument/2006/relationships/image" Target="../media/image30.jpg"/><Relationship Id="rId26" Type="http://schemas.openxmlformats.org/officeDocument/2006/relationships/image" Target="../media/image38.jpg"/><Relationship Id="rId3" Type="http://schemas.openxmlformats.org/officeDocument/2006/relationships/image" Target="../media/image15.jpg"/><Relationship Id="rId21" Type="http://schemas.openxmlformats.org/officeDocument/2006/relationships/image" Target="../media/image33.jpg"/><Relationship Id="rId34" Type="http://schemas.openxmlformats.org/officeDocument/2006/relationships/image" Target="../media/image46.jpg"/><Relationship Id="rId7" Type="http://schemas.openxmlformats.org/officeDocument/2006/relationships/image" Target="../media/image19.jpg"/><Relationship Id="rId12" Type="http://schemas.openxmlformats.org/officeDocument/2006/relationships/image" Target="../media/image24.jpg"/><Relationship Id="rId17" Type="http://schemas.openxmlformats.org/officeDocument/2006/relationships/image" Target="../media/image29.jpg"/><Relationship Id="rId25" Type="http://schemas.openxmlformats.org/officeDocument/2006/relationships/image" Target="../media/image37.jpg"/><Relationship Id="rId33" Type="http://schemas.openxmlformats.org/officeDocument/2006/relationships/image" Target="../media/image45.jp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8.jpg"/><Relationship Id="rId20" Type="http://schemas.openxmlformats.org/officeDocument/2006/relationships/image" Target="../media/image32.jpg"/><Relationship Id="rId29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11" Type="http://schemas.openxmlformats.org/officeDocument/2006/relationships/image" Target="../media/image23.jpg"/><Relationship Id="rId24" Type="http://schemas.openxmlformats.org/officeDocument/2006/relationships/image" Target="../media/image36.jpg"/><Relationship Id="rId32" Type="http://schemas.openxmlformats.org/officeDocument/2006/relationships/image" Target="../media/image44.jpg"/><Relationship Id="rId5" Type="http://schemas.openxmlformats.org/officeDocument/2006/relationships/image" Target="../media/image17.jpg"/><Relationship Id="rId15" Type="http://schemas.openxmlformats.org/officeDocument/2006/relationships/image" Target="../media/image27.jpg"/><Relationship Id="rId23" Type="http://schemas.openxmlformats.org/officeDocument/2006/relationships/image" Target="../media/image35.jpg"/><Relationship Id="rId28" Type="http://schemas.openxmlformats.org/officeDocument/2006/relationships/image" Target="../media/image40.jpg"/><Relationship Id="rId10" Type="http://schemas.openxmlformats.org/officeDocument/2006/relationships/image" Target="../media/image22.jpg"/><Relationship Id="rId19" Type="http://schemas.openxmlformats.org/officeDocument/2006/relationships/image" Target="../media/image31.jpg"/><Relationship Id="rId31" Type="http://schemas.openxmlformats.org/officeDocument/2006/relationships/image" Target="../media/image43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Relationship Id="rId14" Type="http://schemas.openxmlformats.org/officeDocument/2006/relationships/image" Target="../media/image26.jpg"/><Relationship Id="rId22" Type="http://schemas.openxmlformats.org/officeDocument/2006/relationships/image" Target="../media/image34.jpg"/><Relationship Id="rId27" Type="http://schemas.openxmlformats.org/officeDocument/2006/relationships/image" Target="../media/image39.jpg"/><Relationship Id="rId30" Type="http://schemas.openxmlformats.org/officeDocument/2006/relationships/image" Target="../media/image42.jpg"/><Relationship Id="rId35" Type="http://schemas.openxmlformats.org/officeDocument/2006/relationships/image" Target="../media/image4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neucom.2019.12.00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4.xml"/><Relationship Id="rId7" Type="http://schemas.openxmlformats.org/officeDocument/2006/relationships/image" Target="../media/image5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52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7.xml"/><Relationship Id="rId7" Type="http://schemas.openxmlformats.org/officeDocument/2006/relationships/image" Target="../media/image5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52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notesSlide" Target="../notesSlides/notesSlide25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5.png"/><Relationship Id="rId10" Type="http://schemas.openxmlformats.org/officeDocument/2006/relationships/image" Target="../media/image63.pn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68.png"/><Relationship Id="rId5" Type="http://schemas.openxmlformats.org/officeDocument/2006/relationships/image" Target="../media/image54.png"/><Relationship Id="rId4" Type="http://schemas.openxmlformats.org/officeDocument/2006/relationships/image" Target="../media/image6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55.png"/><Relationship Id="rId3" Type="http://schemas.openxmlformats.org/officeDocument/2006/relationships/notesSlide" Target="../notesSlides/notesSlide28.xml"/><Relationship Id="rId7" Type="http://schemas.microsoft.com/office/2007/relationships/hdphoto" Target="../media/hdphoto2.wdp"/><Relationship Id="rId12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70.png"/><Relationship Id="rId11" Type="http://schemas.openxmlformats.org/officeDocument/2006/relationships/image" Target="../media/image72.png"/><Relationship Id="rId5" Type="http://schemas.openxmlformats.org/officeDocument/2006/relationships/image" Target="../media/image69.png"/><Relationship Id="rId10" Type="http://schemas.openxmlformats.org/officeDocument/2006/relationships/image" Target="../media/image54.png"/><Relationship Id="rId4" Type="http://schemas.openxmlformats.org/officeDocument/2006/relationships/image" Target="../media/image670.png"/><Relationship Id="rId9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5.png"/><Relationship Id="rId18" Type="http://schemas.openxmlformats.org/officeDocument/2006/relationships/image" Target="../media/image54.png"/><Relationship Id="rId3" Type="http://schemas.openxmlformats.org/officeDocument/2006/relationships/tags" Target="../tags/tag15.xml"/><Relationship Id="rId7" Type="http://schemas.openxmlformats.org/officeDocument/2006/relationships/image" Target="../media/image670.png"/><Relationship Id="rId12" Type="http://schemas.microsoft.com/office/2007/relationships/hdphoto" Target="../media/hdphoto2.wdp"/><Relationship Id="rId17" Type="http://schemas.microsoft.com/office/2007/relationships/hdphoto" Target="../media/hdphoto3.wdp"/><Relationship Id="rId2" Type="http://schemas.openxmlformats.org/officeDocument/2006/relationships/tags" Target="../tags/tag14.xml"/><Relationship Id="rId16" Type="http://schemas.openxmlformats.org/officeDocument/2006/relationships/image" Target="../media/image71.png"/><Relationship Id="rId1" Type="http://schemas.openxmlformats.org/officeDocument/2006/relationships/tags" Target="../tags/tag13.xml"/><Relationship Id="rId6" Type="http://schemas.openxmlformats.org/officeDocument/2006/relationships/notesSlide" Target="../notesSlides/notesSlide29.xml"/><Relationship Id="rId11" Type="http://schemas.openxmlformats.org/officeDocument/2006/relationships/image" Target="../media/image70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77.png"/><Relationship Id="rId10" Type="http://schemas.openxmlformats.org/officeDocument/2006/relationships/image" Target="../media/image69.png"/><Relationship Id="rId19" Type="http://schemas.openxmlformats.org/officeDocument/2006/relationships/image" Target="../media/image57.png"/><Relationship Id="rId4" Type="http://schemas.openxmlformats.org/officeDocument/2006/relationships/tags" Target="../tags/tag16.xml"/><Relationship Id="rId9" Type="http://schemas.openxmlformats.org/officeDocument/2006/relationships/image" Target="../media/image74.png"/><Relationship Id="rId1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9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78.png"/><Relationship Id="rId5" Type="http://schemas.openxmlformats.org/officeDocument/2006/relationships/image" Target="../media/image670.png"/><Relationship Id="rId4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81.png"/><Relationship Id="rId4" Type="http://schemas.openxmlformats.org/officeDocument/2006/relationships/image" Target="../media/image80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2.jp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jpg"/><Relationship Id="rId11" Type="http://schemas.openxmlformats.org/officeDocument/2006/relationships/image" Target="../media/image89.jpg"/><Relationship Id="rId5" Type="http://schemas.openxmlformats.org/officeDocument/2006/relationships/image" Target="../media/image84.jpg"/><Relationship Id="rId10" Type="http://schemas.openxmlformats.org/officeDocument/2006/relationships/image" Target="../media/image88.png"/><Relationship Id="rId4" Type="http://schemas.openxmlformats.org/officeDocument/2006/relationships/image" Target="../media/image83.jpg"/><Relationship Id="rId9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13" Type="http://schemas.openxmlformats.org/officeDocument/2006/relationships/image" Target="../media/image100.png"/><Relationship Id="rId18" Type="http://schemas.openxmlformats.org/officeDocument/2006/relationships/image" Target="../media/image105.svg"/><Relationship Id="rId26" Type="http://schemas.openxmlformats.org/officeDocument/2006/relationships/image" Target="../media/image113.png"/><Relationship Id="rId3" Type="http://schemas.openxmlformats.org/officeDocument/2006/relationships/image" Target="../media/image90.png"/><Relationship Id="rId21" Type="http://schemas.openxmlformats.org/officeDocument/2006/relationships/image" Target="../media/image108.png"/><Relationship Id="rId7" Type="http://schemas.openxmlformats.org/officeDocument/2006/relationships/image" Target="../media/image94.png"/><Relationship Id="rId12" Type="http://schemas.openxmlformats.org/officeDocument/2006/relationships/image" Target="../media/image99.svg"/><Relationship Id="rId17" Type="http://schemas.openxmlformats.org/officeDocument/2006/relationships/image" Target="../media/image104.png"/><Relationship Id="rId25" Type="http://schemas.openxmlformats.org/officeDocument/2006/relationships/image" Target="../media/image112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03.svg"/><Relationship Id="rId20" Type="http://schemas.openxmlformats.org/officeDocument/2006/relationships/image" Target="../media/image10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8.png"/><Relationship Id="rId24" Type="http://schemas.openxmlformats.org/officeDocument/2006/relationships/image" Target="../media/image111.sv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microsoft.com/office/2007/relationships/hdphoto" Target="../media/hdphoto4.wdp"/><Relationship Id="rId10" Type="http://schemas.openxmlformats.org/officeDocument/2006/relationships/image" Target="../media/image97.svg"/><Relationship Id="rId19" Type="http://schemas.openxmlformats.org/officeDocument/2006/relationships/image" Target="../media/image106.png"/><Relationship Id="rId4" Type="http://schemas.openxmlformats.org/officeDocument/2006/relationships/image" Target="../media/image91.svg"/><Relationship Id="rId9" Type="http://schemas.openxmlformats.org/officeDocument/2006/relationships/image" Target="../media/image96.png"/><Relationship Id="rId14" Type="http://schemas.openxmlformats.org/officeDocument/2006/relationships/image" Target="../media/image101.svg"/><Relationship Id="rId22" Type="http://schemas.openxmlformats.org/officeDocument/2006/relationships/image" Target="../media/image109.svg"/><Relationship Id="rId27" Type="http://schemas.openxmlformats.org/officeDocument/2006/relationships/image" Target="../media/image1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13" Type="http://schemas.openxmlformats.org/officeDocument/2006/relationships/image" Target="../media/image100.png"/><Relationship Id="rId18" Type="http://schemas.openxmlformats.org/officeDocument/2006/relationships/image" Target="../media/image105.svg"/><Relationship Id="rId26" Type="http://schemas.openxmlformats.org/officeDocument/2006/relationships/image" Target="../media/image113.png"/><Relationship Id="rId3" Type="http://schemas.openxmlformats.org/officeDocument/2006/relationships/image" Target="../media/image90.png"/><Relationship Id="rId21" Type="http://schemas.openxmlformats.org/officeDocument/2006/relationships/image" Target="../media/image108.png"/><Relationship Id="rId7" Type="http://schemas.openxmlformats.org/officeDocument/2006/relationships/image" Target="../media/image94.png"/><Relationship Id="rId12" Type="http://schemas.openxmlformats.org/officeDocument/2006/relationships/image" Target="../media/image99.svg"/><Relationship Id="rId17" Type="http://schemas.openxmlformats.org/officeDocument/2006/relationships/image" Target="../media/image104.png"/><Relationship Id="rId25" Type="http://schemas.openxmlformats.org/officeDocument/2006/relationships/image" Target="../media/image112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03.svg"/><Relationship Id="rId20" Type="http://schemas.openxmlformats.org/officeDocument/2006/relationships/image" Target="../media/image107.svg"/><Relationship Id="rId29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8.png"/><Relationship Id="rId24" Type="http://schemas.openxmlformats.org/officeDocument/2006/relationships/image" Target="../media/image111.sv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23" Type="http://schemas.openxmlformats.org/officeDocument/2006/relationships/image" Target="../media/image110.png"/><Relationship Id="rId28" Type="http://schemas.microsoft.com/office/2007/relationships/hdphoto" Target="../media/hdphoto5.wdp"/><Relationship Id="rId10" Type="http://schemas.openxmlformats.org/officeDocument/2006/relationships/image" Target="../media/image97.svg"/><Relationship Id="rId19" Type="http://schemas.openxmlformats.org/officeDocument/2006/relationships/image" Target="../media/image106.png"/><Relationship Id="rId4" Type="http://schemas.openxmlformats.org/officeDocument/2006/relationships/image" Target="../media/image91.svg"/><Relationship Id="rId9" Type="http://schemas.openxmlformats.org/officeDocument/2006/relationships/image" Target="../media/image96.png"/><Relationship Id="rId14" Type="http://schemas.openxmlformats.org/officeDocument/2006/relationships/image" Target="../media/image101.svg"/><Relationship Id="rId22" Type="http://schemas.openxmlformats.org/officeDocument/2006/relationships/image" Target="../media/image109.svg"/><Relationship Id="rId27" Type="http://schemas.openxmlformats.org/officeDocument/2006/relationships/image" Target="../media/image115.png"/><Relationship Id="rId30" Type="http://schemas.openxmlformats.org/officeDocument/2006/relationships/image" Target="../media/image117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4.png"/><Relationship Id="rId3" Type="http://schemas.openxmlformats.org/officeDocument/2006/relationships/tags" Target="../tags/tag22.xml"/><Relationship Id="rId7" Type="http://schemas.openxmlformats.org/officeDocument/2006/relationships/image" Target="../media/image119.svg"/><Relationship Id="rId12" Type="http://schemas.openxmlformats.org/officeDocument/2006/relationships/image" Target="../media/image123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18.png"/><Relationship Id="rId11" Type="http://schemas.openxmlformats.org/officeDocument/2006/relationships/image" Target="../media/image107.svg"/><Relationship Id="rId5" Type="http://schemas.openxmlformats.org/officeDocument/2006/relationships/notesSlide" Target="../notesSlides/notesSlide36.xml"/><Relationship Id="rId15" Type="http://schemas.openxmlformats.org/officeDocument/2006/relationships/image" Target="../media/image122.png"/><Relationship Id="rId10" Type="http://schemas.openxmlformats.org/officeDocument/2006/relationships/image" Target="../media/image106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21.svg"/><Relationship Id="rId14" Type="http://schemas.openxmlformats.org/officeDocument/2006/relationships/image" Target="../media/image12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slideLayout" Target="../slideLayouts/slideLayout1.xml"/><Relationship Id="rId18" Type="http://schemas.openxmlformats.org/officeDocument/2006/relationships/image" Target="../media/image121.svg"/><Relationship Id="rId26" Type="http://schemas.openxmlformats.org/officeDocument/2006/relationships/image" Target="../media/image124.jpg"/><Relationship Id="rId3" Type="http://schemas.openxmlformats.org/officeDocument/2006/relationships/tags" Target="../tags/tag25.xml"/><Relationship Id="rId21" Type="http://schemas.openxmlformats.org/officeDocument/2006/relationships/image" Target="../media/image123.png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17" Type="http://schemas.openxmlformats.org/officeDocument/2006/relationships/image" Target="../media/image120.png"/><Relationship Id="rId25" Type="http://schemas.openxmlformats.org/officeDocument/2006/relationships/image" Target="../media/image123.jpeg"/><Relationship Id="rId33" Type="http://schemas.openxmlformats.org/officeDocument/2006/relationships/image" Target="../media/image132.png"/><Relationship Id="rId2" Type="http://schemas.openxmlformats.org/officeDocument/2006/relationships/tags" Target="../tags/tag24.xml"/><Relationship Id="rId16" Type="http://schemas.openxmlformats.org/officeDocument/2006/relationships/image" Target="../media/image119.svg"/><Relationship Id="rId20" Type="http://schemas.openxmlformats.org/officeDocument/2006/relationships/image" Target="../media/image107.svg"/><Relationship Id="rId29" Type="http://schemas.openxmlformats.org/officeDocument/2006/relationships/image" Target="../media/image126.png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24" Type="http://schemas.openxmlformats.org/officeDocument/2006/relationships/image" Target="../media/image127.png"/><Relationship Id="rId32" Type="http://schemas.openxmlformats.org/officeDocument/2006/relationships/image" Target="../media/image131.png"/><Relationship Id="rId5" Type="http://schemas.openxmlformats.org/officeDocument/2006/relationships/tags" Target="../tags/tag27.xml"/><Relationship Id="rId15" Type="http://schemas.openxmlformats.org/officeDocument/2006/relationships/image" Target="../media/image118.png"/><Relationship Id="rId23" Type="http://schemas.openxmlformats.org/officeDocument/2006/relationships/image" Target="../media/image125.png"/><Relationship Id="rId28" Type="http://schemas.openxmlformats.org/officeDocument/2006/relationships/image" Target="../media/image122.png"/><Relationship Id="rId10" Type="http://schemas.openxmlformats.org/officeDocument/2006/relationships/tags" Target="../tags/tag32.xml"/><Relationship Id="rId19" Type="http://schemas.openxmlformats.org/officeDocument/2006/relationships/image" Target="../media/image106.png"/><Relationship Id="rId31" Type="http://schemas.openxmlformats.org/officeDocument/2006/relationships/image" Target="../media/image129.png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notesSlide" Target="../notesSlides/notesSlide37.xml"/><Relationship Id="rId22" Type="http://schemas.openxmlformats.org/officeDocument/2006/relationships/image" Target="../media/image124.png"/><Relationship Id="rId27" Type="http://schemas.openxmlformats.org/officeDocument/2006/relationships/image" Target="../media/image130.png"/><Relationship Id="rId30" Type="http://schemas.openxmlformats.org/officeDocument/2006/relationships/image" Target="../media/image12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image" Target="../media/image119.svg"/><Relationship Id="rId26" Type="http://schemas.openxmlformats.org/officeDocument/2006/relationships/image" Target="../media/image131.png"/><Relationship Id="rId3" Type="http://schemas.openxmlformats.org/officeDocument/2006/relationships/tags" Target="../tags/tag37.xml"/><Relationship Id="rId21" Type="http://schemas.openxmlformats.org/officeDocument/2006/relationships/image" Target="../media/image125.png"/><Relationship Id="rId7" Type="http://schemas.openxmlformats.org/officeDocument/2006/relationships/tags" Target="../tags/tag41.xml"/><Relationship Id="rId12" Type="http://schemas.openxmlformats.org/officeDocument/2006/relationships/image" Target="../media/image118.png"/><Relationship Id="rId17" Type="http://schemas.openxmlformats.org/officeDocument/2006/relationships/image" Target="../media/image107.svg"/><Relationship Id="rId25" Type="http://schemas.openxmlformats.org/officeDocument/2006/relationships/image" Target="../media/image132.png"/><Relationship Id="rId2" Type="http://schemas.openxmlformats.org/officeDocument/2006/relationships/tags" Target="../tags/tag36.xml"/><Relationship Id="rId16" Type="http://schemas.openxmlformats.org/officeDocument/2006/relationships/image" Target="../media/image106.png"/><Relationship Id="rId20" Type="http://schemas.openxmlformats.org/officeDocument/2006/relationships/image" Target="../media/image124.png"/><Relationship Id="rId29" Type="http://schemas.openxmlformats.org/officeDocument/2006/relationships/image" Target="../media/image134.jpeg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notesSlide" Target="../notesSlides/notesSlide38.xml"/><Relationship Id="rId24" Type="http://schemas.openxmlformats.org/officeDocument/2006/relationships/image" Target="../media/image128.png"/><Relationship Id="rId32" Type="http://schemas.openxmlformats.org/officeDocument/2006/relationships/image" Target="../media/image135.jpg"/><Relationship Id="rId5" Type="http://schemas.openxmlformats.org/officeDocument/2006/relationships/tags" Target="../tags/tag39.xml"/><Relationship Id="rId15" Type="http://schemas.openxmlformats.org/officeDocument/2006/relationships/image" Target="../media/image121.svg"/><Relationship Id="rId23" Type="http://schemas.openxmlformats.org/officeDocument/2006/relationships/image" Target="../media/image126.png"/><Relationship Id="rId28" Type="http://schemas.openxmlformats.org/officeDocument/2006/relationships/image" Target="../media/image133.jpeg"/><Relationship Id="rId10" Type="http://schemas.openxmlformats.org/officeDocument/2006/relationships/slideLayout" Target="../slideLayouts/slideLayout1.xml"/><Relationship Id="rId19" Type="http://schemas.openxmlformats.org/officeDocument/2006/relationships/image" Target="../media/image123.png"/><Relationship Id="rId31" Type="http://schemas.openxmlformats.org/officeDocument/2006/relationships/image" Target="../media/image124.jpg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image" Target="../media/image120.png"/><Relationship Id="rId22" Type="http://schemas.openxmlformats.org/officeDocument/2006/relationships/image" Target="../media/image122.png"/><Relationship Id="rId27" Type="http://schemas.openxmlformats.org/officeDocument/2006/relationships/image" Target="../media/image129.png"/><Relationship Id="rId30" Type="http://schemas.openxmlformats.org/officeDocument/2006/relationships/image" Target="../media/image123.jpe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tags" Target="../tags/tag56.xml"/><Relationship Id="rId18" Type="http://schemas.openxmlformats.org/officeDocument/2006/relationships/tags" Target="../tags/tag61.xml"/><Relationship Id="rId26" Type="http://schemas.openxmlformats.org/officeDocument/2006/relationships/image" Target="../media/image120.png"/><Relationship Id="rId39" Type="http://schemas.openxmlformats.org/officeDocument/2006/relationships/image" Target="../media/image141.png"/><Relationship Id="rId21" Type="http://schemas.openxmlformats.org/officeDocument/2006/relationships/tags" Target="../tags/tag64.xml"/><Relationship Id="rId34" Type="http://schemas.openxmlformats.org/officeDocument/2006/relationships/image" Target="../media/image136.png"/><Relationship Id="rId42" Type="http://schemas.openxmlformats.org/officeDocument/2006/relationships/image" Target="../media/image144.png"/><Relationship Id="rId47" Type="http://schemas.openxmlformats.org/officeDocument/2006/relationships/image" Target="../media/image149.png"/><Relationship Id="rId50" Type="http://schemas.openxmlformats.org/officeDocument/2006/relationships/image" Target="../media/image152.png"/><Relationship Id="rId55" Type="http://schemas.openxmlformats.org/officeDocument/2006/relationships/image" Target="../media/image157.png"/><Relationship Id="rId7" Type="http://schemas.openxmlformats.org/officeDocument/2006/relationships/tags" Target="../tags/tag50.xml"/><Relationship Id="rId12" Type="http://schemas.openxmlformats.org/officeDocument/2006/relationships/tags" Target="../tags/tag55.xml"/><Relationship Id="rId17" Type="http://schemas.openxmlformats.org/officeDocument/2006/relationships/tags" Target="../tags/tag60.xml"/><Relationship Id="rId25" Type="http://schemas.openxmlformats.org/officeDocument/2006/relationships/image" Target="../media/image119.svg"/><Relationship Id="rId33" Type="http://schemas.openxmlformats.org/officeDocument/2006/relationships/image" Target="../media/image109.svg"/><Relationship Id="rId38" Type="http://schemas.openxmlformats.org/officeDocument/2006/relationships/image" Target="../media/image140.png"/><Relationship Id="rId46" Type="http://schemas.openxmlformats.org/officeDocument/2006/relationships/image" Target="../media/image148.png"/><Relationship Id="rId2" Type="http://schemas.openxmlformats.org/officeDocument/2006/relationships/tags" Target="../tags/tag45.xml"/><Relationship Id="rId16" Type="http://schemas.openxmlformats.org/officeDocument/2006/relationships/tags" Target="../tags/tag59.xml"/><Relationship Id="rId20" Type="http://schemas.openxmlformats.org/officeDocument/2006/relationships/tags" Target="../tags/tag63.xml"/><Relationship Id="rId29" Type="http://schemas.openxmlformats.org/officeDocument/2006/relationships/image" Target="../media/image107.svg"/><Relationship Id="rId41" Type="http://schemas.openxmlformats.org/officeDocument/2006/relationships/image" Target="../media/image143.png"/><Relationship Id="rId54" Type="http://schemas.openxmlformats.org/officeDocument/2006/relationships/image" Target="../media/image156.png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tags" Target="../tags/tag54.xml"/><Relationship Id="rId24" Type="http://schemas.openxmlformats.org/officeDocument/2006/relationships/image" Target="../media/image118.png"/><Relationship Id="rId32" Type="http://schemas.openxmlformats.org/officeDocument/2006/relationships/image" Target="../media/image108.png"/><Relationship Id="rId37" Type="http://schemas.openxmlformats.org/officeDocument/2006/relationships/image" Target="../media/image139.svg"/><Relationship Id="rId40" Type="http://schemas.openxmlformats.org/officeDocument/2006/relationships/image" Target="../media/image142.png"/><Relationship Id="rId45" Type="http://schemas.openxmlformats.org/officeDocument/2006/relationships/image" Target="../media/image147.png"/><Relationship Id="rId53" Type="http://schemas.openxmlformats.org/officeDocument/2006/relationships/image" Target="../media/image155.png"/><Relationship Id="rId5" Type="http://schemas.openxmlformats.org/officeDocument/2006/relationships/tags" Target="../tags/tag48.xml"/><Relationship Id="rId15" Type="http://schemas.openxmlformats.org/officeDocument/2006/relationships/tags" Target="../tags/tag58.xml"/><Relationship Id="rId23" Type="http://schemas.openxmlformats.org/officeDocument/2006/relationships/slideLayout" Target="../slideLayouts/slideLayout6.xml"/><Relationship Id="rId28" Type="http://schemas.openxmlformats.org/officeDocument/2006/relationships/image" Target="../media/image106.png"/><Relationship Id="rId36" Type="http://schemas.openxmlformats.org/officeDocument/2006/relationships/image" Target="../media/image138.png"/><Relationship Id="rId49" Type="http://schemas.openxmlformats.org/officeDocument/2006/relationships/image" Target="../media/image151.png"/><Relationship Id="rId10" Type="http://schemas.openxmlformats.org/officeDocument/2006/relationships/tags" Target="../tags/tag53.xml"/><Relationship Id="rId19" Type="http://schemas.openxmlformats.org/officeDocument/2006/relationships/tags" Target="../tags/tag62.xml"/><Relationship Id="rId31" Type="http://schemas.openxmlformats.org/officeDocument/2006/relationships/image" Target="../media/image1000.png"/><Relationship Id="rId44" Type="http://schemas.openxmlformats.org/officeDocument/2006/relationships/image" Target="../media/image146.png"/><Relationship Id="rId52" Type="http://schemas.openxmlformats.org/officeDocument/2006/relationships/image" Target="../media/image154.png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tags" Target="../tags/tag57.xml"/><Relationship Id="rId22" Type="http://schemas.openxmlformats.org/officeDocument/2006/relationships/tags" Target="../tags/tag65.xml"/><Relationship Id="rId27" Type="http://schemas.openxmlformats.org/officeDocument/2006/relationships/image" Target="../media/image121.svg"/><Relationship Id="rId30" Type="http://schemas.openxmlformats.org/officeDocument/2006/relationships/image" Target="../media/image99.png"/><Relationship Id="rId35" Type="http://schemas.openxmlformats.org/officeDocument/2006/relationships/image" Target="../media/image137.svg"/><Relationship Id="rId43" Type="http://schemas.openxmlformats.org/officeDocument/2006/relationships/image" Target="../media/image145.png"/><Relationship Id="rId48" Type="http://schemas.openxmlformats.org/officeDocument/2006/relationships/image" Target="../media/image150.png"/><Relationship Id="rId56" Type="http://schemas.openxmlformats.org/officeDocument/2006/relationships/image" Target="../media/image158.png"/><Relationship Id="rId8" Type="http://schemas.openxmlformats.org/officeDocument/2006/relationships/tags" Target="../tags/tag51.xml"/><Relationship Id="rId51" Type="http://schemas.openxmlformats.org/officeDocument/2006/relationships/image" Target="../media/image153.png"/><Relationship Id="rId3" Type="http://schemas.openxmlformats.org/officeDocument/2006/relationships/tags" Target="../tags/tag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7456018" cy="17639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200" dirty="0"/>
              <a:t>Deep Learning Robustness Enhancement and Privacy Preservation Machine Learning: A Data-Centric Approach</a:t>
            </a:r>
            <a:endParaRPr sz="2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DBC2343-F257-49F1-B0D2-B695D182E3C0}"/>
              </a:ext>
            </a:extLst>
          </p:cNvPr>
          <p:cNvGrpSpPr/>
          <p:nvPr/>
        </p:nvGrpSpPr>
        <p:grpSpPr>
          <a:xfrm>
            <a:off x="6945730" y="2984521"/>
            <a:ext cx="1718740" cy="1068129"/>
            <a:chOff x="6879055" y="3221098"/>
            <a:chExt cx="1718740" cy="1068129"/>
          </a:xfrm>
        </p:grpSpPr>
        <p:pic>
          <p:nvPicPr>
            <p:cNvPr id="1026" name="Picture 2" descr="Image result for usf logo">
              <a:extLst>
                <a:ext uri="{FF2B5EF4-FFF2-40B4-BE49-F238E27FC236}">
                  <a16:creationId xmlns:a16="http://schemas.microsoft.com/office/drawing/2014/main" id="{1B3489C5-0515-4F48-B57B-A86D71B9D9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52" r="13864"/>
            <a:stretch/>
          </p:blipFill>
          <p:spPr bwMode="auto">
            <a:xfrm>
              <a:off x="7362825" y="3221098"/>
              <a:ext cx="990600" cy="760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DFEAC65-08F8-47C8-86CB-00E2510580FB}"/>
                </a:ext>
              </a:extLst>
            </p:cNvPr>
            <p:cNvSpPr txBox="1"/>
            <p:nvPr/>
          </p:nvSpPr>
          <p:spPr>
            <a:xfrm>
              <a:off x="6879055" y="3981450"/>
              <a:ext cx="17187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Bahnschrift SemiBold Condensed" panose="020B0502040204020203" pitchFamily="34" charset="0"/>
                  <a:cs typeface="Arial" panose="020B0604020202020204" pitchFamily="34" charset="0"/>
                </a:rPr>
                <a:t>University of South Florida</a:t>
              </a:r>
            </a:p>
          </p:txBody>
        </p:sp>
      </p:grpSp>
      <p:sp>
        <p:nvSpPr>
          <p:cNvPr id="6" name="Google Shape;184;p11">
            <a:extLst>
              <a:ext uri="{FF2B5EF4-FFF2-40B4-BE49-F238E27FC236}">
                <a16:creationId xmlns:a16="http://schemas.microsoft.com/office/drawing/2014/main" id="{828D84B2-0571-42E6-8A6D-79AC2CAE5119}"/>
              </a:ext>
            </a:extLst>
          </p:cNvPr>
          <p:cNvSpPr txBox="1">
            <a:spLocks/>
          </p:cNvSpPr>
          <p:nvPr/>
        </p:nvSpPr>
        <p:spPr>
          <a:xfrm>
            <a:off x="685800" y="2755103"/>
            <a:ext cx="6326892" cy="1297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Hung Nguyen</a:t>
            </a:r>
          </a:p>
          <a:p>
            <a:pPr algn="ctr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Major Advisor: Dr. Morris Chang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5F175E-3E4D-478F-A258-7738292C1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274" y="392575"/>
            <a:ext cx="5930339" cy="766200"/>
          </a:xfrm>
        </p:spPr>
        <p:txBody>
          <a:bodyPr/>
          <a:lstStyle/>
          <a:p>
            <a:r>
              <a:rPr lang="en-US" sz="2000" dirty="0"/>
              <a:t>Methodology</a:t>
            </a:r>
            <a:br>
              <a:rPr lang="en-US" sz="2000" dirty="0"/>
            </a:br>
            <a:r>
              <a:rPr lang="en-US" sz="1600" dirty="0" err="1"/>
              <a:t>AutoGAN</a:t>
            </a:r>
            <a:r>
              <a:rPr lang="en-US" sz="1600" dirty="0"/>
              <a:t>-based Dimensional Reduction for Privacy Preservation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F05195-F358-434E-A992-26E4A6C74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603" y="1478943"/>
            <a:ext cx="8361049" cy="3393644"/>
          </a:xfrm>
        </p:spPr>
        <p:txBody>
          <a:bodyPr/>
          <a:lstStyle/>
          <a:p>
            <a:endParaRPr lang="en-US" sz="1400" dirty="0"/>
          </a:p>
          <a:p>
            <a:pPr marL="501650" indent="-400050">
              <a:buFont typeface="+mj-lt"/>
              <a:buAutoNum type="romanUcPeriod"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10</a:t>
            </a:fld>
            <a:endParaRPr lang="en" kern="0">
              <a:solidFill>
                <a:srgbClr val="FFFFFF"/>
              </a:solidFill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381D781E-CD3C-414F-82CF-915FE6E8213A}"/>
              </a:ext>
            </a:extLst>
          </p:cNvPr>
          <p:cNvSpPr txBox="1">
            <a:spLocks/>
          </p:cNvSpPr>
          <p:nvPr/>
        </p:nvSpPr>
        <p:spPr>
          <a:xfrm>
            <a:off x="68028" y="1357281"/>
            <a:ext cx="4702145" cy="339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sz="1400" dirty="0"/>
              <a:t>Optimization problem</a:t>
            </a:r>
          </a:p>
          <a:p>
            <a:endParaRPr lang="en-US" sz="1400" dirty="0"/>
          </a:p>
          <a:p>
            <a:endParaRPr lang="en-US" sz="1400" dirty="0"/>
          </a:p>
          <a:p>
            <a:pPr marL="101600" indent="0">
              <a:buNone/>
            </a:pPr>
            <a:r>
              <a:rPr lang="en-US" sz="1400" dirty="0"/>
              <a:t>where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667779-7BCB-479B-B927-874D9DFC1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55" y="2690449"/>
            <a:ext cx="1590058" cy="488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72BD6E-8CF2-44EA-B814-12774F6AE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55" y="3300287"/>
            <a:ext cx="1264264" cy="4635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E8DE13-46D1-427C-AD5E-CFEF3943E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48" y="3773304"/>
            <a:ext cx="2856426" cy="5393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0B3728-8AC3-4B21-BEA3-85FD1EED51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2062" y="1751337"/>
            <a:ext cx="4095335" cy="21457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5DAE9F-6EFE-4038-8ADD-C55C403B6928}"/>
              </a:ext>
            </a:extLst>
          </p:cNvPr>
          <p:cNvSpPr txBox="1"/>
          <p:nvPr/>
        </p:nvSpPr>
        <p:spPr>
          <a:xfrm>
            <a:off x="6316457" y="3829131"/>
            <a:ext cx="11865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Fig. 3. AutoGAN-DRP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6CFA76-ADFB-4761-B2E1-0E27F2024E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517" y="1789437"/>
            <a:ext cx="37338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96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5F175E-3E4D-478F-A258-7738292C1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76" y="473677"/>
            <a:ext cx="5930339" cy="766200"/>
          </a:xfrm>
        </p:spPr>
        <p:txBody>
          <a:bodyPr/>
          <a:lstStyle/>
          <a:p>
            <a:br>
              <a:rPr lang="en-US" sz="2000" dirty="0"/>
            </a:br>
            <a:r>
              <a:rPr lang="en-US" sz="2000" dirty="0"/>
              <a:t>Experiments </a:t>
            </a:r>
            <a:br>
              <a:rPr lang="en-US" sz="2000" dirty="0"/>
            </a:br>
            <a:r>
              <a:rPr lang="en-US" sz="2000" dirty="0"/>
              <a:t>on AT&amp;T , YaleB</a:t>
            </a:r>
            <a:r>
              <a:rPr lang="en-US" dirty="0"/>
              <a:t> and</a:t>
            </a:r>
            <a:r>
              <a:rPr lang="en-US" sz="2000" dirty="0"/>
              <a:t> CelebA</a:t>
            </a:r>
            <a:br>
              <a:rPr lang="en-US" sz="2000" dirty="0"/>
            </a:br>
            <a:br>
              <a:rPr lang="en-US" sz="2000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F05195-F358-434E-A992-26E4A6C74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55703" y="1699807"/>
            <a:ext cx="2610499" cy="2526613"/>
          </a:xfrm>
        </p:spPr>
        <p:txBody>
          <a:bodyPr/>
          <a:lstStyle/>
          <a:p>
            <a:r>
              <a:rPr lang="en-US" sz="1400" dirty="0"/>
              <a:t>Accuracies increase when Dims increase </a:t>
            </a:r>
          </a:p>
          <a:p>
            <a:r>
              <a:rPr lang="en-US" sz="1400" dirty="0"/>
              <a:t>VGG19 achieves the best ACC for all datasets</a:t>
            </a:r>
          </a:p>
          <a:p>
            <a:r>
              <a:rPr lang="en-US" sz="1400" dirty="0"/>
              <a:t>Our model still preserves meaningful information of data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11</a:t>
            </a:fld>
            <a:endParaRPr lang="en" kern="0">
              <a:solidFill>
                <a:srgbClr val="FFFFFF"/>
              </a:solidFill>
            </a:endParaRPr>
          </a:p>
        </p:txBody>
      </p:sp>
      <p:grpSp>
        <p:nvGrpSpPr>
          <p:cNvPr id="244" name="object 4">
            <a:extLst>
              <a:ext uri="{FF2B5EF4-FFF2-40B4-BE49-F238E27FC236}">
                <a16:creationId xmlns:a16="http://schemas.microsoft.com/office/drawing/2014/main" id="{94F75E61-83AE-41E8-A20D-019422AD26B5}"/>
              </a:ext>
            </a:extLst>
          </p:cNvPr>
          <p:cNvGrpSpPr/>
          <p:nvPr/>
        </p:nvGrpSpPr>
        <p:grpSpPr>
          <a:xfrm>
            <a:off x="510280" y="2277281"/>
            <a:ext cx="1807721" cy="1413871"/>
            <a:chOff x="495642" y="730489"/>
            <a:chExt cx="2019935" cy="1598930"/>
          </a:xfrm>
        </p:grpSpPr>
        <p:sp>
          <p:nvSpPr>
            <p:cNvPr id="433" name="object 5">
              <a:extLst>
                <a:ext uri="{FF2B5EF4-FFF2-40B4-BE49-F238E27FC236}">
                  <a16:creationId xmlns:a16="http://schemas.microsoft.com/office/drawing/2014/main" id="{3A08FFCF-B780-4C2A-BC83-ED8989A7E73F}"/>
                </a:ext>
              </a:extLst>
            </p:cNvPr>
            <p:cNvSpPr/>
            <p:nvPr/>
          </p:nvSpPr>
          <p:spPr>
            <a:xfrm>
              <a:off x="673379" y="732078"/>
              <a:ext cx="1905" cy="1434465"/>
            </a:xfrm>
            <a:custGeom>
              <a:avLst/>
              <a:gdLst/>
              <a:ahLst/>
              <a:cxnLst/>
              <a:rect l="l" t="t" r="r" b="b"/>
              <a:pathLst>
                <a:path w="1904" h="1434464">
                  <a:moveTo>
                    <a:pt x="1587" y="0"/>
                  </a:moveTo>
                  <a:lnTo>
                    <a:pt x="0" y="0"/>
                  </a:lnTo>
                  <a:lnTo>
                    <a:pt x="0" y="1434350"/>
                  </a:lnTo>
                  <a:lnTo>
                    <a:pt x="1587" y="1434350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4" name="object 6">
              <a:extLst>
                <a:ext uri="{FF2B5EF4-FFF2-40B4-BE49-F238E27FC236}">
                  <a16:creationId xmlns:a16="http://schemas.microsoft.com/office/drawing/2014/main" id="{14AFCDD3-FB50-4B9C-B3B1-D356FD19D03A}"/>
                </a:ext>
              </a:extLst>
            </p:cNvPr>
            <p:cNvSpPr/>
            <p:nvPr/>
          </p:nvSpPr>
          <p:spPr>
            <a:xfrm>
              <a:off x="675760" y="732078"/>
              <a:ext cx="0" cy="1433195"/>
            </a:xfrm>
            <a:custGeom>
              <a:avLst/>
              <a:gdLst/>
              <a:ahLst/>
              <a:cxnLst/>
              <a:rect l="l" t="t" r="r" b="b"/>
              <a:pathLst>
                <a:path h="1433195">
                  <a:moveTo>
                    <a:pt x="0" y="0"/>
                  </a:moveTo>
                  <a:lnTo>
                    <a:pt x="0" y="1432763"/>
                  </a:lnTo>
                </a:path>
              </a:pathLst>
            </a:custGeom>
            <a:ln w="3175">
              <a:solidFill>
                <a:srgbClr val="DFDFD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5" name="object 7">
              <a:extLst>
                <a:ext uri="{FF2B5EF4-FFF2-40B4-BE49-F238E27FC236}">
                  <a16:creationId xmlns:a16="http://schemas.microsoft.com/office/drawing/2014/main" id="{FF3676C6-2C3D-4E92-A89A-11D61A204C82}"/>
                </a:ext>
              </a:extLst>
            </p:cNvPr>
            <p:cNvSpPr/>
            <p:nvPr/>
          </p:nvSpPr>
          <p:spPr>
            <a:xfrm>
              <a:off x="1128687" y="732078"/>
              <a:ext cx="454025" cy="1433195"/>
            </a:xfrm>
            <a:custGeom>
              <a:avLst/>
              <a:gdLst/>
              <a:ahLst/>
              <a:cxnLst/>
              <a:rect l="l" t="t" r="r" b="b"/>
              <a:pathLst>
                <a:path w="454025" h="1433195">
                  <a:moveTo>
                    <a:pt x="0" y="0"/>
                  </a:moveTo>
                  <a:lnTo>
                    <a:pt x="0" y="1432763"/>
                  </a:lnTo>
                </a:path>
                <a:path w="454025" h="1433195">
                  <a:moveTo>
                    <a:pt x="453720" y="0"/>
                  </a:moveTo>
                  <a:lnTo>
                    <a:pt x="453720" y="1432763"/>
                  </a:lnTo>
                </a:path>
              </a:pathLst>
            </a:custGeom>
            <a:ln w="3175">
              <a:solidFill>
                <a:srgbClr val="DFDFD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6" name="object 8">
              <a:extLst>
                <a:ext uri="{FF2B5EF4-FFF2-40B4-BE49-F238E27FC236}">
                  <a16:creationId xmlns:a16="http://schemas.microsoft.com/office/drawing/2014/main" id="{86E447B9-8966-493D-B93B-FEA43716DA65}"/>
                </a:ext>
              </a:extLst>
            </p:cNvPr>
            <p:cNvSpPr/>
            <p:nvPr/>
          </p:nvSpPr>
          <p:spPr>
            <a:xfrm>
              <a:off x="2034539" y="2120417"/>
              <a:ext cx="3175" cy="44450"/>
            </a:xfrm>
            <a:custGeom>
              <a:avLst/>
              <a:gdLst/>
              <a:ahLst/>
              <a:cxnLst/>
              <a:rect l="l" t="t" r="r" b="b"/>
              <a:pathLst>
                <a:path w="3175" h="44450">
                  <a:moveTo>
                    <a:pt x="0" y="44424"/>
                  </a:moveTo>
                  <a:lnTo>
                    <a:pt x="3175" y="44424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44424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7" name="object 9">
              <a:extLst>
                <a:ext uri="{FF2B5EF4-FFF2-40B4-BE49-F238E27FC236}">
                  <a16:creationId xmlns:a16="http://schemas.microsoft.com/office/drawing/2014/main" id="{E97199B5-9F93-4722-8E6A-9AE271E17B41}"/>
                </a:ext>
              </a:extLst>
            </p:cNvPr>
            <p:cNvSpPr/>
            <p:nvPr/>
          </p:nvSpPr>
          <p:spPr>
            <a:xfrm>
              <a:off x="2489847" y="732078"/>
              <a:ext cx="1905" cy="1434465"/>
            </a:xfrm>
            <a:custGeom>
              <a:avLst/>
              <a:gdLst/>
              <a:ahLst/>
              <a:cxnLst/>
              <a:rect l="l" t="t" r="r" b="b"/>
              <a:pathLst>
                <a:path w="1905" h="1434464">
                  <a:moveTo>
                    <a:pt x="1587" y="0"/>
                  </a:moveTo>
                  <a:lnTo>
                    <a:pt x="0" y="0"/>
                  </a:lnTo>
                  <a:lnTo>
                    <a:pt x="0" y="1434350"/>
                  </a:lnTo>
                  <a:lnTo>
                    <a:pt x="1587" y="1434350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8" name="object 10">
              <a:extLst>
                <a:ext uri="{FF2B5EF4-FFF2-40B4-BE49-F238E27FC236}">
                  <a16:creationId xmlns:a16="http://schemas.microsoft.com/office/drawing/2014/main" id="{BBBCD66C-764A-49E8-954C-82E6922000E4}"/>
                </a:ext>
              </a:extLst>
            </p:cNvPr>
            <p:cNvSpPr/>
            <p:nvPr/>
          </p:nvSpPr>
          <p:spPr>
            <a:xfrm>
              <a:off x="2489053" y="732078"/>
              <a:ext cx="0" cy="1433195"/>
            </a:xfrm>
            <a:custGeom>
              <a:avLst/>
              <a:gdLst/>
              <a:ahLst/>
              <a:cxnLst/>
              <a:rect l="l" t="t" r="r" b="b"/>
              <a:pathLst>
                <a:path h="1433195">
                  <a:moveTo>
                    <a:pt x="0" y="0"/>
                  </a:moveTo>
                  <a:lnTo>
                    <a:pt x="0" y="1432763"/>
                  </a:lnTo>
                </a:path>
              </a:pathLst>
            </a:custGeom>
            <a:ln w="3175">
              <a:solidFill>
                <a:srgbClr val="DFDFD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9" name="object 11">
              <a:extLst>
                <a:ext uri="{FF2B5EF4-FFF2-40B4-BE49-F238E27FC236}">
                  <a16:creationId xmlns:a16="http://schemas.microsoft.com/office/drawing/2014/main" id="{66CBF91F-8F46-47F7-AABE-A41C98C7D770}"/>
                </a:ext>
              </a:extLst>
            </p:cNvPr>
            <p:cNvSpPr/>
            <p:nvPr/>
          </p:nvSpPr>
          <p:spPr>
            <a:xfrm>
              <a:off x="674966" y="2166429"/>
              <a:ext cx="1815464" cy="1905"/>
            </a:xfrm>
            <a:custGeom>
              <a:avLst/>
              <a:gdLst/>
              <a:ahLst/>
              <a:cxnLst/>
              <a:rect l="l" t="t" r="r" b="b"/>
              <a:pathLst>
                <a:path w="1815464" h="1905">
                  <a:moveTo>
                    <a:pt x="1814880" y="0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1814880" y="1587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0" name="object 12">
              <a:extLst>
                <a:ext uri="{FF2B5EF4-FFF2-40B4-BE49-F238E27FC236}">
                  <a16:creationId xmlns:a16="http://schemas.microsoft.com/office/drawing/2014/main" id="{FDD86FB5-9619-45CE-B6BE-428B897CABE6}"/>
                </a:ext>
              </a:extLst>
            </p:cNvPr>
            <p:cNvSpPr/>
            <p:nvPr/>
          </p:nvSpPr>
          <p:spPr>
            <a:xfrm>
              <a:off x="676554" y="2164841"/>
              <a:ext cx="1812289" cy="1905"/>
            </a:xfrm>
            <a:custGeom>
              <a:avLst/>
              <a:gdLst/>
              <a:ahLst/>
              <a:cxnLst/>
              <a:rect l="l" t="t" r="r" b="b"/>
              <a:pathLst>
                <a:path w="1812289" h="1905">
                  <a:moveTo>
                    <a:pt x="450545" y="0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450545" y="1587"/>
                  </a:lnTo>
                  <a:lnTo>
                    <a:pt x="450545" y="0"/>
                  </a:lnTo>
                  <a:close/>
                </a:path>
                <a:path w="1812289" h="1905">
                  <a:moveTo>
                    <a:pt x="904265" y="0"/>
                  </a:moveTo>
                  <a:lnTo>
                    <a:pt x="453720" y="0"/>
                  </a:lnTo>
                  <a:lnTo>
                    <a:pt x="453720" y="1587"/>
                  </a:lnTo>
                  <a:lnTo>
                    <a:pt x="904265" y="1587"/>
                  </a:lnTo>
                  <a:lnTo>
                    <a:pt x="904265" y="0"/>
                  </a:lnTo>
                  <a:close/>
                </a:path>
                <a:path w="1812289" h="1905">
                  <a:moveTo>
                    <a:pt x="1357985" y="0"/>
                  </a:moveTo>
                  <a:lnTo>
                    <a:pt x="907440" y="0"/>
                  </a:lnTo>
                  <a:lnTo>
                    <a:pt x="907440" y="1587"/>
                  </a:lnTo>
                  <a:lnTo>
                    <a:pt x="1357985" y="1587"/>
                  </a:lnTo>
                  <a:lnTo>
                    <a:pt x="1357985" y="0"/>
                  </a:lnTo>
                  <a:close/>
                </a:path>
                <a:path w="1812289" h="1905">
                  <a:moveTo>
                    <a:pt x="1811705" y="0"/>
                  </a:moveTo>
                  <a:lnTo>
                    <a:pt x="1361160" y="0"/>
                  </a:lnTo>
                  <a:lnTo>
                    <a:pt x="1361160" y="1587"/>
                  </a:lnTo>
                  <a:lnTo>
                    <a:pt x="1811705" y="1587"/>
                  </a:lnTo>
                  <a:lnTo>
                    <a:pt x="181170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1" name="object 13">
              <a:extLst>
                <a:ext uri="{FF2B5EF4-FFF2-40B4-BE49-F238E27FC236}">
                  <a16:creationId xmlns:a16="http://schemas.microsoft.com/office/drawing/2014/main" id="{F08BF962-CC05-44D1-A282-BC0EEA752C10}"/>
                </a:ext>
              </a:extLst>
            </p:cNvPr>
            <p:cNvSpPr/>
            <p:nvPr/>
          </p:nvSpPr>
          <p:spPr>
            <a:xfrm>
              <a:off x="674966" y="2164841"/>
              <a:ext cx="1815464" cy="1905"/>
            </a:xfrm>
            <a:custGeom>
              <a:avLst/>
              <a:gdLst/>
              <a:ahLst/>
              <a:cxnLst/>
              <a:rect l="l" t="t" r="r" b="b"/>
              <a:pathLst>
                <a:path w="1815464" h="1905">
                  <a:moveTo>
                    <a:pt x="1587" y="0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1587" y="1587"/>
                  </a:lnTo>
                  <a:lnTo>
                    <a:pt x="1587" y="0"/>
                  </a:lnTo>
                  <a:close/>
                </a:path>
                <a:path w="1815464" h="1905">
                  <a:moveTo>
                    <a:pt x="455307" y="0"/>
                  </a:moveTo>
                  <a:lnTo>
                    <a:pt x="452132" y="0"/>
                  </a:lnTo>
                  <a:lnTo>
                    <a:pt x="452132" y="1587"/>
                  </a:lnTo>
                  <a:lnTo>
                    <a:pt x="455307" y="1587"/>
                  </a:lnTo>
                  <a:lnTo>
                    <a:pt x="455307" y="0"/>
                  </a:lnTo>
                  <a:close/>
                </a:path>
                <a:path w="1815464" h="1905">
                  <a:moveTo>
                    <a:pt x="909027" y="0"/>
                  </a:moveTo>
                  <a:lnTo>
                    <a:pt x="905852" y="0"/>
                  </a:lnTo>
                  <a:lnTo>
                    <a:pt x="905852" y="1587"/>
                  </a:lnTo>
                  <a:lnTo>
                    <a:pt x="909027" y="1587"/>
                  </a:lnTo>
                  <a:lnTo>
                    <a:pt x="909027" y="0"/>
                  </a:lnTo>
                  <a:close/>
                </a:path>
                <a:path w="1815464" h="1905">
                  <a:moveTo>
                    <a:pt x="1362748" y="0"/>
                  </a:moveTo>
                  <a:lnTo>
                    <a:pt x="1359573" y="0"/>
                  </a:lnTo>
                  <a:lnTo>
                    <a:pt x="1359573" y="1587"/>
                  </a:lnTo>
                  <a:lnTo>
                    <a:pt x="1362748" y="1587"/>
                  </a:lnTo>
                  <a:lnTo>
                    <a:pt x="1362748" y="0"/>
                  </a:lnTo>
                  <a:close/>
                </a:path>
                <a:path w="1815464" h="1905">
                  <a:moveTo>
                    <a:pt x="1814880" y="0"/>
                  </a:moveTo>
                  <a:lnTo>
                    <a:pt x="1813293" y="0"/>
                  </a:lnTo>
                  <a:lnTo>
                    <a:pt x="1813293" y="1587"/>
                  </a:lnTo>
                  <a:lnTo>
                    <a:pt x="1814880" y="1587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2" name="object 14">
              <a:extLst>
                <a:ext uri="{FF2B5EF4-FFF2-40B4-BE49-F238E27FC236}">
                  <a16:creationId xmlns:a16="http://schemas.microsoft.com/office/drawing/2014/main" id="{9193860C-B80C-4960-9F48-008419B13C39}"/>
                </a:ext>
              </a:extLst>
            </p:cNvPr>
            <p:cNvSpPr/>
            <p:nvPr/>
          </p:nvSpPr>
          <p:spPr>
            <a:xfrm>
              <a:off x="676554" y="2007208"/>
              <a:ext cx="1812289" cy="3175"/>
            </a:xfrm>
            <a:custGeom>
              <a:avLst/>
              <a:gdLst/>
              <a:ahLst/>
              <a:cxnLst/>
              <a:rect l="l" t="t" r="r" b="b"/>
              <a:pathLst>
                <a:path w="1812289" h="3175">
                  <a:moveTo>
                    <a:pt x="450545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450545" y="3175"/>
                  </a:lnTo>
                  <a:lnTo>
                    <a:pt x="450545" y="0"/>
                  </a:lnTo>
                  <a:close/>
                </a:path>
                <a:path w="1812289" h="3175">
                  <a:moveTo>
                    <a:pt x="904265" y="0"/>
                  </a:moveTo>
                  <a:lnTo>
                    <a:pt x="453720" y="0"/>
                  </a:lnTo>
                  <a:lnTo>
                    <a:pt x="453720" y="3175"/>
                  </a:lnTo>
                  <a:lnTo>
                    <a:pt x="904265" y="3175"/>
                  </a:lnTo>
                  <a:lnTo>
                    <a:pt x="904265" y="0"/>
                  </a:lnTo>
                  <a:close/>
                </a:path>
                <a:path w="1812289" h="3175">
                  <a:moveTo>
                    <a:pt x="1290574" y="0"/>
                  </a:moveTo>
                  <a:lnTo>
                    <a:pt x="907427" y="0"/>
                  </a:lnTo>
                  <a:lnTo>
                    <a:pt x="907427" y="3175"/>
                  </a:lnTo>
                  <a:lnTo>
                    <a:pt x="1290574" y="3175"/>
                  </a:lnTo>
                  <a:lnTo>
                    <a:pt x="1290574" y="0"/>
                  </a:lnTo>
                  <a:close/>
                </a:path>
                <a:path w="1812289" h="3175">
                  <a:moveTo>
                    <a:pt x="1811705" y="0"/>
                  </a:moveTo>
                  <a:lnTo>
                    <a:pt x="1767293" y="0"/>
                  </a:lnTo>
                  <a:lnTo>
                    <a:pt x="1767293" y="3175"/>
                  </a:lnTo>
                  <a:lnTo>
                    <a:pt x="1811705" y="3175"/>
                  </a:lnTo>
                  <a:lnTo>
                    <a:pt x="181170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3" name="object 15">
              <a:extLst>
                <a:ext uri="{FF2B5EF4-FFF2-40B4-BE49-F238E27FC236}">
                  <a16:creationId xmlns:a16="http://schemas.microsoft.com/office/drawing/2014/main" id="{19EB5F63-B68F-4070-A0BC-CEC2FA84E159}"/>
                </a:ext>
              </a:extLst>
            </p:cNvPr>
            <p:cNvSpPr/>
            <p:nvPr/>
          </p:nvSpPr>
          <p:spPr>
            <a:xfrm>
              <a:off x="674966" y="2007208"/>
              <a:ext cx="1815464" cy="3175"/>
            </a:xfrm>
            <a:custGeom>
              <a:avLst/>
              <a:gdLst/>
              <a:ahLst/>
              <a:cxnLst/>
              <a:rect l="l" t="t" r="r" b="b"/>
              <a:pathLst>
                <a:path w="1815464" h="3175">
                  <a:moveTo>
                    <a:pt x="1587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1587" y="3175"/>
                  </a:lnTo>
                  <a:lnTo>
                    <a:pt x="1587" y="0"/>
                  </a:lnTo>
                  <a:close/>
                </a:path>
                <a:path w="1815464" h="3175">
                  <a:moveTo>
                    <a:pt x="455307" y="0"/>
                  </a:moveTo>
                  <a:lnTo>
                    <a:pt x="452132" y="0"/>
                  </a:lnTo>
                  <a:lnTo>
                    <a:pt x="452132" y="3175"/>
                  </a:lnTo>
                  <a:lnTo>
                    <a:pt x="455307" y="3175"/>
                  </a:lnTo>
                  <a:lnTo>
                    <a:pt x="455307" y="0"/>
                  </a:lnTo>
                  <a:close/>
                </a:path>
                <a:path w="1815464" h="3175">
                  <a:moveTo>
                    <a:pt x="909027" y="0"/>
                  </a:moveTo>
                  <a:lnTo>
                    <a:pt x="905852" y="0"/>
                  </a:lnTo>
                  <a:lnTo>
                    <a:pt x="905852" y="3175"/>
                  </a:lnTo>
                  <a:lnTo>
                    <a:pt x="909027" y="3175"/>
                  </a:lnTo>
                  <a:lnTo>
                    <a:pt x="909027" y="0"/>
                  </a:lnTo>
                  <a:close/>
                </a:path>
                <a:path w="1815464" h="3175">
                  <a:moveTo>
                    <a:pt x="1814880" y="0"/>
                  </a:moveTo>
                  <a:lnTo>
                    <a:pt x="1813293" y="0"/>
                  </a:lnTo>
                  <a:lnTo>
                    <a:pt x="1813293" y="3175"/>
                  </a:lnTo>
                  <a:lnTo>
                    <a:pt x="1814880" y="3175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4" name="object 16">
              <a:extLst>
                <a:ext uri="{FF2B5EF4-FFF2-40B4-BE49-F238E27FC236}">
                  <a16:creationId xmlns:a16="http://schemas.microsoft.com/office/drawing/2014/main" id="{390D2081-F987-4854-86DB-286FA3A1E7F1}"/>
                </a:ext>
              </a:extLst>
            </p:cNvPr>
            <p:cNvSpPr/>
            <p:nvPr/>
          </p:nvSpPr>
          <p:spPr>
            <a:xfrm>
              <a:off x="676554" y="1849589"/>
              <a:ext cx="1812289" cy="3175"/>
            </a:xfrm>
            <a:custGeom>
              <a:avLst/>
              <a:gdLst/>
              <a:ahLst/>
              <a:cxnLst/>
              <a:rect l="l" t="t" r="r" b="b"/>
              <a:pathLst>
                <a:path w="1812289" h="3175">
                  <a:moveTo>
                    <a:pt x="450545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450545" y="3175"/>
                  </a:lnTo>
                  <a:lnTo>
                    <a:pt x="450545" y="0"/>
                  </a:lnTo>
                  <a:close/>
                </a:path>
                <a:path w="1812289" h="3175">
                  <a:moveTo>
                    <a:pt x="904265" y="0"/>
                  </a:moveTo>
                  <a:lnTo>
                    <a:pt x="453720" y="0"/>
                  </a:lnTo>
                  <a:lnTo>
                    <a:pt x="453720" y="3175"/>
                  </a:lnTo>
                  <a:lnTo>
                    <a:pt x="904265" y="3175"/>
                  </a:lnTo>
                  <a:lnTo>
                    <a:pt x="904265" y="0"/>
                  </a:lnTo>
                  <a:close/>
                </a:path>
                <a:path w="1812289" h="3175">
                  <a:moveTo>
                    <a:pt x="1290574" y="0"/>
                  </a:moveTo>
                  <a:lnTo>
                    <a:pt x="907427" y="0"/>
                  </a:lnTo>
                  <a:lnTo>
                    <a:pt x="907427" y="3175"/>
                  </a:lnTo>
                  <a:lnTo>
                    <a:pt x="1290574" y="3175"/>
                  </a:lnTo>
                  <a:lnTo>
                    <a:pt x="1290574" y="0"/>
                  </a:lnTo>
                  <a:close/>
                </a:path>
                <a:path w="1812289" h="3175">
                  <a:moveTo>
                    <a:pt x="1811705" y="0"/>
                  </a:moveTo>
                  <a:lnTo>
                    <a:pt x="1767293" y="0"/>
                  </a:lnTo>
                  <a:lnTo>
                    <a:pt x="1767293" y="3175"/>
                  </a:lnTo>
                  <a:lnTo>
                    <a:pt x="1811705" y="3175"/>
                  </a:lnTo>
                  <a:lnTo>
                    <a:pt x="181170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5" name="object 17">
              <a:extLst>
                <a:ext uri="{FF2B5EF4-FFF2-40B4-BE49-F238E27FC236}">
                  <a16:creationId xmlns:a16="http://schemas.microsoft.com/office/drawing/2014/main" id="{A2A85DF9-6F86-45D7-93A9-486DCC84B898}"/>
                </a:ext>
              </a:extLst>
            </p:cNvPr>
            <p:cNvSpPr/>
            <p:nvPr/>
          </p:nvSpPr>
          <p:spPr>
            <a:xfrm>
              <a:off x="674966" y="1849602"/>
              <a:ext cx="1815464" cy="3175"/>
            </a:xfrm>
            <a:custGeom>
              <a:avLst/>
              <a:gdLst/>
              <a:ahLst/>
              <a:cxnLst/>
              <a:rect l="l" t="t" r="r" b="b"/>
              <a:pathLst>
                <a:path w="1815464" h="3175">
                  <a:moveTo>
                    <a:pt x="1587" y="0"/>
                  </a:moveTo>
                  <a:lnTo>
                    <a:pt x="0" y="0"/>
                  </a:lnTo>
                  <a:lnTo>
                    <a:pt x="0" y="3162"/>
                  </a:lnTo>
                  <a:lnTo>
                    <a:pt x="1587" y="3162"/>
                  </a:lnTo>
                  <a:lnTo>
                    <a:pt x="1587" y="0"/>
                  </a:lnTo>
                  <a:close/>
                </a:path>
                <a:path w="1815464" h="3175">
                  <a:moveTo>
                    <a:pt x="455307" y="0"/>
                  </a:moveTo>
                  <a:lnTo>
                    <a:pt x="452132" y="0"/>
                  </a:lnTo>
                  <a:lnTo>
                    <a:pt x="452132" y="3162"/>
                  </a:lnTo>
                  <a:lnTo>
                    <a:pt x="455307" y="3162"/>
                  </a:lnTo>
                  <a:lnTo>
                    <a:pt x="455307" y="0"/>
                  </a:lnTo>
                  <a:close/>
                </a:path>
                <a:path w="1815464" h="3175">
                  <a:moveTo>
                    <a:pt x="909027" y="0"/>
                  </a:moveTo>
                  <a:lnTo>
                    <a:pt x="905852" y="0"/>
                  </a:lnTo>
                  <a:lnTo>
                    <a:pt x="905852" y="3162"/>
                  </a:lnTo>
                  <a:lnTo>
                    <a:pt x="909027" y="3162"/>
                  </a:lnTo>
                  <a:lnTo>
                    <a:pt x="909027" y="0"/>
                  </a:lnTo>
                  <a:close/>
                </a:path>
                <a:path w="1815464" h="3175">
                  <a:moveTo>
                    <a:pt x="1814880" y="0"/>
                  </a:moveTo>
                  <a:lnTo>
                    <a:pt x="1813293" y="0"/>
                  </a:lnTo>
                  <a:lnTo>
                    <a:pt x="1813293" y="3162"/>
                  </a:lnTo>
                  <a:lnTo>
                    <a:pt x="1814880" y="3162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6" name="object 18">
              <a:extLst>
                <a:ext uri="{FF2B5EF4-FFF2-40B4-BE49-F238E27FC236}">
                  <a16:creationId xmlns:a16="http://schemas.microsoft.com/office/drawing/2014/main" id="{EFB660F2-54A7-4EC2-9D59-C03D8E217F8E}"/>
                </a:ext>
              </a:extLst>
            </p:cNvPr>
            <p:cNvSpPr/>
            <p:nvPr/>
          </p:nvSpPr>
          <p:spPr>
            <a:xfrm>
              <a:off x="676554" y="732078"/>
              <a:ext cx="1812289" cy="963294"/>
            </a:xfrm>
            <a:custGeom>
              <a:avLst/>
              <a:gdLst/>
              <a:ahLst/>
              <a:cxnLst/>
              <a:rect l="l" t="t" r="r" b="b"/>
              <a:pathLst>
                <a:path w="1812289" h="963294">
                  <a:moveTo>
                    <a:pt x="450545" y="959891"/>
                  </a:moveTo>
                  <a:lnTo>
                    <a:pt x="0" y="959891"/>
                  </a:lnTo>
                  <a:lnTo>
                    <a:pt x="0" y="963066"/>
                  </a:lnTo>
                  <a:lnTo>
                    <a:pt x="450545" y="963066"/>
                  </a:lnTo>
                  <a:lnTo>
                    <a:pt x="450545" y="959891"/>
                  </a:lnTo>
                  <a:close/>
                </a:path>
                <a:path w="1812289" h="963294">
                  <a:moveTo>
                    <a:pt x="904265" y="959891"/>
                  </a:moveTo>
                  <a:lnTo>
                    <a:pt x="453720" y="959891"/>
                  </a:lnTo>
                  <a:lnTo>
                    <a:pt x="453720" y="963066"/>
                  </a:lnTo>
                  <a:lnTo>
                    <a:pt x="904265" y="963066"/>
                  </a:lnTo>
                  <a:lnTo>
                    <a:pt x="904265" y="959891"/>
                  </a:lnTo>
                  <a:close/>
                </a:path>
                <a:path w="1812289" h="963294">
                  <a:moveTo>
                    <a:pt x="1357985" y="959891"/>
                  </a:moveTo>
                  <a:lnTo>
                    <a:pt x="907427" y="959891"/>
                  </a:lnTo>
                  <a:lnTo>
                    <a:pt x="907427" y="961809"/>
                  </a:lnTo>
                  <a:lnTo>
                    <a:pt x="907427" y="963066"/>
                  </a:lnTo>
                  <a:lnTo>
                    <a:pt x="1357985" y="963066"/>
                  </a:lnTo>
                  <a:lnTo>
                    <a:pt x="1357985" y="961809"/>
                  </a:lnTo>
                  <a:lnTo>
                    <a:pt x="1357985" y="959891"/>
                  </a:lnTo>
                  <a:close/>
                </a:path>
                <a:path w="1812289" h="963294">
                  <a:moveTo>
                    <a:pt x="1361160" y="805446"/>
                  </a:moveTo>
                  <a:lnTo>
                    <a:pt x="1357985" y="805446"/>
                  </a:lnTo>
                  <a:lnTo>
                    <a:pt x="1357985" y="959891"/>
                  </a:lnTo>
                  <a:lnTo>
                    <a:pt x="1361160" y="959891"/>
                  </a:lnTo>
                  <a:lnTo>
                    <a:pt x="1361160" y="805446"/>
                  </a:lnTo>
                  <a:close/>
                </a:path>
                <a:path w="1812289" h="963294">
                  <a:moveTo>
                    <a:pt x="1361160" y="647827"/>
                  </a:moveTo>
                  <a:lnTo>
                    <a:pt x="1357985" y="647827"/>
                  </a:lnTo>
                  <a:lnTo>
                    <a:pt x="1357985" y="802271"/>
                  </a:lnTo>
                  <a:lnTo>
                    <a:pt x="1361160" y="802271"/>
                  </a:lnTo>
                  <a:lnTo>
                    <a:pt x="1361160" y="647827"/>
                  </a:lnTo>
                  <a:close/>
                </a:path>
                <a:path w="1812289" h="963294">
                  <a:moveTo>
                    <a:pt x="1361160" y="490207"/>
                  </a:moveTo>
                  <a:lnTo>
                    <a:pt x="1357985" y="490207"/>
                  </a:lnTo>
                  <a:lnTo>
                    <a:pt x="1357985" y="644652"/>
                  </a:lnTo>
                  <a:lnTo>
                    <a:pt x="1361160" y="644652"/>
                  </a:lnTo>
                  <a:lnTo>
                    <a:pt x="1361160" y="490207"/>
                  </a:lnTo>
                  <a:close/>
                </a:path>
                <a:path w="1812289" h="963294">
                  <a:moveTo>
                    <a:pt x="1361160" y="332587"/>
                  </a:moveTo>
                  <a:lnTo>
                    <a:pt x="1357985" y="332587"/>
                  </a:lnTo>
                  <a:lnTo>
                    <a:pt x="1357985" y="487032"/>
                  </a:lnTo>
                  <a:lnTo>
                    <a:pt x="1361160" y="487032"/>
                  </a:lnTo>
                  <a:lnTo>
                    <a:pt x="1361160" y="332587"/>
                  </a:lnTo>
                  <a:close/>
                </a:path>
                <a:path w="1812289" h="963294">
                  <a:moveTo>
                    <a:pt x="1361160" y="174967"/>
                  </a:moveTo>
                  <a:lnTo>
                    <a:pt x="1357985" y="174967"/>
                  </a:lnTo>
                  <a:lnTo>
                    <a:pt x="1357985" y="329412"/>
                  </a:lnTo>
                  <a:lnTo>
                    <a:pt x="1361160" y="329412"/>
                  </a:lnTo>
                  <a:lnTo>
                    <a:pt x="1361160" y="174967"/>
                  </a:lnTo>
                  <a:close/>
                </a:path>
                <a:path w="1812289" h="963294">
                  <a:moveTo>
                    <a:pt x="1361160" y="17348"/>
                  </a:moveTo>
                  <a:lnTo>
                    <a:pt x="1357985" y="17348"/>
                  </a:lnTo>
                  <a:lnTo>
                    <a:pt x="1357985" y="171792"/>
                  </a:lnTo>
                  <a:lnTo>
                    <a:pt x="1361160" y="171792"/>
                  </a:lnTo>
                  <a:lnTo>
                    <a:pt x="1361160" y="17348"/>
                  </a:lnTo>
                  <a:close/>
                </a:path>
                <a:path w="1812289" h="963294">
                  <a:moveTo>
                    <a:pt x="1361160" y="0"/>
                  </a:moveTo>
                  <a:lnTo>
                    <a:pt x="1357985" y="0"/>
                  </a:lnTo>
                  <a:lnTo>
                    <a:pt x="1357985" y="14173"/>
                  </a:lnTo>
                  <a:lnTo>
                    <a:pt x="1361160" y="14173"/>
                  </a:lnTo>
                  <a:lnTo>
                    <a:pt x="1361160" y="0"/>
                  </a:lnTo>
                  <a:close/>
                </a:path>
                <a:path w="1812289" h="963294">
                  <a:moveTo>
                    <a:pt x="1811705" y="959891"/>
                  </a:moveTo>
                  <a:lnTo>
                    <a:pt x="1361160" y="959891"/>
                  </a:lnTo>
                  <a:lnTo>
                    <a:pt x="1361160" y="961809"/>
                  </a:lnTo>
                  <a:lnTo>
                    <a:pt x="1361160" y="963066"/>
                  </a:lnTo>
                  <a:lnTo>
                    <a:pt x="1811705" y="963066"/>
                  </a:lnTo>
                  <a:lnTo>
                    <a:pt x="1811705" y="961809"/>
                  </a:lnTo>
                  <a:lnTo>
                    <a:pt x="1811705" y="959891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7" name="object 19">
              <a:extLst>
                <a:ext uri="{FF2B5EF4-FFF2-40B4-BE49-F238E27FC236}">
                  <a16:creationId xmlns:a16="http://schemas.microsoft.com/office/drawing/2014/main" id="{054490E0-B38C-4308-AE9F-D3C452E44C18}"/>
                </a:ext>
              </a:extLst>
            </p:cNvPr>
            <p:cNvSpPr/>
            <p:nvPr/>
          </p:nvSpPr>
          <p:spPr>
            <a:xfrm>
              <a:off x="674966" y="1691969"/>
              <a:ext cx="1815464" cy="3175"/>
            </a:xfrm>
            <a:custGeom>
              <a:avLst/>
              <a:gdLst/>
              <a:ahLst/>
              <a:cxnLst/>
              <a:rect l="l" t="t" r="r" b="b"/>
              <a:pathLst>
                <a:path w="1815464" h="3175">
                  <a:moveTo>
                    <a:pt x="1587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1587" y="3175"/>
                  </a:lnTo>
                  <a:lnTo>
                    <a:pt x="1587" y="0"/>
                  </a:lnTo>
                  <a:close/>
                </a:path>
                <a:path w="1815464" h="3175">
                  <a:moveTo>
                    <a:pt x="455307" y="0"/>
                  </a:moveTo>
                  <a:lnTo>
                    <a:pt x="452132" y="0"/>
                  </a:lnTo>
                  <a:lnTo>
                    <a:pt x="452132" y="3175"/>
                  </a:lnTo>
                  <a:lnTo>
                    <a:pt x="455307" y="3175"/>
                  </a:lnTo>
                  <a:lnTo>
                    <a:pt x="455307" y="0"/>
                  </a:lnTo>
                  <a:close/>
                </a:path>
                <a:path w="1815464" h="3175">
                  <a:moveTo>
                    <a:pt x="909027" y="0"/>
                  </a:moveTo>
                  <a:lnTo>
                    <a:pt x="905852" y="0"/>
                  </a:lnTo>
                  <a:lnTo>
                    <a:pt x="905852" y="3175"/>
                  </a:lnTo>
                  <a:lnTo>
                    <a:pt x="909027" y="3175"/>
                  </a:lnTo>
                  <a:lnTo>
                    <a:pt x="909027" y="0"/>
                  </a:lnTo>
                  <a:close/>
                </a:path>
                <a:path w="1815464" h="3175">
                  <a:moveTo>
                    <a:pt x="1362748" y="0"/>
                  </a:moveTo>
                  <a:lnTo>
                    <a:pt x="1359573" y="0"/>
                  </a:lnTo>
                  <a:lnTo>
                    <a:pt x="1359573" y="1917"/>
                  </a:lnTo>
                  <a:lnTo>
                    <a:pt x="1362748" y="1917"/>
                  </a:lnTo>
                  <a:lnTo>
                    <a:pt x="1362748" y="0"/>
                  </a:lnTo>
                  <a:close/>
                </a:path>
                <a:path w="1815464" h="3175">
                  <a:moveTo>
                    <a:pt x="1814880" y="0"/>
                  </a:moveTo>
                  <a:lnTo>
                    <a:pt x="1813293" y="0"/>
                  </a:lnTo>
                  <a:lnTo>
                    <a:pt x="1813293" y="3175"/>
                  </a:lnTo>
                  <a:lnTo>
                    <a:pt x="1814880" y="3175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8" name="object 20">
              <a:extLst>
                <a:ext uri="{FF2B5EF4-FFF2-40B4-BE49-F238E27FC236}">
                  <a16:creationId xmlns:a16="http://schemas.microsoft.com/office/drawing/2014/main" id="{8D0DC2E5-DF4F-4E58-ACAB-4FA2A24A3F33}"/>
                </a:ext>
              </a:extLst>
            </p:cNvPr>
            <p:cNvSpPr/>
            <p:nvPr/>
          </p:nvSpPr>
          <p:spPr>
            <a:xfrm>
              <a:off x="676554" y="1534349"/>
              <a:ext cx="1812289" cy="3175"/>
            </a:xfrm>
            <a:custGeom>
              <a:avLst/>
              <a:gdLst/>
              <a:ahLst/>
              <a:cxnLst/>
              <a:rect l="l" t="t" r="r" b="b"/>
              <a:pathLst>
                <a:path w="1812289" h="3175">
                  <a:moveTo>
                    <a:pt x="450545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450545" y="3175"/>
                  </a:lnTo>
                  <a:lnTo>
                    <a:pt x="450545" y="0"/>
                  </a:lnTo>
                  <a:close/>
                </a:path>
                <a:path w="1812289" h="3175">
                  <a:moveTo>
                    <a:pt x="904265" y="0"/>
                  </a:moveTo>
                  <a:lnTo>
                    <a:pt x="453720" y="0"/>
                  </a:lnTo>
                  <a:lnTo>
                    <a:pt x="453720" y="3175"/>
                  </a:lnTo>
                  <a:lnTo>
                    <a:pt x="904265" y="3175"/>
                  </a:lnTo>
                  <a:lnTo>
                    <a:pt x="904265" y="0"/>
                  </a:lnTo>
                  <a:close/>
                </a:path>
                <a:path w="1812289" h="3175">
                  <a:moveTo>
                    <a:pt x="1357985" y="0"/>
                  </a:moveTo>
                  <a:lnTo>
                    <a:pt x="907440" y="0"/>
                  </a:lnTo>
                  <a:lnTo>
                    <a:pt x="907440" y="3175"/>
                  </a:lnTo>
                  <a:lnTo>
                    <a:pt x="1357985" y="3175"/>
                  </a:lnTo>
                  <a:lnTo>
                    <a:pt x="1357985" y="0"/>
                  </a:lnTo>
                  <a:close/>
                </a:path>
                <a:path w="1812289" h="3175">
                  <a:moveTo>
                    <a:pt x="1811705" y="0"/>
                  </a:moveTo>
                  <a:lnTo>
                    <a:pt x="1361160" y="0"/>
                  </a:lnTo>
                  <a:lnTo>
                    <a:pt x="1361160" y="3175"/>
                  </a:lnTo>
                  <a:lnTo>
                    <a:pt x="1811705" y="3175"/>
                  </a:lnTo>
                  <a:lnTo>
                    <a:pt x="181170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9" name="object 21">
              <a:extLst>
                <a:ext uri="{FF2B5EF4-FFF2-40B4-BE49-F238E27FC236}">
                  <a16:creationId xmlns:a16="http://schemas.microsoft.com/office/drawing/2014/main" id="{ACEA5325-9DBE-4542-BE21-578A2D8CE157}"/>
                </a:ext>
              </a:extLst>
            </p:cNvPr>
            <p:cNvSpPr/>
            <p:nvPr/>
          </p:nvSpPr>
          <p:spPr>
            <a:xfrm>
              <a:off x="674966" y="1534349"/>
              <a:ext cx="1815464" cy="3175"/>
            </a:xfrm>
            <a:custGeom>
              <a:avLst/>
              <a:gdLst/>
              <a:ahLst/>
              <a:cxnLst/>
              <a:rect l="l" t="t" r="r" b="b"/>
              <a:pathLst>
                <a:path w="1815464" h="3175">
                  <a:moveTo>
                    <a:pt x="1587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1587" y="3175"/>
                  </a:lnTo>
                  <a:lnTo>
                    <a:pt x="1587" y="0"/>
                  </a:lnTo>
                  <a:close/>
                </a:path>
                <a:path w="1815464" h="3175">
                  <a:moveTo>
                    <a:pt x="455307" y="0"/>
                  </a:moveTo>
                  <a:lnTo>
                    <a:pt x="452132" y="0"/>
                  </a:lnTo>
                  <a:lnTo>
                    <a:pt x="452132" y="3175"/>
                  </a:lnTo>
                  <a:lnTo>
                    <a:pt x="455307" y="3175"/>
                  </a:lnTo>
                  <a:lnTo>
                    <a:pt x="455307" y="0"/>
                  </a:lnTo>
                  <a:close/>
                </a:path>
                <a:path w="1815464" h="3175">
                  <a:moveTo>
                    <a:pt x="909027" y="0"/>
                  </a:moveTo>
                  <a:lnTo>
                    <a:pt x="905852" y="0"/>
                  </a:lnTo>
                  <a:lnTo>
                    <a:pt x="905852" y="3175"/>
                  </a:lnTo>
                  <a:lnTo>
                    <a:pt x="909027" y="3175"/>
                  </a:lnTo>
                  <a:lnTo>
                    <a:pt x="909027" y="0"/>
                  </a:lnTo>
                  <a:close/>
                </a:path>
                <a:path w="1815464" h="3175">
                  <a:moveTo>
                    <a:pt x="1362748" y="0"/>
                  </a:moveTo>
                  <a:lnTo>
                    <a:pt x="1359573" y="0"/>
                  </a:lnTo>
                  <a:lnTo>
                    <a:pt x="1359573" y="3175"/>
                  </a:lnTo>
                  <a:lnTo>
                    <a:pt x="1362748" y="3175"/>
                  </a:lnTo>
                  <a:lnTo>
                    <a:pt x="1362748" y="0"/>
                  </a:lnTo>
                  <a:close/>
                </a:path>
                <a:path w="1815464" h="3175">
                  <a:moveTo>
                    <a:pt x="1814880" y="0"/>
                  </a:moveTo>
                  <a:lnTo>
                    <a:pt x="1813293" y="0"/>
                  </a:lnTo>
                  <a:lnTo>
                    <a:pt x="1813293" y="3175"/>
                  </a:lnTo>
                  <a:lnTo>
                    <a:pt x="1814880" y="3175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0" name="object 22">
              <a:extLst>
                <a:ext uri="{FF2B5EF4-FFF2-40B4-BE49-F238E27FC236}">
                  <a16:creationId xmlns:a16="http://schemas.microsoft.com/office/drawing/2014/main" id="{97E2CD0F-31B9-4FD2-B72E-849240A09079}"/>
                </a:ext>
              </a:extLst>
            </p:cNvPr>
            <p:cNvSpPr/>
            <p:nvPr/>
          </p:nvSpPr>
          <p:spPr>
            <a:xfrm>
              <a:off x="676554" y="1376730"/>
              <a:ext cx="1812289" cy="3175"/>
            </a:xfrm>
            <a:custGeom>
              <a:avLst/>
              <a:gdLst/>
              <a:ahLst/>
              <a:cxnLst/>
              <a:rect l="l" t="t" r="r" b="b"/>
              <a:pathLst>
                <a:path w="1812289" h="3175">
                  <a:moveTo>
                    <a:pt x="450545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450545" y="3175"/>
                  </a:lnTo>
                  <a:lnTo>
                    <a:pt x="450545" y="0"/>
                  </a:lnTo>
                  <a:close/>
                </a:path>
                <a:path w="1812289" h="3175">
                  <a:moveTo>
                    <a:pt x="904265" y="0"/>
                  </a:moveTo>
                  <a:lnTo>
                    <a:pt x="453720" y="0"/>
                  </a:lnTo>
                  <a:lnTo>
                    <a:pt x="453720" y="3175"/>
                  </a:lnTo>
                  <a:lnTo>
                    <a:pt x="904265" y="3175"/>
                  </a:lnTo>
                  <a:lnTo>
                    <a:pt x="904265" y="0"/>
                  </a:lnTo>
                  <a:close/>
                </a:path>
                <a:path w="1812289" h="3175">
                  <a:moveTo>
                    <a:pt x="1357985" y="0"/>
                  </a:moveTo>
                  <a:lnTo>
                    <a:pt x="907440" y="0"/>
                  </a:lnTo>
                  <a:lnTo>
                    <a:pt x="907440" y="3175"/>
                  </a:lnTo>
                  <a:lnTo>
                    <a:pt x="1357985" y="3175"/>
                  </a:lnTo>
                  <a:lnTo>
                    <a:pt x="1357985" y="0"/>
                  </a:lnTo>
                  <a:close/>
                </a:path>
                <a:path w="1812289" h="3175">
                  <a:moveTo>
                    <a:pt x="1811705" y="0"/>
                  </a:moveTo>
                  <a:lnTo>
                    <a:pt x="1361160" y="0"/>
                  </a:lnTo>
                  <a:lnTo>
                    <a:pt x="1361160" y="3175"/>
                  </a:lnTo>
                  <a:lnTo>
                    <a:pt x="1811705" y="3175"/>
                  </a:lnTo>
                  <a:lnTo>
                    <a:pt x="181170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1" name="object 23">
              <a:extLst>
                <a:ext uri="{FF2B5EF4-FFF2-40B4-BE49-F238E27FC236}">
                  <a16:creationId xmlns:a16="http://schemas.microsoft.com/office/drawing/2014/main" id="{A345148F-8912-4410-946B-377AF0C82DE8}"/>
                </a:ext>
              </a:extLst>
            </p:cNvPr>
            <p:cNvSpPr/>
            <p:nvPr/>
          </p:nvSpPr>
          <p:spPr>
            <a:xfrm>
              <a:off x="674966" y="1376730"/>
              <a:ext cx="1815464" cy="3175"/>
            </a:xfrm>
            <a:custGeom>
              <a:avLst/>
              <a:gdLst/>
              <a:ahLst/>
              <a:cxnLst/>
              <a:rect l="l" t="t" r="r" b="b"/>
              <a:pathLst>
                <a:path w="1815464" h="3175">
                  <a:moveTo>
                    <a:pt x="1587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1587" y="3175"/>
                  </a:lnTo>
                  <a:lnTo>
                    <a:pt x="1587" y="0"/>
                  </a:lnTo>
                  <a:close/>
                </a:path>
                <a:path w="1815464" h="3175">
                  <a:moveTo>
                    <a:pt x="455307" y="0"/>
                  </a:moveTo>
                  <a:lnTo>
                    <a:pt x="452132" y="0"/>
                  </a:lnTo>
                  <a:lnTo>
                    <a:pt x="452132" y="3175"/>
                  </a:lnTo>
                  <a:lnTo>
                    <a:pt x="455307" y="3175"/>
                  </a:lnTo>
                  <a:lnTo>
                    <a:pt x="455307" y="0"/>
                  </a:lnTo>
                  <a:close/>
                </a:path>
                <a:path w="1815464" h="3175">
                  <a:moveTo>
                    <a:pt x="909027" y="0"/>
                  </a:moveTo>
                  <a:lnTo>
                    <a:pt x="905852" y="0"/>
                  </a:lnTo>
                  <a:lnTo>
                    <a:pt x="905852" y="3175"/>
                  </a:lnTo>
                  <a:lnTo>
                    <a:pt x="909027" y="3175"/>
                  </a:lnTo>
                  <a:lnTo>
                    <a:pt x="909027" y="0"/>
                  </a:lnTo>
                  <a:close/>
                </a:path>
                <a:path w="1815464" h="3175">
                  <a:moveTo>
                    <a:pt x="1362748" y="0"/>
                  </a:moveTo>
                  <a:lnTo>
                    <a:pt x="1359573" y="0"/>
                  </a:lnTo>
                  <a:lnTo>
                    <a:pt x="1359573" y="3175"/>
                  </a:lnTo>
                  <a:lnTo>
                    <a:pt x="1362748" y="3175"/>
                  </a:lnTo>
                  <a:lnTo>
                    <a:pt x="1362748" y="0"/>
                  </a:lnTo>
                  <a:close/>
                </a:path>
                <a:path w="1815464" h="3175">
                  <a:moveTo>
                    <a:pt x="1814880" y="0"/>
                  </a:moveTo>
                  <a:lnTo>
                    <a:pt x="1813293" y="0"/>
                  </a:lnTo>
                  <a:lnTo>
                    <a:pt x="1813293" y="3175"/>
                  </a:lnTo>
                  <a:lnTo>
                    <a:pt x="1814880" y="3175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2" name="object 24">
              <a:extLst>
                <a:ext uri="{FF2B5EF4-FFF2-40B4-BE49-F238E27FC236}">
                  <a16:creationId xmlns:a16="http://schemas.microsoft.com/office/drawing/2014/main" id="{4D8DC3C5-27DB-40EB-816D-492EF86F6C77}"/>
                </a:ext>
              </a:extLst>
            </p:cNvPr>
            <p:cNvSpPr/>
            <p:nvPr/>
          </p:nvSpPr>
          <p:spPr>
            <a:xfrm>
              <a:off x="676554" y="1219110"/>
              <a:ext cx="1812289" cy="3175"/>
            </a:xfrm>
            <a:custGeom>
              <a:avLst/>
              <a:gdLst/>
              <a:ahLst/>
              <a:cxnLst/>
              <a:rect l="l" t="t" r="r" b="b"/>
              <a:pathLst>
                <a:path w="1812289" h="3175">
                  <a:moveTo>
                    <a:pt x="450545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450545" y="3175"/>
                  </a:lnTo>
                  <a:lnTo>
                    <a:pt x="450545" y="0"/>
                  </a:lnTo>
                  <a:close/>
                </a:path>
                <a:path w="1812289" h="3175">
                  <a:moveTo>
                    <a:pt x="904265" y="0"/>
                  </a:moveTo>
                  <a:lnTo>
                    <a:pt x="453720" y="0"/>
                  </a:lnTo>
                  <a:lnTo>
                    <a:pt x="453720" y="3175"/>
                  </a:lnTo>
                  <a:lnTo>
                    <a:pt x="904265" y="3175"/>
                  </a:lnTo>
                  <a:lnTo>
                    <a:pt x="904265" y="0"/>
                  </a:lnTo>
                  <a:close/>
                </a:path>
                <a:path w="1812289" h="3175">
                  <a:moveTo>
                    <a:pt x="1357985" y="0"/>
                  </a:moveTo>
                  <a:lnTo>
                    <a:pt x="907440" y="0"/>
                  </a:lnTo>
                  <a:lnTo>
                    <a:pt x="907440" y="3175"/>
                  </a:lnTo>
                  <a:lnTo>
                    <a:pt x="1357985" y="3175"/>
                  </a:lnTo>
                  <a:lnTo>
                    <a:pt x="1357985" y="0"/>
                  </a:lnTo>
                  <a:close/>
                </a:path>
                <a:path w="1812289" h="3175">
                  <a:moveTo>
                    <a:pt x="1811705" y="0"/>
                  </a:moveTo>
                  <a:lnTo>
                    <a:pt x="1361160" y="0"/>
                  </a:lnTo>
                  <a:lnTo>
                    <a:pt x="1361160" y="3175"/>
                  </a:lnTo>
                  <a:lnTo>
                    <a:pt x="1811705" y="3175"/>
                  </a:lnTo>
                  <a:lnTo>
                    <a:pt x="181170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3" name="object 25">
              <a:extLst>
                <a:ext uri="{FF2B5EF4-FFF2-40B4-BE49-F238E27FC236}">
                  <a16:creationId xmlns:a16="http://schemas.microsoft.com/office/drawing/2014/main" id="{5CC84AB6-B000-4056-ABBC-4337DAA512A2}"/>
                </a:ext>
              </a:extLst>
            </p:cNvPr>
            <p:cNvSpPr/>
            <p:nvPr/>
          </p:nvSpPr>
          <p:spPr>
            <a:xfrm>
              <a:off x="674966" y="1219123"/>
              <a:ext cx="1815464" cy="3175"/>
            </a:xfrm>
            <a:custGeom>
              <a:avLst/>
              <a:gdLst/>
              <a:ahLst/>
              <a:cxnLst/>
              <a:rect l="l" t="t" r="r" b="b"/>
              <a:pathLst>
                <a:path w="1815464" h="3175">
                  <a:moveTo>
                    <a:pt x="1587" y="0"/>
                  </a:moveTo>
                  <a:lnTo>
                    <a:pt x="0" y="0"/>
                  </a:lnTo>
                  <a:lnTo>
                    <a:pt x="0" y="3162"/>
                  </a:lnTo>
                  <a:lnTo>
                    <a:pt x="1587" y="3162"/>
                  </a:lnTo>
                  <a:lnTo>
                    <a:pt x="1587" y="0"/>
                  </a:lnTo>
                  <a:close/>
                </a:path>
                <a:path w="1815464" h="3175">
                  <a:moveTo>
                    <a:pt x="455307" y="0"/>
                  </a:moveTo>
                  <a:lnTo>
                    <a:pt x="452132" y="0"/>
                  </a:lnTo>
                  <a:lnTo>
                    <a:pt x="452132" y="3162"/>
                  </a:lnTo>
                  <a:lnTo>
                    <a:pt x="455307" y="3162"/>
                  </a:lnTo>
                  <a:lnTo>
                    <a:pt x="455307" y="0"/>
                  </a:lnTo>
                  <a:close/>
                </a:path>
                <a:path w="1815464" h="3175">
                  <a:moveTo>
                    <a:pt x="909027" y="0"/>
                  </a:moveTo>
                  <a:lnTo>
                    <a:pt x="905852" y="0"/>
                  </a:lnTo>
                  <a:lnTo>
                    <a:pt x="905852" y="3162"/>
                  </a:lnTo>
                  <a:lnTo>
                    <a:pt x="909027" y="3162"/>
                  </a:lnTo>
                  <a:lnTo>
                    <a:pt x="909027" y="0"/>
                  </a:lnTo>
                  <a:close/>
                </a:path>
                <a:path w="1815464" h="3175">
                  <a:moveTo>
                    <a:pt x="1362748" y="0"/>
                  </a:moveTo>
                  <a:lnTo>
                    <a:pt x="1359573" y="0"/>
                  </a:lnTo>
                  <a:lnTo>
                    <a:pt x="1359573" y="3162"/>
                  </a:lnTo>
                  <a:lnTo>
                    <a:pt x="1362748" y="3162"/>
                  </a:lnTo>
                  <a:lnTo>
                    <a:pt x="1362748" y="0"/>
                  </a:lnTo>
                  <a:close/>
                </a:path>
                <a:path w="1815464" h="3175">
                  <a:moveTo>
                    <a:pt x="1814880" y="0"/>
                  </a:moveTo>
                  <a:lnTo>
                    <a:pt x="1813293" y="0"/>
                  </a:lnTo>
                  <a:lnTo>
                    <a:pt x="1813293" y="3162"/>
                  </a:lnTo>
                  <a:lnTo>
                    <a:pt x="1814880" y="3162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4" name="object 26">
              <a:extLst>
                <a:ext uri="{FF2B5EF4-FFF2-40B4-BE49-F238E27FC236}">
                  <a16:creationId xmlns:a16="http://schemas.microsoft.com/office/drawing/2014/main" id="{7C932909-5956-4288-B077-CCD93EA95E92}"/>
                </a:ext>
              </a:extLst>
            </p:cNvPr>
            <p:cNvSpPr/>
            <p:nvPr/>
          </p:nvSpPr>
          <p:spPr>
            <a:xfrm>
              <a:off x="676554" y="1061490"/>
              <a:ext cx="1812289" cy="3175"/>
            </a:xfrm>
            <a:custGeom>
              <a:avLst/>
              <a:gdLst/>
              <a:ahLst/>
              <a:cxnLst/>
              <a:rect l="l" t="t" r="r" b="b"/>
              <a:pathLst>
                <a:path w="1812289" h="3175">
                  <a:moveTo>
                    <a:pt x="450545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450545" y="3175"/>
                  </a:lnTo>
                  <a:lnTo>
                    <a:pt x="450545" y="0"/>
                  </a:lnTo>
                  <a:close/>
                </a:path>
                <a:path w="1812289" h="3175">
                  <a:moveTo>
                    <a:pt x="904265" y="0"/>
                  </a:moveTo>
                  <a:lnTo>
                    <a:pt x="453720" y="0"/>
                  </a:lnTo>
                  <a:lnTo>
                    <a:pt x="453720" y="3175"/>
                  </a:lnTo>
                  <a:lnTo>
                    <a:pt x="904265" y="3175"/>
                  </a:lnTo>
                  <a:lnTo>
                    <a:pt x="904265" y="0"/>
                  </a:lnTo>
                  <a:close/>
                </a:path>
                <a:path w="1812289" h="3175">
                  <a:moveTo>
                    <a:pt x="1357985" y="0"/>
                  </a:moveTo>
                  <a:lnTo>
                    <a:pt x="907440" y="0"/>
                  </a:lnTo>
                  <a:lnTo>
                    <a:pt x="907440" y="3175"/>
                  </a:lnTo>
                  <a:lnTo>
                    <a:pt x="1357985" y="3175"/>
                  </a:lnTo>
                  <a:lnTo>
                    <a:pt x="1357985" y="0"/>
                  </a:lnTo>
                  <a:close/>
                </a:path>
                <a:path w="1812289" h="3175">
                  <a:moveTo>
                    <a:pt x="1811705" y="0"/>
                  </a:moveTo>
                  <a:lnTo>
                    <a:pt x="1361160" y="0"/>
                  </a:lnTo>
                  <a:lnTo>
                    <a:pt x="1361160" y="3175"/>
                  </a:lnTo>
                  <a:lnTo>
                    <a:pt x="1811705" y="3175"/>
                  </a:lnTo>
                  <a:lnTo>
                    <a:pt x="181170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5" name="object 27">
              <a:extLst>
                <a:ext uri="{FF2B5EF4-FFF2-40B4-BE49-F238E27FC236}">
                  <a16:creationId xmlns:a16="http://schemas.microsoft.com/office/drawing/2014/main" id="{28D03B74-C786-478F-B22B-784ECC878227}"/>
                </a:ext>
              </a:extLst>
            </p:cNvPr>
            <p:cNvSpPr/>
            <p:nvPr/>
          </p:nvSpPr>
          <p:spPr>
            <a:xfrm>
              <a:off x="674966" y="1061503"/>
              <a:ext cx="1815464" cy="3175"/>
            </a:xfrm>
            <a:custGeom>
              <a:avLst/>
              <a:gdLst/>
              <a:ahLst/>
              <a:cxnLst/>
              <a:rect l="l" t="t" r="r" b="b"/>
              <a:pathLst>
                <a:path w="1815464" h="3175">
                  <a:moveTo>
                    <a:pt x="1587" y="0"/>
                  </a:moveTo>
                  <a:lnTo>
                    <a:pt x="0" y="0"/>
                  </a:lnTo>
                  <a:lnTo>
                    <a:pt x="0" y="3162"/>
                  </a:lnTo>
                  <a:lnTo>
                    <a:pt x="1587" y="3162"/>
                  </a:lnTo>
                  <a:lnTo>
                    <a:pt x="1587" y="0"/>
                  </a:lnTo>
                  <a:close/>
                </a:path>
                <a:path w="1815464" h="3175">
                  <a:moveTo>
                    <a:pt x="455307" y="0"/>
                  </a:moveTo>
                  <a:lnTo>
                    <a:pt x="452132" y="0"/>
                  </a:lnTo>
                  <a:lnTo>
                    <a:pt x="452132" y="3162"/>
                  </a:lnTo>
                  <a:lnTo>
                    <a:pt x="455307" y="3162"/>
                  </a:lnTo>
                  <a:lnTo>
                    <a:pt x="455307" y="0"/>
                  </a:lnTo>
                  <a:close/>
                </a:path>
                <a:path w="1815464" h="3175">
                  <a:moveTo>
                    <a:pt x="909027" y="0"/>
                  </a:moveTo>
                  <a:lnTo>
                    <a:pt x="905852" y="0"/>
                  </a:lnTo>
                  <a:lnTo>
                    <a:pt x="905852" y="3162"/>
                  </a:lnTo>
                  <a:lnTo>
                    <a:pt x="909027" y="3162"/>
                  </a:lnTo>
                  <a:lnTo>
                    <a:pt x="909027" y="0"/>
                  </a:lnTo>
                  <a:close/>
                </a:path>
                <a:path w="1815464" h="3175">
                  <a:moveTo>
                    <a:pt x="1362748" y="0"/>
                  </a:moveTo>
                  <a:lnTo>
                    <a:pt x="1359573" y="0"/>
                  </a:lnTo>
                  <a:lnTo>
                    <a:pt x="1359573" y="3162"/>
                  </a:lnTo>
                  <a:lnTo>
                    <a:pt x="1362748" y="3162"/>
                  </a:lnTo>
                  <a:lnTo>
                    <a:pt x="1362748" y="0"/>
                  </a:lnTo>
                  <a:close/>
                </a:path>
                <a:path w="1815464" h="3175">
                  <a:moveTo>
                    <a:pt x="1814880" y="0"/>
                  </a:moveTo>
                  <a:lnTo>
                    <a:pt x="1813293" y="0"/>
                  </a:lnTo>
                  <a:lnTo>
                    <a:pt x="1813293" y="3162"/>
                  </a:lnTo>
                  <a:lnTo>
                    <a:pt x="1814880" y="3162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6" name="object 28">
              <a:extLst>
                <a:ext uri="{FF2B5EF4-FFF2-40B4-BE49-F238E27FC236}">
                  <a16:creationId xmlns:a16="http://schemas.microsoft.com/office/drawing/2014/main" id="{0CF3D2F1-4DCE-4B68-B55D-4B7D7D67128A}"/>
                </a:ext>
              </a:extLst>
            </p:cNvPr>
            <p:cNvSpPr/>
            <p:nvPr/>
          </p:nvSpPr>
          <p:spPr>
            <a:xfrm>
              <a:off x="676554" y="903871"/>
              <a:ext cx="1812289" cy="3175"/>
            </a:xfrm>
            <a:custGeom>
              <a:avLst/>
              <a:gdLst/>
              <a:ahLst/>
              <a:cxnLst/>
              <a:rect l="l" t="t" r="r" b="b"/>
              <a:pathLst>
                <a:path w="1812289" h="3175">
                  <a:moveTo>
                    <a:pt x="450545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450545" y="3175"/>
                  </a:lnTo>
                  <a:lnTo>
                    <a:pt x="450545" y="0"/>
                  </a:lnTo>
                  <a:close/>
                </a:path>
                <a:path w="1812289" h="3175">
                  <a:moveTo>
                    <a:pt x="904265" y="0"/>
                  </a:moveTo>
                  <a:lnTo>
                    <a:pt x="453720" y="0"/>
                  </a:lnTo>
                  <a:lnTo>
                    <a:pt x="453720" y="3175"/>
                  </a:lnTo>
                  <a:lnTo>
                    <a:pt x="904265" y="3175"/>
                  </a:lnTo>
                  <a:lnTo>
                    <a:pt x="904265" y="0"/>
                  </a:lnTo>
                  <a:close/>
                </a:path>
                <a:path w="1812289" h="3175">
                  <a:moveTo>
                    <a:pt x="1357985" y="0"/>
                  </a:moveTo>
                  <a:lnTo>
                    <a:pt x="907440" y="0"/>
                  </a:lnTo>
                  <a:lnTo>
                    <a:pt x="907440" y="3175"/>
                  </a:lnTo>
                  <a:lnTo>
                    <a:pt x="1357985" y="3175"/>
                  </a:lnTo>
                  <a:lnTo>
                    <a:pt x="1357985" y="0"/>
                  </a:lnTo>
                  <a:close/>
                </a:path>
                <a:path w="1812289" h="3175">
                  <a:moveTo>
                    <a:pt x="1811705" y="0"/>
                  </a:moveTo>
                  <a:lnTo>
                    <a:pt x="1361160" y="0"/>
                  </a:lnTo>
                  <a:lnTo>
                    <a:pt x="1361160" y="3175"/>
                  </a:lnTo>
                  <a:lnTo>
                    <a:pt x="1811705" y="3175"/>
                  </a:lnTo>
                  <a:lnTo>
                    <a:pt x="181170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7" name="object 29">
              <a:extLst>
                <a:ext uri="{FF2B5EF4-FFF2-40B4-BE49-F238E27FC236}">
                  <a16:creationId xmlns:a16="http://schemas.microsoft.com/office/drawing/2014/main" id="{B8DD0CF3-1799-4053-8185-A9B951D6C706}"/>
                </a:ext>
              </a:extLst>
            </p:cNvPr>
            <p:cNvSpPr/>
            <p:nvPr/>
          </p:nvSpPr>
          <p:spPr>
            <a:xfrm>
              <a:off x="674966" y="903871"/>
              <a:ext cx="1815464" cy="3175"/>
            </a:xfrm>
            <a:custGeom>
              <a:avLst/>
              <a:gdLst/>
              <a:ahLst/>
              <a:cxnLst/>
              <a:rect l="l" t="t" r="r" b="b"/>
              <a:pathLst>
                <a:path w="1815464" h="3175">
                  <a:moveTo>
                    <a:pt x="1587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1587" y="3175"/>
                  </a:lnTo>
                  <a:lnTo>
                    <a:pt x="1587" y="0"/>
                  </a:lnTo>
                  <a:close/>
                </a:path>
                <a:path w="1815464" h="3175">
                  <a:moveTo>
                    <a:pt x="455307" y="0"/>
                  </a:moveTo>
                  <a:lnTo>
                    <a:pt x="452132" y="0"/>
                  </a:lnTo>
                  <a:lnTo>
                    <a:pt x="452132" y="3175"/>
                  </a:lnTo>
                  <a:lnTo>
                    <a:pt x="455307" y="3175"/>
                  </a:lnTo>
                  <a:lnTo>
                    <a:pt x="455307" y="0"/>
                  </a:lnTo>
                  <a:close/>
                </a:path>
                <a:path w="1815464" h="3175">
                  <a:moveTo>
                    <a:pt x="909027" y="0"/>
                  </a:moveTo>
                  <a:lnTo>
                    <a:pt x="905852" y="0"/>
                  </a:lnTo>
                  <a:lnTo>
                    <a:pt x="905852" y="3175"/>
                  </a:lnTo>
                  <a:lnTo>
                    <a:pt x="909027" y="3175"/>
                  </a:lnTo>
                  <a:lnTo>
                    <a:pt x="909027" y="0"/>
                  </a:lnTo>
                  <a:close/>
                </a:path>
                <a:path w="1815464" h="3175">
                  <a:moveTo>
                    <a:pt x="1362748" y="0"/>
                  </a:moveTo>
                  <a:lnTo>
                    <a:pt x="1359573" y="0"/>
                  </a:lnTo>
                  <a:lnTo>
                    <a:pt x="1359573" y="3175"/>
                  </a:lnTo>
                  <a:lnTo>
                    <a:pt x="1362748" y="3175"/>
                  </a:lnTo>
                  <a:lnTo>
                    <a:pt x="1362748" y="0"/>
                  </a:lnTo>
                  <a:close/>
                </a:path>
                <a:path w="1815464" h="3175">
                  <a:moveTo>
                    <a:pt x="1814880" y="0"/>
                  </a:moveTo>
                  <a:lnTo>
                    <a:pt x="1813293" y="0"/>
                  </a:lnTo>
                  <a:lnTo>
                    <a:pt x="1813293" y="3175"/>
                  </a:lnTo>
                  <a:lnTo>
                    <a:pt x="1814880" y="3175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8" name="object 30">
              <a:extLst>
                <a:ext uri="{FF2B5EF4-FFF2-40B4-BE49-F238E27FC236}">
                  <a16:creationId xmlns:a16="http://schemas.microsoft.com/office/drawing/2014/main" id="{CCC29BAA-1594-4EF7-88FA-3BC5565C6E48}"/>
                </a:ext>
              </a:extLst>
            </p:cNvPr>
            <p:cNvSpPr/>
            <p:nvPr/>
          </p:nvSpPr>
          <p:spPr>
            <a:xfrm>
              <a:off x="676554" y="746251"/>
              <a:ext cx="1812289" cy="3175"/>
            </a:xfrm>
            <a:custGeom>
              <a:avLst/>
              <a:gdLst/>
              <a:ahLst/>
              <a:cxnLst/>
              <a:rect l="l" t="t" r="r" b="b"/>
              <a:pathLst>
                <a:path w="1812289" h="3175">
                  <a:moveTo>
                    <a:pt x="450545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450545" y="3175"/>
                  </a:lnTo>
                  <a:lnTo>
                    <a:pt x="450545" y="0"/>
                  </a:lnTo>
                  <a:close/>
                </a:path>
                <a:path w="1812289" h="3175">
                  <a:moveTo>
                    <a:pt x="904265" y="0"/>
                  </a:moveTo>
                  <a:lnTo>
                    <a:pt x="453720" y="0"/>
                  </a:lnTo>
                  <a:lnTo>
                    <a:pt x="453720" y="3175"/>
                  </a:lnTo>
                  <a:lnTo>
                    <a:pt x="904265" y="3175"/>
                  </a:lnTo>
                  <a:lnTo>
                    <a:pt x="904265" y="0"/>
                  </a:lnTo>
                  <a:close/>
                </a:path>
                <a:path w="1812289" h="3175">
                  <a:moveTo>
                    <a:pt x="1357985" y="0"/>
                  </a:moveTo>
                  <a:lnTo>
                    <a:pt x="907440" y="0"/>
                  </a:lnTo>
                  <a:lnTo>
                    <a:pt x="907440" y="3175"/>
                  </a:lnTo>
                  <a:lnTo>
                    <a:pt x="1357985" y="3175"/>
                  </a:lnTo>
                  <a:lnTo>
                    <a:pt x="1357985" y="0"/>
                  </a:lnTo>
                  <a:close/>
                </a:path>
                <a:path w="1812289" h="3175">
                  <a:moveTo>
                    <a:pt x="1811705" y="0"/>
                  </a:moveTo>
                  <a:lnTo>
                    <a:pt x="1361160" y="0"/>
                  </a:lnTo>
                  <a:lnTo>
                    <a:pt x="1361160" y="3175"/>
                  </a:lnTo>
                  <a:lnTo>
                    <a:pt x="1811705" y="3175"/>
                  </a:lnTo>
                  <a:lnTo>
                    <a:pt x="181170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9" name="object 31">
              <a:extLst>
                <a:ext uri="{FF2B5EF4-FFF2-40B4-BE49-F238E27FC236}">
                  <a16:creationId xmlns:a16="http://schemas.microsoft.com/office/drawing/2014/main" id="{68D59547-DDFE-4C96-A40B-765519FB5CCE}"/>
                </a:ext>
              </a:extLst>
            </p:cNvPr>
            <p:cNvSpPr/>
            <p:nvPr/>
          </p:nvSpPr>
          <p:spPr>
            <a:xfrm>
              <a:off x="674966" y="746251"/>
              <a:ext cx="1815464" cy="3175"/>
            </a:xfrm>
            <a:custGeom>
              <a:avLst/>
              <a:gdLst/>
              <a:ahLst/>
              <a:cxnLst/>
              <a:rect l="l" t="t" r="r" b="b"/>
              <a:pathLst>
                <a:path w="1815464" h="3175">
                  <a:moveTo>
                    <a:pt x="1587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1587" y="3175"/>
                  </a:lnTo>
                  <a:lnTo>
                    <a:pt x="1587" y="0"/>
                  </a:lnTo>
                  <a:close/>
                </a:path>
                <a:path w="1815464" h="3175">
                  <a:moveTo>
                    <a:pt x="455307" y="0"/>
                  </a:moveTo>
                  <a:lnTo>
                    <a:pt x="452132" y="0"/>
                  </a:lnTo>
                  <a:lnTo>
                    <a:pt x="452132" y="3175"/>
                  </a:lnTo>
                  <a:lnTo>
                    <a:pt x="455307" y="3175"/>
                  </a:lnTo>
                  <a:lnTo>
                    <a:pt x="455307" y="0"/>
                  </a:lnTo>
                  <a:close/>
                </a:path>
                <a:path w="1815464" h="3175">
                  <a:moveTo>
                    <a:pt x="909027" y="0"/>
                  </a:moveTo>
                  <a:lnTo>
                    <a:pt x="905852" y="0"/>
                  </a:lnTo>
                  <a:lnTo>
                    <a:pt x="905852" y="3175"/>
                  </a:lnTo>
                  <a:lnTo>
                    <a:pt x="909027" y="3175"/>
                  </a:lnTo>
                  <a:lnTo>
                    <a:pt x="909027" y="0"/>
                  </a:lnTo>
                  <a:close/>
                </a:path>
                <a:path w="1815464" h="3175">
                  <a:moveTo>
                    <a:pt x="1362748" y="0"/>
                  </a:moveTo>
                  <a:lnTo>
                    <a:pt x="1359573" y="0"/>
                  </a:lnTo>
                  <a:lnTo>
                    <a:pt x="1359573" y="3175"/>
                  </a:lnTo>
                  <a:lnTo>
                    <a:pt x="1362748" y="3175"/>
                  </a:lnTo>
                  <a:lnTo>
                    <a:pt x="1362748" y="0"/>
                  </a:lnTo>
                  <a:close/>
                </a:path>
                <a:path w="1815464" h="3175">
                  <a:moveTo>
                    <a:pt x="1814880" y="0"/>
                  </a:moveTo>
                  <a:lnTo>
                    <a:pt x="1813293" y="0"/>
                  </a:lnTo>
                  <a:lnTo>
                    <a:pt x="1813293" y="3175"/>
                  </a:lnTo>
                  <a:lnTo>
                    <a:pt x="1814880" y="3175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0" name="object 32">
              <a:extLst>
                <a:ext uri="{FF2B5EF4-FFF2-40B4-BE49-F238E27FC236}">
                  <a16:creationId xmlns:a16="http://schemas.microsoft.com/office/drawing/2014/main" id="{E5291471-C734-45B4-8D0C-B68815F04B20}"/>
                </a:ext>
              </a:extLst>
            </p:cNvPr>
            <p:cNvSpPr/>
            <p:nvPr/>
          </p:nvSpPr>
          <p:spPr>
            <a:xfrm>
              <a:off x="575284" y="730490"/>
              <a:ext cx="1927225" cy="1598930"/>
            </a:xfrm>
            <a:custGeom>
              <a:avLst/>
              <a:gdLst/>
              <a:ahLst/>
              <a:cxnLst/>
              <a:rect l="l" t="t" r="r" b="b"/>
              <a:pathLst>
                <a:path w="1927225" h="1598930">
                  <a:moveTo>
                    <a:pt x="26898" y="1431696"/>
                  </a:moveTo>
                  <a:lnTo>
                    <a:pt x="25514" y="1424101"/>
                  </a:lnTo>
                  <a:lnTo>
                    <a:pt x="24726" y="1419694"/>
                  </a:lnTo>
                  <a:lnTo>
                    <a:pt x="21653" y="1419694"/>
                  </a:lnTo>
                  <a:lnTo>
                    <a:pt x="21653" y="1430020"/>
                  </a:lnTo>
                  <a:lnTo>
                    <a:pt x="21653" y="1449666"/>
                  </a:lnTo>
                  <a:lnTo>
                    <a:pt x="19088" y="1455585"/>
                  </a:lnTo>
                  <a:lnTo>
                    <a:pt x="7810" y="1455585"/>
                  </a:lnTo>
                  <a:lnTo>
                    <a:pt x="5245" y="1449666"/>
                  </a:lnTo>
                  <a:lnTo>
                    <a:pt x="5245" y="1430020"/>
                  </a:lnTo>
                  <a:lnTo>
                    <a:pt x="7810" y="1424101"/>
                  </a:lnTo>
                  <a:lnTo>
                    <a:pt x="19088" y="1424101"/>
                  </a:lnTo>
                  <a:lnTo>
                    <a:pt x="21653" y="1430020"/>
                  </a:lnTo>
                  <a:lnTo>
                    <a:pt x="21653" y="1419694"/>
                  </a:lnTo>
                  <a:lnTo>
                    <a:pt x="2171" y="1419694"/>
                  </a:lnTo>
                  <a:lnTo>
                    <a:pt x="0" y="1431696"/>
                  </a:lnTo>
                  <a:lnTo>
                    <a:pt x="0" y="1447990"/>
                  </a:lnTo>
                  <a:lnTo>
                    <a:pt x="2171" y="1459992"/>
                  </a:lnTo>
                  <a:lnTo>
                    <a:pt x="24726" y="1459992"/>
                  </a:lnTo>
                  <a:lnTo>
                    <a:pt x="25514" y="1455585"/>
                  </a:lnTo>
                  <a:lnTo>
                    <a:pt x="26898" y="1447990"/>
                  </a:lnTo>
                  <a:lnTo>
                    <a:pt x="26898" y="1431696"/>
                  </a:lnTo>
                  <a:close/>
                </a:path>
                <a:path w="1927225" h="1598930">
                  <a:moveTo>
                    <a:pt x="26898" y="1274076"/>
                  </a:moveTo>
                  <a:lnTo>
                    <a:pt x="25514" y="1266482"/>
                  </a:lnTo>
                  <a:lnTo>
                    <a:pt x="24726" y="1262062"/>
                  </a:lnTo>
                  <a:lnTo>
                    <a:pt x="21653" y="1262062"/>
                  </a:lnTo>
                  <a:lnTo>
                    <a:pt x="21653" y="1272400"/>
                  </a:lnTo>
                  <a:lnTo>
                    <a:pt x="21653" y="1292047"/>
                  </a:lnTo>
                  <a:lnTo>
                    <a:pt x="19088" y="1297965"/>
                  </a:lnTo>
                  <a:lnTo>
                    <a:pt x="7810" y="1297965"/>
                  </a:lnTo>
                  <a:lnTo>
                    <a:pt x="5245" y="1292047"/>
                  </a:lnTo>
                  <a:lnTo>
                    <a:pt x="5245" y="1272400"/>
                  </a:lnTo>
                  <a:lnTo>
                    <a:pt x="7810" y="1266482"/>
                  </a:lnTo>
                  <a:lnTo>
                    <a:pt x="19088" y="1266482"/>
                  </a:lnTo>
                  <a:lnTo>
                    <a:pt x="21653" y="1272400"/>
                  </a:lnTo>
                  <a:lnTo>
                    <a:pt x="21653" y="1262062"/>
                  </a:lnTo>
                  <a:lnTo>
                    <a:pt x="2171" y="1262062"/>
                  </a:lnTo>
                  <a:lnTo>
                    <a:pt x="0" y="1274076"/>
                  </a:lnTo>
                  <a:lnTo>
                    <a:pt x="0" y="1290370"/>
                  </a:lnTo>
                  <a:lnTo>
                    <a:pt x="2171" y="1302359"/>
                  </a:lnTo>
                  <a:lnTo>
                    <a:pt x="24726" y="1302359"/>
                  </a:lnTo>
                  <a:lnTo>
                    <a:pt x="25514" y="1297965"/>
                  </a:lnTo>
                  <a:lnTo>
                    <a:pt x="26898" y="1290370"/>
                  </a:lnTo>
                  <a:lnTo>
                    <a:pt x="26898" y="1274076"/>
                  </a:lnTo>
                  <a:close/>
                </a:path>
                <a:path w="1927225" h="1598930">
                  <a:moveTo>
                    <a:pt x="26898" y="1116457"/>
                  </a:moveTo>
                  <a:lnTo>
                    <a:pt x="25514" y="1108862"/>
                  </a:lnTo>
                  <a:lnTo>
                    <a:pt x="24726" y="1104442"/>
                  </a:lnTo>
                  <a:lnTo>
                    <a:pt x="21653" y="1104442"/>
                  </a:lnTo>
                  <a:lnTo>
                    <a:pt x="21653" y="1114780"/>
                  </a:lnTo>
                  <a:lnTo>
                    <a:pt x="21653" y="1134427"/>
                  </a:lnTo>
                  <a:lnTo>
                    <a:pt x="19088" y="1140345"/>
                  </a:lnTo>
                  <a:lnTo>
                    <a:pt x="7810" y="1140345"/>
                  </a:lnTo>
                  <a:lnTo>
                    <a:pt x="5245" y="1134427"/>
                  </a:lnTo>
                  <a:lnTo>
                    <a:pt x="5245" y="1114780"/>
                  </a:lnTo>
                  <a:lnTo>
                    <a:pt x="7810" y="1108862"/>
                  </a:lnTo>
                  <a:lnTo>
                    <a:pt x="19088" y="1108862"/>
                  </a:lnTo>
                  <a:lnTo>
                    <a:pt x="21653" y="1114780"/>
                  </a:lnTo>
                  <a:lnTo>
                    <a:pt x="21653" y="1104442"/>
                  </a:lnTo>
                  <a:lnTo>
                    <a:pt x="2171" y="1104442"/>
                  </a:lnTo>
                  <a:lnTo>
                    <a:pt x="0" y="1116457"/>
                  </a:lnTo>
                  <a:lnTo>
                    <a:pt x="0" y="1132751"/>
                  </a:lnTo>
                  <a:lnTo>
                    <a:pt x="2171" y="1144739"/>
                  </a:lnTo>
                  <a:lnTo>
                    <a:pt x="24726" y="1144739"/>
                  </a:lnTo>
                  <a:lnTo>
                    <a:pt x="25514" y="1140345"/>
                  </a:lnTo>
                  <a:lnTo>
                    <a:pt x="26898" y="1132751"/>
                  </a:lnTo>
                  <a:lnTo>
                    <a:pt x="26898" y="1116457"/>
                  </a:lnTo>
                  <a:close/>
                </a:path>
                <a:path w="1927225" h="1598930">
                  <a:moveTo>
                    <a:pt x="26898" y="958837"/>
                  </a:moveTo>
                  <a:lnTo>
                    <a:pt x="25514" y="951242"/>
                  </a:lnTo>
                  <a:lnTo>
                    <a:pt x="24726" y="946835"/>
                  </a:lnTo>
                  <a:lnTo>
                    <a:pt x="21653" y="946835"/>
                  </a:lnTo>
                  <a:lnTo>
                    <a:pt x="21653" y="957160"/>
                  </a:lnTo>
                  <a:lnTo>
                    <a:pt x="21653" y="976807"/>
                  </a:lnTo>
                  <a:lnTo>
                    <a:pt x="19088" y="982713"/>
                  </a:lnTo>
                  <a:lnTo>
                    <a:pt x="7810" y="982713"/>
                  </a:lnTo>
                  <a:lnTo>
                    <a:pt x="5245" y="976807"/>
                  </a:lnTo>
                  <a:lnTo>
                    <a:pt x="5245" y="957160"/>
                  </a:lnTo>
                  <a:lnTo>
                    <a:pt x="7810" y="951242"/>
                  </a:lnTo>
                  <a:lnTo>
                    <a:pt x="19088" y="951242"/>
                  </a:lnTo>
                  <a:lnTo>
                    <a:pt x="21653" y="957160"/>
                  </a:lnTo>
                  <a:lnTo>
                    <a:pt x="21653" y="946835"/>
                  </a:lnTo>
                  <a:lnTo>
                    <a:pt x="2171" y="946835"/>
                  </a:lnTo>
                  <a:lnTo>
                    <a:pt x="0" y="958837"/>
                  </a:lnTo>
                  <a:lnTo>
                    <a:pt x="0" y="975131"/>
                  </a:lnTo>
                  <a:lnTo>
                    <a:pt x="2171" y="987132"/>
                  </a:lnTo>
                  <a:lnTo>
                    <a:pt x="24726" y="987132"/>
                  </a:lnTo>
                  <a:lnTo>
                    <a:pt x="25514" y="982713"/>
                  </a:lnTo>
                  <a:lnTo>
                    <a:pt x="26898" y="975131"/>
                  </a:lnTo>
                  <a:lnTo>
                    <a:pt x="26898" y="958837"/>
                  </a:lnTo>
                  <a:close/>
                </a:path>
                <a:path w="1927225" h="1598930">
                  <a:moveTo>
                    <a:pt x="26898" y="801217"/>
                  </a:moveTo>
                  <a:lnTo>
                    <a:pt x="25514" y="793623"/>
                  </a:lnTo>
                  <a:lnTo>
                    <a:pt x="24726" y="789216"/>
                  </a:lnTo>
                  <a:lnTo>
                    <a:pt x="21653" y="789216"/>
                  </a:lnTo>
                  <a:lnTo>
                    <a:pt x="21653" y="799541"/>
                  </a:lnTo>
                  <a:lnTo>
                    <a:pt x="21653" y="819188"/>
                  </a:lnTo>
                  <a:lnTo>
                    <a:pt x="19088" y="825106"/>
                  </a:lnTo>
                  <a:lnTo>
                    <a:pt x="7810" y="825106"/>
                  </a:lnTo>
                  <a:lnTo>
                    <a:pt x="5245" y="819188"/>
                  </a:lnTo>
                  <a:lnTo>
                    <a:pt x="5245" y="799541"/>
                  </a:lnTo>
                  <a:lnTo>
                    <a:pt x="7810" y="793623"/>
                  </a:lnTo>
                  <a:lnTo>
                    <a:pt x="19088" y="793623"/>
                  </a:lnTo>
                  <a:lnTo>
                    <a:pt x="21653" y="799541"/>
                  </a:lnTo>
                  <a:lnTo>
                    <a:pt x="21653" y="789216"/>
                  </a:lnTo>
                  <a:lnTo>
                    <a:pt x="2171" y="789216"/>
                  </a:lnTo>
                  <a:lnTo>
                    <a:pt x="0" y="801217"/>
                  </a:lnTo>
                  <a:lnTo>
                    <a:pt x="0" y="817511"/>
                  </a:lnTo>
                  <a:lnTo>
                    <a:pt x="2171" y="829513"/>
                  </a:lnTo>
                  <a:lnTo>
                    <a:pt x="24726" y="829513"/>
                  </a:lnTo>
                  <a:lnTo>
                    <a:pt x="25514" y="825106"/>
                  </a:lnTo>
                  <a:lnTo>
                    <a:pt x="26898" y="817511"/>
                  </a:lnTo>
                  <a:lnTo>
                    <a:pt x="26898" y="801217"/>
                  </a:lnTo>
                  <a:close/>
                </a:path>
                <a:path w="1927225" h="1598930">
                  <a:moveTo>
                    <a:pt x="26898" y="643597"/>
                  </a:moveTo>
                  <a:lnTo>
                    <a:pt x="25514" y="636003"/>
                  </a:lnTo>
                  <a:lnTo>
                    <a:pt x="24726" y="631596"/>
                  </a:lnTo>
                  <a:lnTo>
                    <a:pt x="21653" y="631596"/>
                  </a:lnTo>
                  <a:lnTo>
                    <a:pt x="21653" y="641921"/>
                  </a:lnTo>
                  <a:lnTo>
                    <a:pt x="21653" y="661568"/>
                  </a:lnTo>
                  <a:lnTo>
                    <a:pt x="19088" y="667473"/>
                  </a:lnTo>
                  <a:lnTo>
                    <a:pt x="7810" y="667473"/>
                  </a:lnTo>
                  <a:lnTo>
                    <a:pt x="5245" y="661568"/>
                  </a:lnTo>
                  <a:lnTo>
                    <a:pt x="5245" y="641921"/>
                  </a:lnTo>
                  <a:lnTo>
                    <a:pt x="7810" y="636003"/>
                  </a:lnTo>
                  <a:lnTo>
                    <a:pt x="19088" y="636003"/>
                  </a:lnTo>
                  <a:lnTo>
                    <a:pt x="21653" y="641921"/>
                  </a:lnTo>
                  <a:lnTo>
                    <a:pt x="21653" y="631596"/>
                  </a:lnTo>
                  <a:lnTo>
                    <a:pt x="2171" y="631596"/>
                  </a:lnTo>
                  <a:lnTo>
                    <a:pt x="0" y="643597"/>
                  </a:lnTo>
                  <a:lnTo>
                    <a:pt x="0" y="659892"/>
                  </a:lnTo>
                  <a:lnTo>
                    <a:pt x="2171" y="671893"/>
                  </a:lnTo>
                  <a:lnTo>
                    <a:pt x="24726" y="671893"/>
                  </a:lnTo>
                  <a:lnTo>
                    <a:pt x="25514" y="667473"/>
                  </a:lnTo>
                  <a:lnTo>
                    <a:pt x="26898" y="659892"/>
                  </a:lnTo>
                  <a:lnTo>
                    <a:pt x="26898" y="643597"/>
                  </a:lnTo>
                  <a:close/>
                </a:path>
                <a:path w="1927225" h="1598930">
                  <a:moveTo>
                    <a:pt x="26898" y="485978"/>
                  </a:moveTo>
                  <a:lnTo>
                    <a:pt x="25514" y="478383"/>
                  </a:lnTo>
                  <a:lnTo>
                    <a:pt x="24726" y="473976"/>
                  </a:lnTo>
                  <a:lnTo>
                    <a:pt x="21653" y="473976"/>
                  </a:lnTo>
                  <a:lnTo>
                    <a:pt x="21653" y="484301"/>
                  </a:lnTo>
                  <a:lnTo>
                    <a:pt x="21653" y="503948"/>
                  </a:lnTo>
                  <a:lnTo>
                    <a:pt x="19088" y="509854"/>
                  </a:lnTo>
                  <a:lnTo>
                    <a:pt x="7810" y="509854"/>
                  </a:lnTo>
                  <a:lnTo>
                    <a:pt x="5245" y="503948"/>
                  </a:lnTo>
                  <a:lnTo>
                    <a:pt x="5245" y="484301"/>
                  </a:lnTo>
                  <a:lnTo>
                    <a:pt x="7810" y="478383"/>
                  </a:lnTo>
                  <a:lnTo>
                    <a:pt x="19088" y="478383"/>
                  </a:lnTo>
                  <a:lnTo>
                    <a:pt x="21653" y="484301"/>
                  </a:lnTo>
                  <a:lnTo>
                    <a:pt x="21653" y="473976"/>
                  </a:lnTo>
                  <a:lnTo>
                    <a:pt x="2171" y="473976"/>
                  </a:lnTo>
                  <a:lnTo>
                    <a:pt x="0" y="485978"/>
                  </a:lnTo>
                  <a:lnTo>
                    <a:pt x="0" y="502272"/>
                  </a:lnTo>
                  <a:lnTo>
                    <a:pt x="2171" y="514273"/>
                  </a:lnTo>
                  <a:lnTo>
                    <a:pt x="24726" y="514273"/>
                  </a:lnTo>
                  <a:lnTo>
                    <a:pt x="25514" y="509854"/>
                  </a:lnTo>
                  <a:lnTo>
                    <a:pt x="26898" y="502272"/>
                  </a:lnTo>
                  <a:lnTo>
                    <a:pt x="26898" y="485978"/>
                  </a:lnTo>
                  <a:close/>
                </a:path>
                <a:path w="1927225" h="1598930">
                  <a:moveTo>
                    <a:pt x="26898" y="328358"/>
                  </a:moveTo>
                  <a:lnTo>
                    <a:pt x="25514" y="320763"/>
                  </a:lnTo>
                  <a:lnTo>
                    <a:pt x="24726" y="316357"/>
                  </a:lnTo>
                  <a:lnTo>
                    <a:pt x="21653" y="316357"/>
                  </a:lnTo>
                  <a:lnTo>
                    <a:pt x="21653" y="326682"/>
                  </a:lnTo>
                  <a:lnTo>
                    <a:pt x="21653" y="346329"/>
                  </a:lnTo>
                  <a:lnTo>
                    <a:pt x="19088" y="352247"/>
                  </a:lnTo>
                  <a:lnTo>
                    <a:pt x="7810" y="352247"/>
                  </a:lnTo>
                  <a:lnTo>
                    <a:pt x="5245" y="346329"/>
                  </a:lnTo>
                  <a:lnTo>
                    <a:pt x="5245" y="326682"/>
                  </a:lnTo>
                  <a:lnTo>
                    <a:pt x="7810" y="320763"/>
                  </a:lnTo>
                  <a:lnTo>
                    <a:pt x="19088" y="320763"/>
                  </a:lnTo>
                  <a:lnTo>
                    <a:pt x="21653" y="326682"/>
                  </a:lnTo>
                  <a:lnTo>
                    <a:pt x="21653" y="316357"/>
                  </a:lnTo>
                  <a:lnTo>
                    <a:pt x="2171" y="316357"/>
                  </a:lnTo>
                  <a:lnTo>
                    <a:pt x="0" y="328358"/>
                  </a:lnTo>
                  <a:lnTo>
                    <a:pt x="0" y="344652"/>
                  </a:lnTo>
                  <a:lnTo>
                    <a:pt x="2171" y="356654"/>
                  </a:lnTo>
                  <a:lnTo>
                    <a:pt x="24726" y="356654"/>
                  </a:lnTo>
                  <a:lnTo>
                    <a:pt x="25514" y="352247"/>
                  </a:lnTo>
                  <a:lnTo>
                    <a:pt x="26898" y="344652"/>
                  </a:lnTo>
                  <a:lnTo>
                    <a:pt x="26898" y="328358"/>
                  </a:lnTo>
                  <a:close/>
                </a:path>
                <a:path w="1927225" h="1598930">
                  <a:moveTo>
                    <a:pt x="39585" y="1453019"/>
                  </a:moveTo>
                  <a:lnTo>
                    <a:pt x="33782" y="1453019"/>
                  </a:lnTo>
                  <a:lnTo>
                    <a:pt x="33782" y="1458937"/>
                  </a:lnTo>
                  <a:lnTo>
                    <a:pt x="39585" y="1458937"/>
                  </a:lnTo>
                  <a:lnTo>
                    <a:pt x="39585" y="1453019"/>
                  </a:lnTo>
                  <a:close/>
                </a:path>
                <a:path w="1927225" h="1598930">
                  <a:moveTo>
                    <a:pt x="39585" y="1295412"/>
                  </a:moveTo>
                  <a:lnTo>
                    <a:pt x="33782" y="1295412"/>
                  </a:lnTo>
                  <a:lnTo>
                    <a:pt x="33782" y="1301305"/>
                  </a:lnTo>
                  <a:lnTo>
                    <a:pt x="39585" y="1301305"/>
                  </a:lnTo>
                  <a:lnTo>
                    <a:pt x="39585" y="1295412"/>
                  </a:lnTo>
                  <a:close/>
                </a:path>
                <a:path w="1927225" h="1598930">
                  <a:moveTo>
                    <a:pt x="39585" y="1137780"/>
                  </a:moveTo>
                  <a:lnTo>
                    <a:pt x="33782" y="1137780"/>
                  </a:lnTo>
                  <a:lnTo>
                    <a:pt x="33782" y="1143685"/>
                  </a:lnTo>
                  <a:lnTo>
                    <a:pt x="39585" y="1143685"/>
                  </a:lnTo>
                  <a:lnTo>
                    <a:pt x="39585" y="1137780"/>
                  </a:lnTo>
                  <a:close/>
                </a:path>
                <a:path w="1927225" h="1598930">
                  <a:moveTo>
                    <a:pt x="39585" y="980160"/>
                  </a:moveTo>
                  <a:lnTo>
                    <a:pt x="33782" y="980160"/>
                  </a:lnTo>
                  <a:lnTo>
                    <a:pt x="33782" y="986066"/>
                  </a:lnTo>
                  <a:lnTo>
                    <a:pt x="39585" y="986066"/>
                  </a:lnTo>
                  <a:lnTo>
                    <a:pt x="39585" y="980160"/>
                  </a:lnTo>
                  <a:close/>
                </a:path>
                <a:path w="1927225" h="1598930">
                  <a:moveTo>
                    <a:pt x="39585" y="822540"/>
                  </a:moveTo>
                  <a:lnTo>
                    <a:pt x="33782" y="822540"/>
                  </a:lnTo>
                  <a:lnTo>
                    <a:pt x="33782" y="828446"/>
                  </a:lnTo>
                  <a:lnTo>
                    <a:pt x="39585" y="828446"/>
                  </a:lnTo>
                  <a:lnTo>
                    <a:pt x="39585" y="822540"/>
                  </a:lnTo>
                  <a:close/>
                </a:path>
                <a:path w="1927225" h="1598930">
                  <a:moveTo>
                    <a:pt x="39585" y="664921"/>
                  </a:moveTo>
                  <a:lnTo>
                    <a:pt x="33782" y="664921"/>
                  </a:lnTo>
                  <a:lnTo>
                    <a:pt x="33782" y="670826"/>
                  </a:lnTo>
                  <a:lnTo>
                    <a:pt x="39585" y="670826"/>
                  </a:lnTo>
                  <a:lnTo>
                    <a:pt x="39585" y="664921"/>
                  </a:lnTo>
                  <a:close/>
                </a:path>
                <a:path w="1927225" h="1598930">
                  <a:moveTo>
                    <a:pt x="39585" y="507301"/>
                  </a:moveTo>
                  <a:lnTo>
                    <a:pt x="33782" y="507301"/>
                  </a:lnTo>
                  <a:lnTo>
                    <a:pt x="33782" y="513207"/>
                  </a:lnTo>
                  <a:lnTo>
                    <a:pt x="39585" y="513207"/>
                  </a:lnTo>
                  <a:lnTo>
                    <a:pt x="39585" y="507301"/>
                  </a:lnTo>
                  <a:close/>
                </a:path>
                <a:path w="1927225" h="1598930">
                  <a:moveTo>
                    <a:pt x="39585" y="349681"/>
                  </a:moveTo>
                  <a:lnTo>
                    <a:pt x="33782" y="349681"/>
                  </a:lnTo>
                  <a:lnTo>
                    <a:pt x="33782" y="355587"/>
                  </a:lnTo>
                  <a:lnTo>
                    <a:pt x="39585" y="355587"/>
                  </a:lnTo>
                  <a:lnTo>
                    <a:pt x="39585" y="349681"/>
                  </a:lnTo>
                  <a:close/>
                </a:path>
                <a:path w="1927225" h="1598930">
                  <a:moveTo>
                    <a:pt x="64465" y="1419694"/>
                  </a:moveTo>
                  <a:lnTo>
                    <a:pt x="60617" y="1419694"/>
                  </a:lnTo>
                  <a:lnTo>
                    <a:pt x="59055" y="1426121"/>
                  </a:lnTo>
                  <a:lnTo>
                    <a:pt x="56426" y="1426718"/>
                  </a:lnTo>
                  <a:lnTo>
                    <a:pt x="50063" y="1427175"/>
                  </a:lnTo>
                  <a:lnTo>
                    <a:pt x="50063" y="1431074"/>
                  </a:lnTo>
                  <a:lnTo>
                    <a:pt x="59220" y="1431074"/>
                  </a:lnTo>
                  <a:lnTo>
                    <a:pt x="59220" y="1458937"/>
                  </a:lnTo>
                  <a:lnTo>
                    <a:pt x="64465" y="1458937"/>
                  </a:lnTo>
                  <a:lnTo>
                    <a:pt x="64465" y="1419694"/>
                  </a:lnTo>
                  <a:close/>
                </a:path>
                <a:path w="1927225" h="1598930">
                  <a:moveTo>
                    <a:pt x="72732" y="1266482"/>
                  </a:moveTo>
                  <a:lnTo>
                    <a:pt x="67259" y="1262075"/>
                  </a:lnTo>
                  <a:lnTo>
                    <a:pt x="56210" y="1262075"/>
                  </a:lnTo>
                  <a:lnTo>
                    <a:pt x="46888" y="1263357"/>
                  </a:lnTo>
                  <a:lnTo>
                    <a:pt x="46888" y="1276134"/>
                  </a:lnTo>
                  <a:lnTo>
                    <a:pt x="51803" y="1276134"/>
                  </a:lnTo>
                  <a:lnTo>
                    <a:pt x="52298" y="1266482"/>
                  </a:lnTo>
                  <a:lnTo>
                    <a:pt x="65468" y="1266482"/>
                  </a:lnTo>
                  <a:lnTo>
                    <a:pt x="67487" y="1270444"/>
                  </a:lnTo>
                  <a:lnTo>
                    <a:pt x="67487" y="1278699"/>
                  </a:lnTo>
                  <a:lnTo>
                    <a:pt x="64465" y="1280325"/>
                  </a:lnTo>
                  <a:lnTo>
                    <a:pt x="49847" y="1288808"/>
                  </a:lnTo>
                  <a:lnTo>
                    <a:pt x="46164" y="1293164"/>
                  </a:lnTo>
                  <a:lnTo>
                    <a:pt x="45885" y="1301305"/>
                  </a:lnTo>
                  <a:lnTo>
                    <a:pt x="72732" y="1301305"/>
                  </a:lnTo>
                  <a:lnTo>
                    <a:pt x="72732" y="1296670"/>
                  </a:lnTo>
                  <a:lnTo>
                    <a:pt x="51409" y="1296670"/>
                  </a:lnTo>
                  <a:lnTo>
                    <a:pt x="51638" y="1295171"/>
                  </a:lnTo>
                  <a:lnTo>
                    <a:pt x="52806" y="1292098"/>
                  </a:lnTo>
                  <a:lnTo>
                    <a:pt x="58166" y="1289138"/>
                  </a:lnTo>
                  <a:lnTo>
                    <a:pt x="68097" y="1283792"/>
                  </a:lnTo>
                  <a:lnTo>
                    <a:pt x="72732" y="1280820"/>
                  </a:lnTo>
                  <a:lnTo>
                    <a:pt x="72732" y="1266482"/>
                  </a:lnTo>
                  <a:close/>
                </a:path>
                <a:path w="1927225" h="1598930">
                  <a:moveTo>
                    <a:pt x="73126" y="807631"/>
                  </a:moveTo>
                  <a:lnTo>
                    <a:pt x="66598" y="803173"/>
                  </a:lnTo>
                  <a:lnTo>
                    <a:pt x="56718" y="803173"/>
                  </a:lnTo>
                  <a:lnTo>
                    <a:pt x="54317" y="804341"/>
                  </a:lnTo>
                  <a:lnTo>
                    <a:pt x="52641" y="805624"/>
                  </a:lnTo>
                  <a:lnTo>
                    <a:pt x="54317" y="794854"/>
                  </a:lnTo>
                  <a:lnTo>
                    <a:pt x="70942" y="794854"/>
                  </a:lnTo>
                  <a:lnTo>
                    <a:pt x="70942" y="790054"/>
                  </a:lnTo>
                  <a:lnTo>
                    <a:pt x="50634" y="790054"/>
                  </a:lnTo>
                  <a:lnTo>
                    <a:pt x="47675" y="811098"/>
                  </a:lnTo>
                  <a:lnTo>
                    <a:pt x="51917" y="811314"/>
                  </a:lnTo>
                  <a:lnTo>
                    <a:pt x="53759" y="808913"/>
                  </a:lnTo>
                  <a:lnTo>
                    <a:pt x="56324" y="807580"/>
                  </a:lnTo>
                  <a:lnTo>
                    <a:pt x="64020" y="807580"/>
                  </a:lnTo>
                  <a:lnTo>
                    <a:pt x="67881" y="810641"/>
                  </a:lnTo>
                  <a:lnTo>
                    <a:pt x="67881" y="821194"/>
                  </a:lnTo>
                  <a:lnTo>
                    <a:pt x="64693" y="825271"/>
                  </a:lnTo>
                  <a:lnTo>
                    <a:pt x="55206" y="825271"/>
                  </a:lnTo>
                  <a:lnTo>
                    <a:pt x="51803" y="823264"/>
                  </a:lnTo>
                  <a:lnTo>
                    <a:pt x="51308" y="818680"/>
                  </a:lnTo>
                  <a:lnTo>
                    <a:pt x="46228" y="818680"/>
                  </a:lnTo>
                  <a:lnTo>
                    <a:pt x="47167" y="827443"/>
                  </a:lnTo>
                  <a:lnTo>
                    <a:pt x="53759" y="829513"/>
                  </a:lnTo>
                  <a:lnTo>
                    <a:pt x="71170" y="829513"/>
                  </a:lnTo>
                  <a:lnTo>
                    <a:pt x="73126" y="820077"/>
                  </a:lnTo>
                  <a:lnTo>
                    <a:pt x="73126" y="807631"/>
                  </a:lnTo>
                  <a:close/>
                </a:path>
                <a:path w="1927225" h="1598930">
                  <a:moveTo>
                    <a:pt x="73291" y="341299"/>
                  </a:moveTo>
                  <a:lnTo>
                    <a:pt x="72224" y="337172"/>
                  </a:lnTo>
                  <a:lnTo>
                    <a:pt x="72174" y="336943"/>
                  </a:lnTo>
                  <a:lnTo>
                    <a:pt x="68046" y="335216"/>
                  </a:lnTo>
                  <a:lnTo>
                    <a:pt x="68046" y="339509"/>
                  </a:lnTo>
                  <a:lnTo>
                    <a:pt x="68046" y="350951"/>
                  </a:lnTo>
                  <a:lnTo>
                    <a:pt x="63741" y="352234"/>
                  </a:lnTo>
                  <a:lnTo>
                    <a:pt x="53365" y="352234"/>
                  </a:lnTo>
                  <a:lnTo>
                    <a:pt x="51803" y="347548"/>
                  </a:lnTo>
                  <a:lnTo>
                    <a:pt x="51803" y="340791"/>
                  </a:lnTo>
                  <a:lnTo>
                    <a:pt x="54368" y="337172"/>
                  </a:lnTo>
                  <a:lnTo>
                    <a:pt x="64363" y="337172"/>
                  </a:lnTo>
                  <a:lnTo>
                    <a:pt x="68046" y="339509"/>
                  </a:lnTo>
                  <a:lnTo>
                    <a:pt x="68046" y="335216"/>
                  </a:lnTo>
                  <a:lnTo>
                    <a:pt x="66865" y="334708"/>
                  </a:lnTo>
                  <a:lnTo>
                    <a:pt x="70294" y="332930"/>
                  </a:lnTo>
                  <a:lnTo>
                    <a:pt x="71894" y="332092"/>
                  </a:lnTo>
                  <a:lnTo>
                    <a:pt x="71894" y="321868"/>
                  </a:lnTo>
                  <a:lnTo>
                    <a:pt x="71208" y="320763"/>
                  </a:lnTo>
                  <a:lnTo>
                    <a:pt x="68491" y="316344"/>
                  </a:lnTo>
                  <a:lnTo>
                    <a:pt x="66814" y="316344"/>
                  </a:lnTo>
                  <a:lnTo>
                    <a:pt x="66814" y="324218"/>
                  </a:lnTo>
                  <a:lnTo>
                    <a:pt x="66814" y="330187"/>
                  </a:lnTo>
                  <a:lnTo>
                    <a:pt x="64084" y="332930"/>
                  </a:lnTo>
                  <a:lnTo>
                    <a:pt x="56273" y="332930"/>
                  </a:lnTo>
                  <a:lnTo>
                    <a:pt x="52971" y="330631"/>
                  </a:lnTo>
                  <a:lnTo>
                    <a:pt x="53022" y="324218"/>
                  </a:lnTo>
                  <a:lnTo>
                    <a:pt x="54254" y="320763"/>
                  </a:lnTo>
                  <a:lnTo>
                    <a:pt x="65252" y="320763"/>
                  </a:lnTo>
                  <a:lnTo>
                    <a:pt x="66814" y="324218"/>
                  </a:lnTo>
                  <a:lnTo>
                    <a:pt x="66814" y="316344"/>
                  </a:lnTo>
                  <a:lnTo>
                    <a:pt x="50406" y="316344"/>
                  </a:lnTo>
                  <a:lnTo>
                    <a:pt x="47891" y="323049"/>
                  </a:lnTo>
                  <a:lnTo>
                    <a:pt x="47891" y="330809"/>
                  </a:lnTo>
                  <a:lnTo>
                    <a:pt x="49847" y="333489"/>
                  </a:lnTo>
                  <a:lnTo>
                    <a:pt x="53200" y="334772"/>
                  </a:lnTo>
                  <a:lnTo>
                    <a:pt x="49072" y="336435"/>
                  </a:lnTo>
                  <a:lnTo>
                    <a:pt x="46558" y="339509"/>
                  </a:lnTo>
                  <a:lnTo>
                    <a:pt x="46558" y="350443"/>
                  </a:lnTo>
                  <a:lnTo>
                    <a:pt x="53695" y="356082"/>
                  </a:lnTo>
                  <a:lnTo>
                    <a:pt x="57835" y="356641"/>
                  </a:lnTo>
                  <a:lnTo>
                    <a:pt x="69265" y="356641"/>
                  </a:lnTo>
                  <a:lnTo>
                    <a:pt x="72174" y="352234"/>
                  </a:lnTo>
                  <a:lnTo>
                    <a:pt x="73291" y="350558"/>
                  </a:lnTo>
                  <a:lnTo>
                    <a:pt x="73291" y="341299"/>
                  </a:lnTo>
                  <a:close/>
                </a:path>
                <a:path w="1927225" h="1598930">
                  <a:moveTo>
                    <a:pt x="73342" y="648906"/>
                  </a:moveTo>
                  <a:lnTo>
                    <a:pt x="68262" y="646823"/>
                  </a:lnTo>
                  <a:lnTo>
                    <a:pt x="68262" y="655040"/>
                  </a:lnTo>
                  <a:lnTo>
                    <a:pt x="68262" y="663803"/>
                  </a:lnTo>
                  <a:lnTo>
                    <a:pt x="65252" y="667486"/>
                  </a:lnTo>
                  <a:lnTo>
                    <a:pt x="54813" y="667486"/>
                  </a:lnTo>
                  <a:lnTo>
                    <a:pt x="52311" y="662965"/>
                  </a:lnTo>
                  <a:lnTo>
                    <a:pt x="52311" y="654151"/>
                  </a:lnTo>
                  <a:lnTo>
                    <a:pt x="54660" y="650633"/>
                  </a:lnTo>
                  <a:lnTo>
                    <a:pt x="54927" y="650240"/>
                  </a:lnTo>
                  <a:lnTo>
                    <a:pt x="66421" y="650240"/>
                  </a:lnTo>
                  <a:lnTo>
                    <a:pt x="68262" y="655040"/>
                  </a:lnTo>
                  <a:lnTo>
                    <a:pt x="68262" y="646823"/>
                  </a:lnTo>
                  <a:lnTo>
                    <a:pt x="65862" y="645833"/>
                  </a:lnTo>
                  <a:lnTo>
                    <a:pt x="55714" y="645833"/>
                  </a:lnTo>
                  <a:lnTo>
                    <a:pt x="52971" y="648512"/>
                  </a:lnTo>
                  <a:lnTo>
                    <a:pt x="51752" y="650633"/>
                  </a:lnTo>
                  <a:lnTo>
                    <a:pt x="51739" y="645693"/>
                  </a:lnTo>
                  <a:lnTo>
                    <a:pt x="53251" y="636016"/>
                  </a:lnTo>
                  <a:lnTo>
                    <a:pt x="65201" y="636016"/>
                  </a:lnTo>
                  <a:lnTo>
                    <a:pt x="67094" y="638581"/>
                  </a:lnTo>
                  <a:lnTo>
                    <a:pt x="67716" y="642035"/>
                  </a:lnTo>
                  <a:lnTo>
                    <a:pt x="72504" y="642035"/>
                  </a:lnTo>
                  <a:lnTo>
                    <a:pt x="72123" y="636016"/>
                  </a:lnTo>
                  <a:lnTo>
                    <a:pt x="72009" y="634060"/>
                  </a:lnTo>
                  <a:lnTo>
                    <a:pt x="65595" y="631596"/>
                  </a:lnTo>
                  <a:lnTo>
                    <a:pt x="61074" y="631596"/>
                  </a:lnTo>
                  <a:lnTo>
                    <a:pt x="53860" y="633679"/>
                  </a:lnTo>
                  <a:lnTo>
                    <a:pt x="49415" y="638873"/>
                  </a:lnTo>
                  <a:lnTo>
                    <a:pt x="47167" y="645693"/>
                  </a:lnTo>
                  <a:lnTo>
                    <a:pt x="46558" y="652589"/>
                  </a:lnTo>
                  <a:lnTo>
                    <a:pt x="46558" y="657720"/>
                  </a:lnTo>
                  <a:lnTo>
                    <a:pt x="47231" y="662520"/>
                  </a:lnTo>
                  <a:lnTo>
                    <a:pt x="52362" y="670560"/>
                  </a:lnTo>
                  <a:lnTo>
                    <a:pt x="56654" y="671893"/>
                  </a:lnTo>
                  <a:lnTo>
                    <a:pt x="65201" y="671893"/>
                  </a:lnTo>
                  <a:lnTo>
                    <a:pt x="67538" y="670394"/>
                  </a:lnTo>
                  <a:lnTo>
                    <a:pt x="70167" y="667486"/>
                  </a:lnTo>
                  <a:lnTo>
                    <a:pt x="72288" y="665200"/>
                  </a:lnTo>
                  <a:lnTo>
                    <a:pt x="73253" y="662520"/>
                  </a:lnTo>
                  <a:lnTo>
                    <a:pt x="73342" y="650240"/>
                  </a:lnTo>
                  <a:lnTo>
                    <a:pt x="73342" y="648906"/>
                  </a:lnTo>
                  <a:close/>
                </a:path>
                <a:path w="1927225" h="1598930">
                  <a:moveTo>
                    <a:pt x="73571" y="1126883"/>
                  </a:moveTo>
                  <a:lnTo>
                    <a:pt x="70827" y="1124204"/>
                  </a:lnTo>
                  <a:lnTo>
                    <a:pt x="67030" y="1122972"/>
                  </a:lnTo>
                  <a:lnTo>
                    <a:pt x="69151" y="1122184"/>
                  </a:lnTo>
                  <a:lnTo>
                    <a:pt x="72059" y="1119797"/>
                  </a:lnTo>
                  <a:lnTo>
                    <a:pt x="72059" y="1108798"/>
                  </a:lnTo>
                  <a:lnTo>
                    <a:pt x="67538" y="1104442"/>
                  </a:lnTo>
                  <a:lnTo>
                    <a:pt x="49618" y="1104442"/>
                  </a:lnTo>
                  <a:lnTo>
                    <a:pt x="47282" y="1111542"/>
                  </a:lnTo>
                  <a:lnTo>
                    <a:pt x="47282" y="1117282"/>
                  </a:lnTo>
                  <a:lnTo>
                    <a:pt x="52082" y="1117282"/>
                  </a:lnTo>
                  <a:lnTo>
                    <a:pt x="52743" y="1108862"/>
                  </a:lnTo>
                  <a:lnTo>
                    <a:pt x="65582" y="1108862"/>
                  </a:lnTo>
                  <a:lnTo>
                    <a:pt x="66979" y="1112697"/>
                  </a:lnTo>
                  <a:lnTo>
                    <a:pt x="66979" y="1119962"/>
                  </a:lnTo>
                  <a:lnTo>
                    <a:pt x="63296" y="1121473"/>
                  </a:lnTo>
                  <a:lnTo>
                    <a:pt x="59499" y="1121473"/>
                  </a:lnTo>
                  <a:lnTo>
                    <a:pt x="56934" y="1121359"/>
                  </a:lnTo>
                  <a:lnTo>
                    <a:pt x="56934" y="1125601"/>
                  </a:lnTo>
                  <a:lnTo>
                    <a:pt x="62509" y="1125537"/>
                  </a:lnTo>
                  <a:lnTo>
                    <a:pt x="68326" y="1126159"/>
                  </a:lnTo>
                  <a:lnTo>
                    <a:pt x="68326" y="1137259"/>
                  </a:lnTo>
                  <a:lnTo>
                    <a:pt x="64808" y="1140333"/>
                  </a:lnTo>
                  <a:lnTo>
                    <a:pt x="52463" y="1140333"/>
                  </a:lnTo>
                  <a:lnTo>
                    <a:pt x="51574" y="1135367"/>
                  </a:lnTo>
                  <a:lnTo>
                    <a:pt x="51409" y="1131671"/>
                  </a:lnTo>
                  <a:lnTo>
                    <a:pt x="46329" y="1131671"/>
                  </a:lnTo>
                  <a:lnTo>
                    <a:pt x="46659" y="1136205"/>
                  </a:lnTo>
                  <a:lnTo>
                    <a:pt x="47840" y="1140714"/>
                  </a:lnTo>
                  <a:lnTo>
                    <a:pt x="54089" y="1144016"/>
                  </a:lnTo>
                  <a:lnTo>
                    <a:pt x="56540" y="1144739"/>
                  </a:lnTo>
                  <a:lnTo>
                    <a:pt x="69430" y="1144739"/>
                  </a:lnTo>
                  <a:lnTo>
                    <a:pt x="73571" y="1138555"/>
                  </a:lnTo>
                  <a:lnTo>
                    <a:pt x="73571" y="1126883"/>
                  </a:lnTo>
                  <a:close/>
                </a:path>
                <a:path w="1927225" h="1598930">
                  <a:moveTo>
                    <a:pt x="73621" y="972286"/>
                  </a:moveTo>
                  <a:lnTo>
                    <a:pt x="67868" y="972286"/>
                  </a:lnTo>
                  <a:lnTo>
                    <a:pt x="67868" y="954481"/>
                  </a:lnTo>
                  <a:lnTo>
                    <a:pt x="67868" y="946835"/>
                  </a:lnTo>
                  <a:lnTo>
                    <a:pt x="63792" y="946835"/>
                  </a:lnTo>
                  <a:lnTo>
                    <a:pt x="62953" y="948004"/>
                  </a:lnTo>
                  <a:lnTo>
                    <a:pt x="62953" y="954481"/>
                  </a:lnTo>
                  <a:lnTo>
                    <a:pt x="62953" y="972286"/>
                  </a:lnTo>
                  <a:lnTo>
                    <a:pt x="50342" y="972286"/>
                  </a:lnTo>
                  <a:lnTo>
                    <a:pt x="62839" y="954481"/>
                  </a:lnTo>
                  <a:lnTo>
                    <a:pt x="62953" y="948004"/>
                  </a:lnTo>
                  <a:lnTo>
                    <a:pt x="45821" y="971727"/>
                  </a:lnTo>
                  <a:lnTo>
                    <a:pt x="45821" y="976528"/>
                  </a:lnTo>
                  <a:lnTo>
                    <a:pt x="62953" y="976528"/>
                  </a:lnTo>
                  <a:lnTo>
                    <a:pt x="62953" y="986066"/>
                  </a:lnTo>
                  <a:lnTo>
                    <a:pt x="67868" y="986066"/>
                  </a:lnTo>
                  <a:lnTo>
                    <a:pt x="67868" y="976528"/>
                  </a:lnTo>
                  <a:lnTo>
                    <a:pt x="73621" y="976528"/>
                  </a:lnTo>
                  <a:lnTo>
                    <a:pt x="73621" y="972286"/>
                  </a:lnTo>
                  <a:close/>
                </a:path>
                <a:path w="1927225" h="1598930">
                  <a:moveTo>
                    <a:pt x="73621" y="474814"/>
                  </a:moveTo>
                  <a:lnTo>
                    <a:pt x="46494" y="474814"/>
                  </a:lnTo>
                  <a:lnTo>
                    <a:pt x="46494" y="479615"/>
                  </a:lnTo>
                  <a:lnTo>
                    <a:pt x="68097" y="479615"/>
                  </a:lnTo>
                  <a:lnTo>
                    <a:pt x="62598" y="487057"/>
                  </a:lnTo>
                  <a:lnTo>
                    <a:pt x="57759" y="495668"/>
                  </a:lnTo>
                  <a:lnTo>
                    <a:pt x="54076" y="504659"/>
                  </a:lnTo>
                  <a:lnTo>
                    <a:pt x="52070" y="513219"/>
                  </a:lnTo>
                  <a:lnTo>
                    <a:pt x="57492" y="513219"/>
                  </a:lnTo>
                  <a:lnTo>
                    <a:pt x="60655" y="501078"/>
                  </a:lnTo>
                  <a:lnTo>
                    <a:pt x="65151" y="491121"/>
                  </a:lnTo>
                  <a:lnTo>
                    <a:pt x="69850" y="483704"/>
                  </a:lnTo>
                  <a:lnTo>
                    <a:pt x="73621" y="479107"/>
                  </a:lnTo>
                  <a:lnTo>
                    <a:pt x="73621" y="474814"/>
                  </a:lnTo>
                  <a:close/>
                </a:path>
                <a:path w="1927225" h="1598930">
                  <a:moveTo>
                    <a:pt x="112102" y="1499971"/>
                  </a:moveTo>
                  <a:lnTo>
                    <a:pt x="109359" y="1497291"/>
                  </a:lnTo>
                  <a:lnTo>
                    <a:pt x="105562" y="1496060"/>
                  </a:lnTo>
                  <a:lnTo>
                    <a:pt x="107683" y="1495285"/>
                  </a:lnTo>
                  <a:lnTo>
                    <a:pt x="110591" y="1492885"/>
                  </a:lnTo>
                  <a:lnTo>
                    <a:pt x="110591" y="1481886"/>
                  </a:lnTo>
                  <a:lnTo>
                    <a:pt x="106070" y="1477530"/>
                  </a:lnTo>
                  <a:lnTo>
                    <a:pt x="88150" y="1477530"/>
                  </a:lnTo>
                  <a:lnTo>
                    <a:pt x="85813" y="1484630"/>
                  </a:lnTo>
                  <a:lnTo>
                    <a:pt x="85813" y="1490370"/>
                  </a:lnTo>
                  <a:lnTo>
                    <a:pt x="90614" y="1490370"/>
                  </a:lnTo>
                  <a:lnTo>
                    <a:pt x="91274" y="1481950"/>
                  </a:lnTo>
                  <a:lnTo>
                    <a:pt x="104114" y="1481950"/>
                  </a:lnTo>
                  <a:lnTo>
                    <a:pt x="105511" y="1485798"/>
                  </a:lnTo>
                  <a:lnTo>
                    <a:pt x="105511" y="1493050"/>
                  </a:lnTo>
                  <a:lnTo>
                    <a:pt x="101828" y="1494561"/>
                  </a:lnTo>
                  <a:lnTo>
                    <a:pt x="98031" y="1494561"/>
                  </a:lnTo>
                  <a:lnTo>
                    <a:pt x="95465" y="1494447"/>
                  </a:lnTo>
                  <a:lnTo>
                    <a:pt x="95465" y="1498688"/>
                  </a:lnTo>
                  <a:lnTo>
                    <a:pt x="101041" y="1498638"/>
                  </a:lnTo>
                  <a:lnTo>
                    <a:pt x="106857" y="1499247"/>
                  </a:lnTo>
                  <a:lnTo>
                    <a:pt x="106857" y="1510347"/>
                  </a:lnTo>
                  <a:lnTo>
                    <a:pt x="103339" y="1513433"/>
                  </a:lnTo>
                  <a:lnTo>
                    <a:pt x="90995" y="1513433"/>
                  </a:lnTo>
                  <a:lnTo>
                    <a:pt x="90106" y="1508455"/>
                  </a:lnTo>
                  <a:lnTo>
                    <a:pt x="89941" y="1504772"/>
                  </a:lnTo>
                  <a:lnTo>
                    <a:pt x="84861" y="1504772"/>
                  </a:lnTo>
                  <a:lnTo>
                    <a:pt x="85191" y="1509293"/>
                  </a:lnTo>
                  <a:lnTo>
                    <a:pt x="86372" y="1513814"/>
                  </a:lnTo>
                  <a:lnTo>
                    <a:pt x="92621" y="1517116"/>
                  </a:lnTo>
                  <a:lnTo>
                    <a:pt x="95072" y="1517827"/>
                  </a:lnTo>
                  <a:lnTo>
                    <a:pt x="107962" y="1517827"/>
                  </a:lnTo>
                  <a:lnTo>
                    <a:pt x="112102" y="1511642"/>
                  </a:lnTo>
                  <a:lnTo>
                    <a:pt x="112102" y="1499971"/>
                  </a:lnTo>
                  <a:close/>
                </a:path>
                <a:path w="1927225" h="1598930">
                  <a:moveTo>
                    <a:pt x="565861" y="1502981"/>
                  </a:moveTo>
                  <a:lnTo>
                    <a:pt x="560120" y="1502981"/>
                  </a:lnTo>
                  <a:lnTo>
                    <a:pt x="560120" y="1485188"/>
                  </a:lnTo>
                  <a:lnTo>
                    <a:pt x="560120" y="1477530"/>
                  </a:lnTo>
                  <a:lnTo>
                    <a:pt x="556044" y="1477530"/>
                  </a:lnTo>
                  <a:lnTo>
                    <a:pt x="555205" y="1478699"/>
                  </a:lnTo>
                  <a:lnTo>
                    <a:pt x="555205" y="1485188"/>
                  </a:lnTo>
                  <a:lnTo>
                    <a:pt x="555205" y="1502981"/>
                  </a:lnTo>
                  <a:lnTo>
                    <a:pt x="542594" y="1502981"/>
                  </a:lnTo>
                  <a:lnTo>
                    <a:pt x="555091" y="1485188"/>
                  </a:lnTo>
                  <a:lnTo>
                    <a:pt x="555205" y="1478699"/>
                  </a:lnTo>
                  <a:lnTo>
                    <a:pt x="538073" y="1502422"/>
                  </a:lnTo>
                  <a:lnTo>
                    <a:pt x="538073" y="1507223"/>
                  </a:lnTo>
                  <a:lnTo>
                    <a:pt x="555205" y="1507223"/>
                  </a:lnTo>
                  <a:lnTo>
                    <a:pt x="555205" y="1516773"/>
                  </a:lnTo>
                  <a:lnTo>
                    <a:pt x="560120" y="1516773"/>
                  </a:lnTo>
                  <a:lnTo>
                    <a:pt x="560120" y="1507223"/>
                  </a:lnTo>
                  <a:lnTo>
                    <a:pt x="565861" y="1507223"/>
                  </a:lnTo>
                  <a:lnTo>
                    <a:pt x="565861" y="1502981"/>
                  </a:lnTo>
                  <a:close/>
                </a:path>
                <a:path w="1927225" h="1598930">
                  <a:moveTo>
                    <a:pt x="887907" y="1553527"/>
                  </a:moveTo>
                  <a:lnTo>
                    <a:pt x="882129" y="1553527"/>
                  </a:lnTo>
                  <a:lnTo>
                    <a:pt x="882129" y="1589151"/>
                  </a:lnTo>
                  <a:lnTo>
                    <a:pt x="882002" y="1589151"/>
                  </a:lnTo>
                  <a:lnTo>
                    <a:pt x="859955" y="1553527"/>
                  </a:lnTo>
                  <a:lnTo>
                    <a:pt x="852893" y="1553527"/>
                  </a:lnTo>
                  <a:lnTo>
                    <a:pt x="852893" y="1597621"/>
                  </a:lnTo>
                  <a:lnTo>
                    <a:pt x="858659" y="1597621"/>
                  </a:lnTo>
                  <a:lnTo>
                    <a:pt x="858659" y="1561998"/>
                  </a:lnTo>
                  <a:lnTo>
                    <a:pt x="858786" y="1561998"/>
                  </a:lnTo>
                  <a:lnTo>
                    <a:pt x="881214" y="1597621"/>
                  </a:lnTo>
                  <a:lnTo>
                    <a:pt x="887907" y="1597621"/>
                  </a:lnTo>
                  <a:lnTo>
                    <a:pt x="887907" y="1553527"/>
                  </a:lnTo>
                  <a:close/>
                </a:path>
                <a:path w="1927225" h="1598930">
                  <a:moveTo>
                    <a:pt x="924496" y="1573250"/>
                  </a:moveTo>
                  <a:lnTo>
                    <a:pt x="922337" y="1569250"/>
                  </a:lnTo>
                  <a:lnTo>
                    <a:pt x="919835" y="1564576"/>
                  </a:lnTo>
                  <a:lnTo>
                    <a:pt x="918908" y="1564576"/>
                  </a:lnTo>
                  <a:lnTo>
                    <a:pt x="918908" y="1577238"/>
                  </a:lnTo>
                  <a:lnTo>
                    <a:pt x="918908" y="1585836"/>
                  </a:lnTo>
                  <a:lnTo>
                    <a:pt x="917308" y="1593824"/>
                  </a:lnTo>
                  <a:lnTo>
                    <a:pt x="901839" y="1593824"/>
                  </a:lnTo>
                  <a:lnTo>
                    <a:pt x="900239" y="1585836"/>
                  </a:lnTo>
                  <a:lnTo>
                    <a:pt x="900239" y="1577238"/>
                  </a:lnTo>
                  <a:lnTo>
                    <a:pt x="901839" y="1569250"/>
                  </a:lnTo>
                  <a:lnTo>
                    <a:pt x="917308" y="1569250"/>
                  </a:lnTo>
                  <a:lnTo>
                    <a:pt x="918908" y="1577238"/>
                  </a:lnTo>
                  <a:lnTo>
                    <a:pt x="918908" y="1564576"/>
                  </a:lnTo>
                  <a:lnTo>
                    <a:pt x="899312" y="1564576"/>
                  </a:lnTo>
                  <a:lnTo>
                    <a:pt x="894651" y="1573250"/>
                  </a:lnTo>
                  <a:lnTo>
                    <a:pt x="894651" y="1589824"/>
                  </a:lnTo>
                  <a:lnTo>
                    <a:pt x="899312" y="1598498"/>
                  </a:lnTo>
                  <a:lnTo>
                    <a:pt x="919835" y="1598498"/>
                  </a:lnTo>
                  <a:lnTo>
                    <a:pt x="922337" y="1593824"/>
                  </a:lnTo>
                  <a:lnTo>
                    <a:pt x="924496" y="1589824"/>
                  </a:lnTo>
                  <a:lnTo>
                    <a:pt x="924496" y="1573250"/>
                  </a:lnTo>
                  <a:close/>
                </a:path>
                <a:path w="1927225" h="1598930">
                  <a:moveTo>
                    <a:pt x="989050" y="1575574"/>
                  </a:moveTo>
                  <a:lnTo>
                    <a:pt x="987996" y="1567929"/>
                  </a:lnTo>
                  <a:lnTo>
                    <a:pt x="984465" y="1560398"/>
                  </a:lnTo>
                  <a:lnTo>
                    <a:pt x="982903" y="1559052"/>
                  </a:lnTo>
                  <a:lnTo>
                    <a:pt x="982903" y="1565198"/>
                  </a:lnTo>
                  <a:lnTo>
                    <a:pt x="982903" y="1585963"/>
                  </a:lnTo>
                  <a:lnTo>
                    <a:pt x="977125" y="1593507"/>
                  </a:lnTo>
                  <a:lnTo>
                    <a:pt x="957961" y="1593507"/>
                  </a:lnTo>
                  <a:lnTo>
                    <a:pt x="952182" y="1585963"/>
                  </a:lnTo>
                  <a:lnTo>
                    <a:pt x="952182" y="1565198"/>
                  </a:lnTo>
                  <a:lnTo>
                    <a:pt x="957961" y="1557642"/>
                  </a:lnTo>
                  <a:lnTo>
                    <a:pt x="977125" y="1557642"/>
                  </a:lnTo>
                  <a:lnTo>
                    <a:pt x="982903" y="1565198"/>
                  </a:lnTo>
                  <a:lnTo>
                    <a:pt x="982903" y="1559052"/>
                  </a:lnTo>
                  <a:lnTo>
                    <a:pt x="981290" y="1557642"/>
                  </a:lnTo>
                  <a:lnTo>
                    <a:pt x="977849" y="1554657"/>
                  </a:lnTo>
                  <a:lnTo>
                    <a:pt x="967549" y="1552359"/>
                  </a:lnTo>
                  <a:lnTo>
                    <a:pt x="957237" y="1554657"/>
                  </a:lnTo>
                  <a:lnTo>
                    <a:pt x="950620" y="1560398"/>
                  </a:lnTo>
                  <a:lnTo>
                    <a:pt x="947089" y="1567929"/>
                  </a:lnTo>
                  <a:lnTo>
                    <a:pt x="946048" y="1575574"/>
                  </a:lnTo>
                  <a:lnTo>
                    <a:pt x="947089" y="1583232"/>
                  </a:lnTo>
                  <a:lnTo>
                    <a:pt x="950620" y="1590763"/>
                  </a:lnTo>
                  <a:lnTo>
                    <a:pt x="957237" y="1596504"/>
                  </a:lnTo>
                  <a:lnTo>
                    <a:pt x="967549" y="1598790"/>
                  </a:lnTo>
                  <a:lnTo>
                    <a:pt x="977849" y="1596504"/>
                  </a:lnTo>
                  <a:lnTo>
                    <a:pt x="981290" y="1593507"/>
                  </a:lnTo>
                  <a:lnTo>
                    <a:pt x="984465" y="1590763"/>
                  </a:lnTo>
                  <a:lnTo>
                    <a:pt x="987996" y="1583232"/>
                  </a:lnTo>
                  <a:lnTo>
                    <a:pt x="989050" y="1575574"/>
                  </a:lnTo>
                  <a:close/>
                </a:path>
                <a:path w="1927225" h="1598930">
                  <a:moveTo>
                    <a:pt x="1007452" y="1553032"/>
                  </a:moveTo>
                  <a:lnTo>
                    <a:pt x="1005001" y="1552905"/>
                  </a:lnTo>
                  <a:lnTo>
                    <a:pt x="999718" y="1552905"/>
                  </a:lnTo>
                  <a:lnTo>
                    <a:pt x="996645" y="1555127"/>
                  </a:lnTo>
                  <a:lnTo>
                    <a:pt x="996645" y="1565503"/>
                  </a:lnTo>
                  <a:lnTo>
                    <a:pt x="992225" y="1565503"/>
                  </a:lnTo>
                  <a:lnTo>
                    <a:pt x="992225" y="1569986"/>
                  </a:lnTo>
                  <a:lnTo>
                    <a:pt x="996645" y="1569986"/>
                  </a:lnTo>
                  <a:lnTo>
                    <a:pt x="996645" y="1597621"/>
                  </a:lnTo>
                  <a:lnTo>
                    <a:pt x="1002055" y="1597621"/>
                  </a:lnTo>
                  <a:lnTo>
                    <a:pt x="1002055" y="1569986"/>
                  </a:lnTo>
                  <a:lnTo>
                    <a:pt x="1007452" y="1569986"/>
                  </a:lnTo>
                  <a:lnTo>
                    <a:pt x="1007452" y="1565503"/>
                  </a:lnTo>
                  <a:lnTo>
                    <a:pt x="1002055" y="1565503"/>
                  </a:lnTo>
                  <a:lnTo>
                    <a:pt x="1002055" y="1558937"/>
                  </a:lnTo>
                  <a:lnTo>
                    <a:pt x="1002906" y="1557769"/>
                  </a:lnTo>
                  <a:lnTo>
                    <a:pt x="1005243" y="1557769"/>
                  </a:lnTo>
                  <a:lnTo>
                    <a:pt x="1007452" y="1557896"/>
                  </a:lnTo>
                  <a:lnTo>
                    <a:pt x="1007452" y="1553032"/>
                  </a:lnTo>
                  <a:close/>
                </a:path>
                <a:path w="1927225" h="1598930">
                  <a:moveTo>
                    <a:pt x="1019086" y="1495958"/>
                  </a:moveTo>
                  <a:lnTo>
                    <a:pt x="1012558" y="1491488"/>
                  </a:lnTo>
                  <a:lnTo>
                    <a:pt x="1002677" y="1491488"/>
                  </a:lnTo>
                  <a:lnTo>
                    <a:pt x="1000277" y="1492669"/>
                  </a:lnTo>
                  <a:lnTo>
                    <a:pt x="998601" y="1493939"/>
                  </a:lnTo>
                  <a:lnTo>
                    <a:pt x="1000277" y="1483182"/>
                  </a:lnTo>
                  <a:lnTo>
                    <a:pt x="1016901" y="1483182"/>
                  </a:lnTo>
                  <a:lnTo>
                    <a:pt x="1016901" y="1478381"/>
                  </a:lnTo>
                  <a:lnTo>
                    <a:pt x="996594" y="1478381"/>
                  </a:lnTo>
                  <a:lnTo>
                    <a:pt x="993635" y="1499412"/>
                  </a:lnTo>
                  <a:lnTo>
                    <a:pt x="997877" y="1499641"/>
                  </a:lnTo>
                  <a:lnTo>
                    <a:pt x="999718" y="1497241"/>
                  </a:lnTo>
                  <a:lnTo>
                    <a:pt x="1002284" y="1495907"/>
                  </a:lnTo>
                  <a:lnTo>
                    <a:pt x="1009980" y="1495907"/>
                  </a:lnTo>
                  <a:lnTo>
                    <a:pt x="1013841" y="1498968"/>
                  </a:lnTo>
                  <a:lnTo>
                    <a:pt x="1013841" y="1509522"/>
                  </a:lnTo>
                  <a:lnTo>
                    <a:pt x="1010653" y="1513586"/>
                  </a:lnTo>
                  <a:lnTo>
                    <a:pt x="1001166" y="1513586"/>
                  </a:lnTo>
                  <a:lnTo>
                    <a:pt x="997762" y="1511579"/>
                  </a:lnTo>
                  <a:lnTo>
                    <a:pt x="997267" y="1507007"/>
                  </a:lnTo>
                  <a:lnTo>
                    <a:pt x="992187" y="1507007"/>
                  </a:lnTo>
                  <a:lnTo>
                    <a:pt x="993127" y="1515770"/>
                  </a:lnTo>
                  <a:lnTo>
                    <a:pt x="999718" y="1517827"/>
                  </a:lnTo>
                  <a:lnTo>
                    <a:pt x="1017130" y="1517827"/>
                  </a:lnTo>
                  <a:lnTo>
                    <a:pt x="1019086" y="1508404"/>
                  </a:lnTo>
                  <a:lnTo>
                    <a:pt x="1019086" y="1495958"/>
                  </a:lnTo>
                  <a:close/>
                </a:path>
                <a:path w="1927225" h="1598930">
                  <a:moveTo>
                    <a:pt x="1066876" y="1574965"/>
                  </a:moveTo>
                  <a:lnTo>
                    <a:pt x="1065580" y="1566252"/>
                  </a:lnTo>
                  <a:lnTo>
                    <a:pt x="1061897" y="1559483"/>
                  </a:lnTo>
                  <a:lnTo>
                    <a:pt x="1060767" y="1558620"/>
                  </a:lnTo>
                  <a:lnTo>
                    <a:pt x="1060742" y="1564220"/>
                  </a:lnTo>
                  <a:lnTo>
                    <a:pt x="1060742" y="1586458"/>
                  </a:lnTo>
                  <a:lnTo>
                    <a:pt x="1055700" y="1592529"/>
                  </a:lnTo>
                  <a:lnTo>
                    <a:pt x="1036408" y="1592529"/>
                  </a:lnTo>
                  <a:lnTo>
                    <a:pt x="1036408" y="1558620"/>
                  </a:lnTo>
                  <a:lnTo>
                    <a:pt x="1055636" y="1558620"/>
                  </a:lnTo>
                  <a:lnTo>
                    <a:pt x="1060742" y="1564220"/>
                  </a:lnTo>
                  <a:lnTo>
                    <a:pt x="1060742" y="1558607"/>
                  </a:lnTo>
                  <a:lnTo>
                    <a:pt x="1056068" y="1555089"/>
                  </a:lnTo>
                  <a:lnTo>
                    <a:pt x="1048321" y="1553527"/>
                  </a:lnTo>
                  <a:lnTo>
                    <a:pt x="1030452" y="1553527"/>
                  </a:lnTo>
                  <a:lnTo>
                    <a:pt x="1030452" y="1597621"/>
                  </a:lnTo>
                  <a:lnTo>
                    <a:pt x="1048080" y="1597621"/>
                  </a:lnTo>
                  <a:lnTo>
                    <a:pt x="1057135" y="1595475"/>
                  </a:lnTo>
                  <a:lnTo>
                    <a:pt x="1060246" y="1592529"/>
                  </a:lnTo>
                  <a:lnTo>
                    <a:pt x="1062913" y="1590014"/>
                  </a:lnTo>
                  <a:lnTo>
                    <a:pt x="1065974" y="1582686"/>
                  </a:lnTo>
                  <a:lnTo>
                    <a:pt x="1066876" y="1574965"/>
                  </a:lnTo>
                  <a:close/>
                </a:path>
                <a:path w="1927225" h="1598930">
                  <a:moveTo>
                    <a:pt x="1079271" y="1565503"/>
                  </a:moveTo>
                  <a:lnTo>
                    <a:pt x="1073861" y="1565503"/>
                  </a:lnTo>
                  <a:lnTo>
                    <a:pt x="1073861" y="1597621"/>
                  </a:lnTo>
                  <a:lnTo>
                    <a:pt x="1079271" y="1597621"/>
                  </a:lnTo>
                  <a:lnTo>
                    <a:pt x="1079271" y="1565503"/>
                  </a:lnTo>
                  <a:close/>
                </a:path>
                <a:path w="1927225" h="1598930">
                  <a:moveTo>
                    <a:pt x="1079271" y="1553527"/>
                  </a:moveTo>
                  <a:lnTo>
                    <a:pt x="1073861" y="1553527"/>
                  </a:lnTo>
                  <a:lnTo>
                    <a:pt x="1073861" y="1559661"/>
                  </a:lnTo>
                  <a:lnTo>
                    <a:pt x="1079271" y="1559661"/>
                  </a:lnTo>
                  <a:lnTo>
                    <a:pt x="1079271" y="1553527"/>
                  </a:lnTo>
                  <a:close/>
                </a:path>
                <a:path w="1927225" h="1598930">
                  <a:moveTo>
                    <a:pt x="1130617" y="1566367"/>
                  </a:moveTo>
                  <a:lnTo>
                    <a:pt x="1124115" y="1564576"/>
                  </a:lnTo>
                  <a:lnTo>
                    <a:pt x="1115695" y="1564576"/>
                  </a:lnTo>
                  <a:lnTo>
                    <a:pt x="1113548" y="1566799"/>
                  </a:lnTo>
                  <a:lnTo>
                    <a:pt x="1110843" y="1569796"/>
                  </a:lnTo>
                  <a:lnTo>
                    <a:pt x="1108075" y="1564576"/>
                  </a:lnTo>
                  <a:lnTo>
                    <a:pt x="1096530" y="1564576"/>
                  </a:lnTo>
                  <a:lnTo>
                    <a:pt x="1093762" y="1568335"/>
                  </a:lnTo>
                  <a:lnTo>
                    <a:pt x="1092593" y="1570050"/>
                  </a:lnTo>
                  <a:lnTo>
                    <a:pt x="1092466" y="1570050"/>
                  </a:lnTo>
                  <a:lnTo>
                    <a:pt x="1092466" y="1565503"/>
                  </a:lnTo>
                  <a:lnTo>
                    <a:pt x="1087374" y="1565503"/>
                  </a:lnTo>
                  <a:lnTo>
                    <a:pt x="1087374" y="1597621"/>
                  </a:lnTo>
                  <a:lnTo>
                    <a:pt x="1092784" y="1597621"/>
                  </a:lnTo>
                  <a:lnTo>
                    <a:pt x="1092784" y="1571396"/>
                  </a:lnTo>
                  <a:lnTo>
                    <a:pt x="1098181" y="1569440"/>
                  </a:lnTo>
                  <a:lnTo>
                    <a:pt x="1105255" y="1569440"/>
                  </a:lnTo>
                  <a:lnTo>
                    <a:pt x="1106297" y="1572691"/>
                  </a:lnTo>
                  <a:lnTo>
                    <a:pt x="1106297" y="1597621"/>
                  </a:lnTo>
                  <a:lnTo>
                    <a:pt x="1111707" y="1597621"/>
                  </a:lnTo>
                  <a:lnTo>
                    <a:pt x="1111707" y="1573733"/>
                  </a:lnTo>
                  <a:lnTo>
                    <a:pt x="1114704" y="1569440"/>
                  </a:lnTo>
                  <a:lnTo>
                    <a:pt x="1123861" y="1569440"/>
                  </a:lnTo>
                  <a:lnTo>
                    <a:pt x="1125207" y="1572437"/>
                  </a:lnTo>
                  <a:lnTo>
                    <a:pt x="1125207" y="1597621"/>
                  </a:lnTo>
                  <a:lnTo>
                    <a:pt x="1130617" y="1597621"/>
                  </a:lnTo>
                  <a:lnTo>
                    <a:pt x="1130617" y="1566367"/>
                  </a:lnTo>
                  <a:close/>
                </a:path>
                <a:path w="1927225" h="1598930">
                  <a:moveTo>
                    <a:pt x="1162977" y="1583563"/>
                  </a:moveTo>
                  <a:lnTo>
                    <a:pt x="1160640" y="1581111"/>
                  </a:lnTo>
                  <a:lnTo>
                    <a:pt x="1144358" y="1577047"/>
                  </a:lnTo>
                  <a:lnTo>
                    <a:pt x="1142695" y="1576438"/>
                  </a:lnTo>
                  <a:lnTo>
                    <a:pt x="1142695" y="1569796"/>
                  </a:lnTo>
                  <a:lnTo>
                    <a:pt x="1147432" y="1569250"/>
                  </a:lnTo>
                  <a:lnTo>
                    <a:pt x="1155903" y="1569250"/>
                  </a:lnTo>
                  <a:lnTo>
                    <a:pt x="1156639" y="1572628"/>
                  </a:lnTo>
                  <a:lnTo>
                    <a:pt x="1156703" y="1574660"/>
                  </a:lnTo>
                  <a:lnTo>
                    <a:pt x="1161923" y="1574660"/>
                  </a:lnTo>
                  <a:lnTo>
                    <a:pt x="1161923" y="1573060"/>
                  </a:lnTo>
                  <a:lnTo>
                    <a:pt x="1161122" y="1564576"/>
                  </a:lnTo>
                  <a:lnTo>
                    <a:pt x="1143317" y="1564576"/>
                  </a:lnTo>
                  <a:lnTo>
                    <a:pt x="1137475" y="1567776"/>
                  </a:lnTo>
                  <a:lnTo>
                    <a:pt x="1137475" y="1579257"/>
                  </a:lnTo>
                  <a:lnTo>
                    <a:pt x="1140421" y="1581543"/>
                  </a:lnTo>
                  <a:lnTo>
                    <a:pt x="1155776" y="1585353"/>
                  </a:lnTo>
                  <a:lnTo>
                    <a:pt x="1157566" y="1586204"/>
                  </a:lnTo>
                  <a:lnTo>
                    <a:pt x="1157566" y="1592338"/>
                  </a:lnTo>
                  <a:lnTo>
                    <a:pt x="1154061" y="1593888"/>
                  </a:lnTo>
                  <a:lnTo>
                    <a:pt x="1142580" y="1593888"/>
                  </a:lnTo>
                  <a:lnTo>
                    <a:pt x="1141844" y="1589824"/>
                  </a:lnTo>
                  <a:lnTo>
                    <a:pt x="1141653" y="1587309"/>
                  </a:lnTo>
                  <a:lnTo>
                    <a:pt x="1136434" y="1587309"/>
                  </a:lnTo>
                  <a:lnTo>
                    <a:pt x="1136624" y="1591183"/>
                  </a:lnTo>
                  <a:lnTo>
                    <a:pt x="1137539" y="1598561"/>
                  </a:lnTo>
                  <a:lnTo>
                    <a:pt x="1157503" y="1598561"/>
                  </a:lnTo>
                  <a:lnTo>
                    <a:pt x="1162977" y="1594561"/>
                  </a:lnTo>
                  <a:lnTo>
                    <a:pt x="1162977" y="1583563"/>
                  </a:lnTo>
                  <a:close/>
                </a:path>
                <a:path w="1927225" h="1598930">
                  <a:moveTo>
                    <a:pt x="1473034" y="1494840"/>
                  </a:moveTo>
                  <a:lnTo>
                    <a:pt x="1467954" y="1492770"/>
                  </a:lnTo>
                  <a:lnTo>
                    <a:pt x="1467954" y="1500974"/>
                  </a:lnTo>
                  <a:lnTo>
                    <a:pt x="1467954" y="1509750"/>
                  </a:lnTo>
                  <a:lnTo>
                    <a:pt x="1464945" y="1513433"/>
                  </a:lnTo>
                  <a:lnTo>
                    <a:pt x="1454505" y="1513433"/>
                  </a:lnTo>
                  <a:lnTo>
                    <a:pt x="1451991" y="1508899"/>
                  </a:lnTo>
                  <a:lnTo>
                    <a:pt x="1451991" y="1500085"/>
                  </a:lnTo>
                  <a:lnTo>
                    <a:pt x="1454353" y="1496568"/>
                  </a:lnTo>
                  <a:lnTo>
                    <a:pt x="1454619" y="1496174"/>
                  </a:lnTo>
                  <a:lnTo>
                    <a:pt x="1466113" y="1496174"/>
                  </a:lnTo>
                  <a:lnTo>
                    <a:pt x="1467954" y="1500974"/>
                  </a:lnTo>
                  <a:lnTo>
                    <a:pt x="1467954" y="1492770"/>
                  </a:lnTo>
                  <a:lnTo>
                    <a:pt x="1465554" y="1491780"/>
                  </a:lnTo>
                  <a:lnTo>
                    <a:pt x="1455394" y="1491780"/>
                  </a:lnTo>
                  <a:lnTo>
                    <a:pt x="1452664" y="1494447"/>
                  </a:lnTo>
                  <a:lnTo>
                    <a:pt x="1451432" y="1496568"/>
                  </a:lnTo>
                  <a:lnTo>
                    <a:pt x="1451419" y="1491627"/>
                  </a:lnTo>
                  <a:lnTo>
                    <a:pt x="1452943" y="1481950"/>
                  </a:lnTo>
                  <a:lnTo>
                    <a:pt x="1464881" y="1481950"/>
                  </a:lnTo>
                  <a:lnTo>
                    <a:pt x="1466786" y="1484515"/>
                  </a:lnTo>
                  <a:lnTo>
                    <a:pt x="1467396" y="1487982"/>
                  </a:lnTo>
                  <a:lnTo>
                    <a:pt x="1472196" y="1487982"/>
                  </a:lnTo>
                  <a:lnTo>
                    <a:pt x="1471803" y="1481950"/>
                  </a:lnTo>
                  <a:lnTo>
                    <a:pt x="1471688" y="1479994"/>
                  </a:lnTo>
                  <a:lnTo>
                    <a:pt x="1465275" y="1477530"/>
                  </a:lnTo>
                  <a:lnTo>
                    <a:pt x="1460754" y="1477530"/>
                  </a:lnTo>
                  <a:lnTo>
                    <a:pt x="1453540" y="1479613"/>
                  </a:lnTo>
                  <a:lnTo>
                    <a:pt x="1449095" y="1484807"/>
                  </a:lnTo>
                  <a:lnTo>
                    <a:pt x="1446847" y="1491627"/>
                  </a:lnTo>
                  <a:lnTo>
                    <a:pt x="1446237" y="1498523"/>
                  </a:lnTo>
                  <a:lnTo>
                    <a:pt x="1446237" y="1503654"/>
                  </a:lnTo>
                  <a:lnTo>
                    <a:pt x="1446911" y="1508455"/>
                  </a:lnTo>
                  <a:lnTo>
                    <a:pt x="1452041" y="1516494"/>
                  </a:lnTo>
                  <a:lnTo>
                    <a:pt x="1456347" y="1517827"/>
                  </a:lnTo>
                  <a:lnTo>
                    <a:pt x="1464881" y="1517827"/>
                  </a:lnTo>
                  <a:lnTo>
                    <a:pt x="1467231" y="1516329"/>
                  </a:lnTo>
                  <a:lnTo>
                    <a:pt x="1469834" y="1513433"/>
                  </a:lnTo>
                  <a:lnTo>
                    <a:pt x="1471968" y="1511134"/>
                  </a:lnTo>
                  <a:lnTo>
                    <a:pt x="1472946" y="1508455"/>
                  </a:lnTo>
                  <a:lnTo>
                    <a:pt x="1473034" y="1496174"/>
                  </a:lnTo>
                  <a:lnTo>
                    <a:pt x="1473034" y="1494840"/>
                  </a:lnTo>
                  <a:close/>
                </a:path>
                <a:path w="1927225" h="1598930">
                  <a:moveTo>
                    <a:pt x="1916150" y="0"/>
                  </a:moveTo>
                  <a:lnTo>
                    <a:pt x="1912975" y="0"/>
                  </a:lnTo>
                  <a:lnTo>
                    <a:pt x="1912975" y="3175"/>
                  </a:lnTo>
                  <a:lnTo>
                    <a:pt x="1912975" y="15760"/>
                  </a:lnTo>
                  <a:lnTo>
                    <a:pt x="1894827" y="15760"/>
                  </a:lnTo>
                  <a:lnTo>
                    <a:pt x="1894827" y="18935"/>
                  </a:lnTo>
                  <a:lnTo>
                    <a:pt x="1912975" y="18935"/>
                  </a:lnTo>
                  <a:lnTo>
                    <a:pt x="1912975" y="21323"/>
                  </a:lnTo>
                  <a:lnTo>
                    <a:pt x="1912975" y="173380"/>
                  </a:lnTo>
                  <a:lnTo>
                    <a:pt x="1894827" y="173380"/>
                  </a:lnTo>
                  <a:lnTo>
                    <a:pt x="1894827" y="176555"/>
                  </a:lnTo>
                  <a:lnTo>
                    <a:pt x="1912975" y="176555"/>
                  </a:lnTo>
                  <a:lnTo>
                    <a:pt x="1912975" y="331012"/>
                  </a:lnTo>
                  <a:lnTo>
                    <a:pt x="1894827" y="331012"/>
                  </a:lnTo>
                  <a:lnTo>
                    <a:pt x="1894827" y="334175"/>
                  </a:lnTo>
                  <a:lnTo>
                    <a:pt x="1912975" y="334175"/>
                  </a:lnTo>
                  <a:lnTo>
                    <a:pt x="1912975" y="488632"/>
                  </a:lnTo>
                  <a:lnTo>
                    <a:pt x="1894827" y="488632"/>
                  </a:lnTo>
                  <a:lnTo>
                    <a:pt x="1894827" y="491794"/>
                  </a:lnTo>
                  <a:lnTo>
                    <a:pt x="1912975" y="491794"/>
                  </a:lnTo>
                  <a:lnTo>
                    <a:pt x="1912975" y="646239"/>
                  </a:lnTo>
                  <a:lnTo>
                    <a:pt x="1894827" y="646239"/>
                  </a:lnTo>
                  <a:lnTo>
                    <a:pt x="1894827" y="649414"/>
                  </a:lnTo>
                  <a:lnTo>
                    <a:pt x="1912975" y="649414"/>
                  </a:lnTo>
                  <a:lnTo>
                    <a:pt x="1912975" y="803859"/>
                  </a:lnTo>
                  <a:lnTo>
                    <a:pt x="1894827" y="803859"/>
                  </a:lnTo>
                  <a:lnTo>
                    <a:pt x="1894827" y="807034"/>
                  </a:lnTo>
                  <a:lnTo>
                    <a:pt x="1912975" y="807034"/>
                  </a:lnTo>
                  <a:lnTo>
                    <a:pt x="1912975" y="961478"/>
                  </a:lnTo>
                  <a:lnTo>
                    <a:pt x="1894827" y="961478"/>
                  </a:lnTo>
                  <a:lnTo>
                    <a:pt x="1894827" y="964653"/>
                  </a:lnTo>
                  <a:lnTo>
                    <a:pt x="1912975" y="964653"/>
                  </a:lnTo>
                  <a:lnTo>
                    <a:pt x="1912975" y="1119111"/>
                  </a:lnTo>
                  <a:lnTo>
                    <a:pt x="1894827" y="1119111"/>
                  </a:lnTo>
                  <a:lnTo>
                    <a:pt x="1894827" y="1122273"/>
                  </a:lnTo>
                  <a:lnTo>
                    <a:pt x="1912975" y="1122273"/>
                  </a:lnTo>
                  <a:lnTo>
                    <a:pt x="1912975" y="1276718"/>
                  </a:lnTo>
                  <a:lnTo>
                    <a:pt x="1894827" y="1276718"/>
                  </a:lnTo>
                  <a:lnTo>
                    <a:pt x="1894827" y="1279893"/>
                  </a:lnTo>
                  <a:lnTo>
                    <a:pt x="1912975" y="1279893"/>
                  </a:lnTo>
                  <a:lnTo>
                    <a:pt x="1912975" y="1416189"/>
                  </a:lnTo>
                  <a:lnTo>
                    <a:pt x="1912975" y="1434338"/>
                  </a:lnTo>
                  <a:lnTo>
                    <a:pt x="1894827" y="1434338"/>
                  </a:lnTo>
                  <a:lnTo>
                    <a:pt x="1462430" y="1434338"/>
                  </a:lnTo>
                  <a:lnTo>
                    <a:pt x="1462430" y="1416189"/>
                  </a:lnTo>
                  <a:lnTo>
                    <a:pt x="1459255" y="1416189"/>
                  </a:lnTo>
                  <a:lnTo>
                    <a:pt x="1459255" y="1434338"/>
                  </a:lnTo>
                  <a:lnTo>
                    <a:pt x="1008710" y="1434338"/>
                  </a:lnTo>
                  <a:lnTo>
                    <a:pt x="1008710" y="1416189"/>
                  </a:lnTo>
                  <a:lnTo>
                    <a:pt x="1005535" y="1416189"/>
                  </a:lnTo>
                  <a:lnTo>
                    <a:pt x="1005535" y="1434338"/>
                  </a:lnTo>
                  <a:lnTo>
                    <a:pt x="554990" y="1434338"/>
                  </a:lnTo>
                  <a:lnTo>
                    <a:pt x="554990" y="1416189"/>
                  </a:lnTo>
                  <a:lnTo>
                    <a:pt x="551815" y="1416189"/>
                  </a:lnTo>
                  <a:lnTo>
                    <a:pt x="551815" y="1434338"/>
                  </a:lnTo>
                  <a:lnTo>
                    <a:pt x="119418" y="1434338"/>
                  </a:lnTo>
                  <a:lnTo>
                    <a:pt x="101269" y="1434338"/>
                  </a:lnTo>
                  <a:lnTo>
                    <a:pt x="101269" y="1416189"/>
                  </a:lnTo>
                  <a:lnTo>
                    <a:pt x="101269" y="1279893"/>
                  </a:lnTo>
                  <a:lnTo>
                    <a:pt x="119418" y="1279893"/>
                  </a:lnTo>
                  <a:lnTo>
                    <a:pt x="119418" y="1276718"/>
                  </a:lnTo>
                  <a:lnTo>
                    <a:pt x="101269" y="1276718"/>
                  </a:lnTo>
                  <a:lnTo>
                    <a:pt x="101269" y="1122273"/>
                  </a:lnTo>
                  <a:lnTo>
                    <a:pt x="119418" y="1122273"/>
                  </a:lnTo>
                  <a:lnTo>
                    <a:pt x="119418" y="1119111"/>
                  </a:lnTo>
                  <a:lnTo>
                    <a:pt x="101269" y="1119111"/>
                  </a:lnTo>
                  <a:lnTo>
                    <a:pt x="101269" y="964653"/>
                  </a:lnTo>
                  <a:lnTo>
                    <a:pt x="119418" y="964653"/>
                  </a:lnTo>
                  <a:lnTo>
                    <a:pt x="119418" y="961478"/>
                  </a:lnTo>
                  <a:lnTo>
                    <a:pt x="101269" y="961478"/>
                  </a:lnTo>
                  <a:lnTo>
                    <a:pt x="101269" y="807034"/>
                  </a:lnTo>
                  <a:lnTo>
                    <a:pt x="119418" y="807034"/>
                  </a:lnTo>
                  <a:lnTo>
                    <a:pt x="119418" y="803859"/>
                  </a:lnTo>
                  <a:lnTo>
                    <a:pt x="101269" y="803859"/>
                  </a:lnTo>
                  <a:lnTo>
                    <a:pt x="101269" y="649414"/>
                  </a:lnTo>
                  <a:lnTo>
                    <a:pt x="119418" y="649414"/>
                  </a:lnTo>
                  <a:lnTo>
                    <a:pt x="119418" y="646239"/>
                  </a:lnTo>
                  <a:lnTo>
                    <a:pt x="101269" y="646239"/>
                  </a:lnTo>
                  <a:lnTo>
                    <a:pt x="101269" y="491794"/>
                  </a:lnTo>
                  <a:lnTo>
                    <a:pt x="119418" y="491794"/>
                  </a:lnTo>
                  <a:lnTo>
                    <a:pt x="119418" y="488632"/>
                  </a:lnTo>
                  <a:lnTo>
                    <a:pt x="101269" y="488632"/>
                  </a:lnTo>
                  <a:lnTo>
                    <a:pt x="101269" y="334175"/>
                  </a:lnTo>
                  <a:lnTo>
                    <a:pt x="119418" y="334175"/>
                  </a:lnTo>
                  <a:lnTo>
                    <a:pt x="119418" y="331012"/>
                  </a:lnTo>
                  <a:lnTo>
                    <a:pt x="101269" y="331012"/>
                  </a:lnTo>
                  <a:lnTo>
                    <a:pt x="101269" y="176555"/>
                  </a:lnTo>
                  <a:lnTo>
                    <a:pt x="119418" y="176555"/>
                  </a:lnTo>
                  <a:lnTo>
                    <a:pt x="119418" y="173380"/>
                  </a:lnTo>
                  <a:lnTo>
                    <a:pt x="101269" y="173380"/>
                  </a:lnTo>
                  <a:lnTo>
                    <a:pt x="101269" y="21323"/>
                  </a:lnTo>
                  <a:lnTo>
                    <a:pt x="101269" y="18935"/>
                  </a:lnTo>
                  <a:lnTo>
                    <a:pt x="119418" y="18935"/>
                  </a:lnTo>
                  <a:lnTo>
                    <a:pt x="119418" y="15760"/>
                  </a:lnTo>
                  <a:lnTo>
                    <a:pt x="101269" y="15760"/>
                  </a:lnTo>
                  <a:lnTo>
                    <a:pt x="101269" y="3175"/>
                  </a:lnTo>
                  <a:lnTo>
                    <a:pt x="551815" y="3175"/>
                  </a:lnTo>
                  <a:lnTo>
                    <a:pt x="551815" y="21323"/>
                  </a:lnTo>
                  <a:lnTo>
                    <a:pt x="554990" y="21323"/>
                  </a:lnTo>
                  <a:lnTo>
                    <a:pt x="554990" y="3175"/>
                  </a:lnTo>
                  <a:lnTo>
                    <a:pt x="1005535" y="3175"/>
                  </a:lnTo>
                  <a:lnTo>
                    <a:pt x="1005535" y="21323"/>
                  </a:lnTo>
                  <a:lnTo>
                    <a:pt x="1008710" y="21323"/>
                  </a:lnTo>
                  <a:lnTo>
                    <a:pt x="1008710" y="3175"/>
                  </a:lnTo>
                  <a:lnTo>
                    <a:pt x="1459255" y="3175"/>
                  </a:lnTo>
                  <a:lnTo>
                    <a:pt x="1459255" y="21323"/>
                  </a:lnTo>
                  <a:lnTo>
                    <a:pt x="1462430" y="21323"/>
                  </a:lnTo>
                  <a:lnTo>
                    <a:pt x="1462430" y="3175"/>
                  </a:lnTo>
                  <a:lnTo>
                    <a:pt x="1912975" y="3175"/>
                  </a:lnTo>
                  <a:lnTo>
                    <a:pt x="1912975" y="12"/>
                  </a:lnTo>
                  <a:lnTo>
                    <a:pt x="1462430" y="12"/>
                  </a:lnTo>
                  <a:lnTo>
                    <a:pt x="1459255" y="0"/>
                  </a:lnTo>
                  <a:lnTo>
                    <a:pt x="1008710" y="12"/>
                  </a:lnTo>
                  <a:lnTo>
                    <a:pt x="1005535" y="0"/>
                  </a:lnTo>
                  <a:lnTo>
                    <a:pt x="554990" y="12"/>
                  </a:lnTo>
                  <a:lnTo>
                    <a:pt x="551815" y="0"/>
                  </a:lnTo>
                  <a:lnTo>
                    <a:pt x="101269" y="12"/>
                  </a:lnTo>
                  <a:lnTo>
                    <a:pt x="98094" y="0"/>
                  </a:lnTo>
                  <a:lnTo>
                    <a:pt x="98094" y="1437513"/>
                  </a:lnTo>
                  <a:lnTo>
                    <a:pt x="101269" y="1437513"/>
                  </a:lnTo>
                  <a:lnTo>
                    <a:pt x="1916150" y="1437513"/>
                  </a:lnTo>
                  <a:lnTo>
                    <a:pt x="1916150" y="1434338"/>
                  </a:lnTo>
                  <a:lnTo>
                    <a:pt x="1916150" y="12"/>
                  </a:lnTo>
                  <a:close/>
                </a:path>
                <a:path w="1927225" h="1598930">
                  <a:moveTo>
                    <a:pt x="1927021" y="1478381"/>
                  </a:moveTo>
                  <a:lnTo>
                    <a:pt x="1899907" y="1478381"/>
                  </a:lnTo>
                  <a:lnTo>
                    <a:pt x="1899907" y="1483182"/>
                  </a:lnTo>
                  <a:lnTo>
                    <a:pt x="1921497" y="1483182"/>
                  </a:lnTo>
                  <a:lnTo>
                    <a:pt x="1915998" y="1490611"/>
                  </a:lnTo>
                  <a:lnTo>
                    <a:pt x="1911159" y="1499222"/>
                  </a:lnTo>
                  <a:lnTo>
                    <a:pt x="1907489" y="1508213"/>
                  </a:lnTo>
                  <a:lnTo>
                    <a:pt x="1905482" y="1516773"/>
                  </a:lnTo>
                  <a:lnTo>
                    <a:pt x="1910892" y="1516773"/>
                  </a:lnTo>
                  <a:lnTo>
                    <a:pt x="1914055" y="1504632"/>
                  </a:lnTo>
                  <a:lnTo>
                    <a:pt x="1918550" y="1494688"/>
                  </a:lnTo>
                  <a:lnTo>
                    <a:pt x="1923249" y="1487258"/>
                  </a:lnTo>
                  <a:lnTo>
                    <a:pt x="1927021" y="1482674"/>
                  </a:lnTo>
                  <a:lnTo>
                    <a:pt x="1927021" y="1478381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1" name="object 33">
              <a:extLst>
                <a:ext uri="{FF2B5EF4-FFF2-40B4-BE49-F238E27FC236}">
                  <a16:creationId xmlns:a16="http://schemas.microsoft.com/office/drawing/2014/main" id="{D8B20C9D-319C-4EBD-8383-70AA7F797E31}"/>
                </a:ext>
              </a:extLst>
            </p:cNvPr>
            <p:cNvSpPr/>
            <p:nvPr/>
          </p:nvSpPr>
          <p:spPr>
            <a:xfrm>
              <a:off x="495642" y="731608"/>
              <a:ext cx="153035" cy="844550"/>
            </a:xfrm>
            <a:custGeom>
              <a:avLst/>
              <a:gdLst/>
              <a:ahLst/>
              <a:cxnLst/>
              <a:rect l="l" t="t" r="r" b="b"/>
              <a:pathLst>
                <a:path w="153034" h="844550">
                  <a:moveTo>
                    <a:pt x="44107" y="805027"/>
                  </a:moveTo>
                  <a:lnTo>
                    <a:pt x="25984" y="811593"/>
                  </a:lnTo>
                  <a:lnTo>
                    <a:pt x="25984" y="818045"/>
                  </a:lnTo>
                  <a:lnTo>
                    <a:pt x="25984" y="831748"/>
                  </a:lnTo>
                  <a:lnTo>
                    <a:pt x="6565" y="824674"/>
                  </a:lnTo>
                  <a:lnTo>
                    <a:pt x="25984" y="818045"/>
                  </a:lnTo>
                  <a:lnTo>
                    <a:pt x="25984" y="811593"/>
                  </a:lnTo>
                  <a:lnTo>
                    <a:pt x="0" y="820991"/>
                  </a:lnTo>
                  <a:lnTo>
                    <a:pt x="0" y="827760"/>
                  </a:lnTo>
                  <a:lnTo>
                    <a:pt x="44107" y="844334"/>
                  </a:lnTo>
                  <a:lnTo>
                    <a:pt x="44107" y="838200"/>
                  </a:lnTo>
                  <a:lnTo>
                    <a:pt x="31267" y="833589"/>
                  </a:lnTo>
                  <a:lnTo>
                    <a:pt x="31267" y="831748"/>
                  </a:lnTo>
                  <a:lnTo>
                    <a:pt x="31267" y="818045"/>
                  </a:lnTo>
                  <a:lnTo>
                    <a:pt x="31267" y="815898"/>
                  </a:lnTo>
                  <a:lnTo>
                    <a:pt x="44107" y="811530"/>
                  </a:lnTo>
                  <a:lnTo>
                    <a:pt x="44107" y="805027"/>
                  </a:lnTo>
                  <a:close/>
                </a:path>
                <a:path w="153034" h="844550">
                  <a:moveTo>
                    <a:pt x="44107" y="698715"/>
                  </a:moveTo>
                  <a:lnTo>
                    <a:pt x="20764" y="698715"/>
                  </a:lnTo>
                  <a:lnTo>
                    <a:pt x="16840" y="695515"/>
                  </a:lnTo>
                  <a:lnTo>
                    <a:pt x="16840" y="688454"/>
                  </a:lnTo>
                  <a:lnTo>
                    <a:pt x="11239" y="688454"/>
                  </a:lnTo>
                  <a:lnTo>
                    <a:pt x="11049" y="689876"/>
                  </a:lnTo>
                  <a:lnTo>
                    <a:pt x="11049" y="693928"/>
                  </a:lnTo>
                  <a:lnTo>
                    <a:pt x="13576" y="696747"/>
                  </a:lnTo>
                  <a:lnTo>
                    <a:pt x="17322" y="698906"/>
                  </a:lnTo>
                  <a:lnTo>
                    <a:pt x="11976" y="699020"/>
                  </a:lnTo>
                  <a:lnTo>
                    <a:pt x="11976" y="704126"/>
                  </a:lnTo>
                  <a:lnTo>
                    <a:pt x="44107" y="704126"/>
                  </a:lnTo>
                  <a:lnTo>
                    <a:pt x="44107" y="698715"/>
                  </a:lnTo>
                  <a:close/>
                </a:path>
                <a:path w="153034" h="844550">
                  <a:moveTo>
                    <a:pt x="45034" y="778675"/>
                  </a:moveTo>
                  <a:lnTo>
                    <a:pt x="37846" y="775538"/>
                  </a:lnTo>
                  <a:lnTo>
                    <a:pt x="32740" y="774992"/>
                  </a:lnTo>
                  <a:lnTo>
                    <a:pt x="32740" y="780211"/>
                  </a:lnTo>
                  <a:lnTo>
                    <a:pt x="37655" y="781126"/>
                  </a:lnTo>
                  <a:lnTo>
                    <a:pt x="40360" y="784263"/>
                  </a:lnTo>
                  <a:lnTo>
                    <a:pt x="40360" y="795324"/>
                  </a:lnTo>
                  <a:lnTo>
                    <a:pt x="33540" y="796671"/>
                  </a:lnTo>
                  <a:lnTo>
                    <a:pt x="22301" y="796671"/>
                  </a:lnTo>
                  <a:lnTo>
                    <a:pt x="15913" y="794524"/>
                  </a:lnTo>
                  <a:lnTo>
                    <a:pt x="15913" y="783285"/>
                  </a:lnTo>
                  <a:lnTo>
                    <a:pt x="18491" y="780884"/>
                  </a:lnTo>
                  <a:lnTo>
                    <a:pt x="22796" y="780211"/>
                  </a:lnTo>
                  <a:lnTo>
                    <a:pt x="22796" y="774992"/>
                  </a:lnTo>
                  <a:lnTo>
                    <a:pt x="17208" y="775423"/>
                  </a:lnTo>
                  <a:lnTo>
                    <a:pt x="11061" y="778611"/>
                  </a:lnTo>
                  <a:lnTo>
                    <a:pt x="11061" y="797648"/>
                  </a:lnTo>
                  <a:lnTo>
                    <a:pt x="18986" y="802449"/>
                  </a:lnTo>
                  <a:lnTo>
                    <a:pt x="38214" y="802449"/>
                  </a:lnTo>
                  <a:lnTo>
                    <a:pt x="45034" y="797102"/>
                  </a:lnTo>
                  <a:lnTo>
                    <a:pt x="45034" y="778675"/>
                  </a:lnTo>
                  <a:close/>
                </a:path>
                <a:path w="153034" h="844550">
                  <a:moveTo>
                    <a:pt x="45034" y="748004"/>
                  </a:moveTo>
                  <a:lnTo>
                    <a:pt x="37846" y="744867"/>
                  </a:lnTo>
                  <a:lnTo>
                    <a:pt x="32740" y="744321"/>
                  </a:lnTo>
                  <a:lnTo>
                    <a:pt x="32740" y="749541"/>
                  </a:lnTo>
                  <a:lnTo>
                    <a:pt x="37655" y="750455"/>
                  </a:lnTo>
                  <a:lnTo>
                    <a:pt x="40360" y="753592"/>
                  </a:lnTo>
                  <a:lnTo>
                    <a:pt x="40360" y="764654"/>
                  </a:lnTo>
                  <a:lnTo>
                    <a:pt x="33540" y="766000"/>
                  </a:lnTo>
                  <a:lnTo>
                    <a:pt x="22301" y="766000"/>
                  </a:lnTo>
                  <a:lnTo>
                    <a:pt x="15913" y="763854"/>
                  </a:lnTo>
                  <a:lnTo>
                    <a:pt x="15913" y="752614"/>
                  </a:lnTo>
                  <a:lnTo>
                    <a:pt x="18491" y="750214"/>
                  </a:lnTo>
                  <a:lnTo>
                    <a:pt x="22796" y="749541"/>
                  </a:lnTo>
                  <a:lnTo>
                    <a:pt x="22796" y="744321"/>
                  </a:lnTo>
                  <a:lnTo>
                    <a:pt x="17208" y="744740"/>
                  </a:lnTo>
                  <a:lnTo>
                    <a:pt x="11061" y="747941"/>
                  </a:lnTo>
                  <a:lnTo>
                    <a:pt x="11061" y="766991"/>
                  </a:lnTo>
                  <a:lnTo>
                    <a:pt x="18986" y="771779"/>
                  </a:lnTo>
                  <a:lnTo>
                    <a:pt x="38214" y="771779"/>
                  </a:lnTo>
                  <a:lnTo>
                    <a:pt x="45034" y="766432"/>
                  </a:lnTo>
                  <a:lnTo>
                    <a:pt x="45034" y="748004"/>
                  </a:lnTo>
                  <a:close/>
                </a:path>
                <a:path w="153034" h="844550">
                  <a:moveTo>
                    <a:pt x="45034" y="723176"/>
                  </a:moveTo>
                  <a:lnTo>
                    <a:pt x="43065" y="720420"/>
                  </a:lnTo>
                  <a:lnTo>
                    <a:pt x="39319" y="718146"/>
                  </a:lnTo>
                  <a:lnTo>
                    <a:pt x="39433" y="718019"/>
                  </a:lnTo>
                  <a:lnTo>
                    <a:pt x="44107" y="718019"/>
                  </a:lnTo>
                  <a:lnTo>
                    <a:pt x="44107" y="712927"/>
                  </a:lnTo>
                  <a:lnTo>
                    <a:pt x="11976" y="712927"/>
                  </a:lnTo>
                  <a:lnTo>
                    <a:pt x="11976" y="718324"/>
                  </a:lnTo>
                  <a:lnTo>
                    <a:pt x="34340" y="718324"/>
                  </a:lnTo>
                  <a:lnTo>
                    <a:pt x="40360" y="720356"/>
                  </a:lnTo>
                  <a:lnTo>
                    <a:pt x="40360" y="730681"/>
                  </a:lnTo>
                  <a:lnTo>
                    <a:pt x="38569" y="733386"/>
                  </a:lnTo>
                  <a:lnTo>
                    <a:pt x="11976" y="733386"/>
                  </a:lnTo>
                  <a:lnTo>
                    <a:pt x="11976" y="738784"/>
                  </a:lnTo>
                  <a:lnTo>
                    <a:pt x="42760" y="738784"/>
                  </a:lnTo>
                  <a:lnTo>
                    <a:pt x="45034" y="733069"/>
                  </a:lnTo>
                  <a:lnTo>
                    <a:pt x="45034" y="723176"/>
                  </a:lnTo>
                  <a:close/>
                </a:path>
                <a:path w="153034" h="844550">
                  <a:moveTo>
                    <a:pt x="45034" y="680631"/>
                  </a:moveTo>
                  <a:lnTo>
                    <a:pt x="44907" y="669759"/>
                  </a:lnTo>
                  <a:lnTo>
                    <a:pt x="42087" y="666623"/>
                  </a:lnTo>
                  <a:lnTo>
                    <a:pt x="40551" y="665226"/>
                  </a:lnTo>
                  <a:lnTo>
                    <a:pt x="40551" y="669759"/>
                  </a:lnTo>
                  <a:lnTo>
                    <a:pt x="40551" y="678853"/>
                  </a:lnTo>
                  <a:lnTo>
                    <a:pt x="38468" y="680631"/>
                  </a:lnTo>
                  <a:lnTo>
                    <a:pt x="30899" y="680631"/>
                  </a:lnTo>
                  <a:lnTo>
                    <a:pt x="30099" y="676389"/>
                  </a:lnTo>
                  <a:lnTo>
                    <a:pt x="28879" y="667054"/>
                  </a:lnTo>
                  <a:lnTo>
                    <a:pt x="28384" y="665708"/>
                  </a:lnTo>
                  <a:lnTo>
                    <a:pt x="27711" y="664845"/>
                  </a:lnTo>
                  <a:lnTo>
                    <a:pt x="37287" y="664845"/>
                  </a:lnTo>
                  <a:lnTo>
                    <a:pt x="40551" y="669759"/>
                  </a:lnTo>
                  <a:lnTo>
                    <a:pt x="40551" y="665226"/>
                  </a:lnTo>
                  <a:lnTo>
                    <a:pt x="40144" y="664845"/>
                  </a:lnTo>
                  <a:lnTo>
                    <a:pt x="40005" y="664718"/>
                  </a:lnTo>
                  <a:lnTo>
                    <a:pt x="39814" y="664540"/>
                  </a:lnTo>
                  <a:lnTo>
                    <a:pt x="42265" y="664349"/>
                  </a:lnTo>
                  <a:lnTo>
                    <a:pt x="44729" y="663613"/>
                  </a:lnTo>
                  <a:lnTo>
                    <a:pt x="44729" y="657593"/>
                  </a:lnTo>
                  <a:lnTo>
                    <a:pt x="44361" y="656793"/>
                  </a:lnTo>
                  <a:lnTo>
                    <a:pt x="44119" y="655878"/>
                  </a:lnTo>
                  <a:lnTo>
                    <a:pt x="40182" y="655878"/>
                  </a:lnTo>
                  <a:lnTo>
                    <a:pt x="40297" y="656793"/>
                  </a:lnTo>
                  <a:lnTo>
                    <a:pt x="40424" y="658761"/>
                  </a:lnTo>
                  <a:lnTo>
                    <a:pt x="39878" y="659434"/>
                  </a:lnTo>
                  <a:lnTo>
                    <a:pt x="11798" y="659434"/>
                  </a:lnTo>
                  <a:lnTo>
                    <a:pt x="11176" y="667181"/>
                  </a:lnTo>
                  <a:lnTo>
                    <a:pt x="11061" y="679284"/>
                  </a:lnTo>
                  <a:lnTo>
                    <a:pt x="14071" y="684377"/>
                  </a:lnTo>
                  <a:lnTo>
                    <a:pt x="21755" y="684631"/>
                  </a:lnTo>
                  <a:lnTo>
                    <a:pt x="21755" y="679640"/>
                  </a:lnTo>
                  <a:lnTo>
                    <a:pt x="19291" y="679284"/>
                  </a:lnTo>
                  <a:lnTo>
                    <a:pt x="15544" y="678421"/>
                  </a:lnTo>
                  <a:lnTo>
                    <a:pt x="15633" y="667054"/>
                  </a:lnTo>
                  <a:lnTo>
                    <a:pt x="17399" y="664718"/>
                  </a:lnTo>
                  <a:lnTo>
                    <a:pt x="23964" y="664718"/>
                  </a:lnTo>
                  <a:lnTo>
                    <a:pt x="24460" y="666254"/>
                  </a:lnTo>
                  <a:lnTo>
                    <a:pt x="24574" y="667550"/>
                  </a:lnTo>
                  <a:lnTo>
                    <a:pt x="26784" y="685431"/>
                  </a:lnTo>
                  <a:lnTo>
                    <a:pt x="33058" y="686219"/>
                  </a:lnTo>
                  <a:lnTo>
                    <a:pt x="41287" y="686219"/>
                  </a:lnTo>
                  <a:lnTo>
                    <a:pt x="45034" y="682053"/>
                  </a:lnTo>
                  <a:lnTo>
                    <a:pt x="45034" y="680631"/>
                  </a:lnTo>
                  <a:close/>
                </a:path>
                <a:path w="153034" h="844550">
                  <a:moveTo>
                    <a:pt x="45034" y="628713"/>
                  </a:moveTo>
                  <a:lnTo>
                    <a:pt x="37846" y="625576"/>
                  </a:lnTo>
                  <a:lnTo>
                    <a:pt x="32740" y="625030"/>
                  </a:lnTo>
                  <a:lnTo>
                    <a:pt x="32740" y="630250"/>
                  </a:lnTo>
                  <a:lnTo>
                    <a:pt x="37655" y="631164"/>
                  </a:lnTo>
                  <a:lnTo>
                    <a:pt x="40360" y="634301"/>
                  </a:lnTo>
                  <a:lnTo>
                    <a:pt x="40360" y="645363"/>
                  </a:lnTo>
                  <a:lnTo>
                    <a:pt x="33540" y="646709"/>
                  </a:lnTo>
                  <a:lnTo>
                    <a:pt x="22301" y="646709"/>
                  </a:lnTo>
                  <a:lnTo>
                    <a:pt x="15913" y="644563"/>
                  </a:lnTo>
                  <a:lnTo>
                    <a:pt x="15913" y="633323"/>
                  </a:lnTo>
                  <a:lnTo>
                    <a:pt x="18491" y="630923"/>
                  </a:lnTo>
                  <a:lnTo>
                    <a:pt x="22796" y="630250"/>
                  </a:lnTo>
                  <a:lnTo>
                    <a:pt x="22796" y="625030"/>
                  </a:lnTo>
                  <a:lnTo>
                    <a:pt x="17208" y="625449"/>
                  </a:lnTo>
                  <a:lnTo>
                    <a:pt x="11061" y="628650"/>
                  </a:lnTo>
                  <a:lnTo>
                    <a:pt x="11061" y="647687"/>
                  </a:lnTo>
                  <a:lnTo>
                    <a:pt x="18986" y="652487"/>
                  </a:lnTo>
                  <a:lnTo>
                    <a:pt x="38214" y="652487"/>
                  </a:lnTo>
                  <a:lnTo>
                    <a:pt x="45034" y="647141"/>
                  </a:lnTo>
                  <a:lnTo>
                    <a:pt x="45034" y="628713"/>
                  </a:lnTo>
                  <a:close/>
                </a:path>
                <a:path w="153034" h="844550">
                  <a:moveTo>
                    <a:pt x="57251" y="610819"/>
                  </a:moveTo>
                  <a:lnTo>
                    <a:pt x="56515" y="610260"/>
                  </a:lnTo>
                  <a:lnTo>
                    <a:pt x="35598" y="602157"/>
                  </a:lnTo>
                  <a:lnTo>
                    <a:pt x="27724" y="599262"/>
                  </a:lnTo>
                  <a:lnTo>
                    <a:pt x="11976" y="593623"/>
                  </a:lnTo>
                  <a:lnTo>
                    <a:pt x="11976" y="599579"/>
                  </a:lnTo>
                  <a:lnTo>
                    <a:pt x="38150" y="608177"/>
                  </a:lnTo>
                  <a:lnTo>
                    <a:pt x="38150" y="608304"/>
                  </a:lnTo>
                  <a:lnTo>
                    <a:pt x="11976" y="616839"/>
                  </a:lnTo>
                  <a:lnTo>
                    <a:pt x="11976" y="622985"/>
                  </a:lnTo>
                  <a:lnTo>
                    <a:pt x="44970" y="611060"/>
                  </a:lnTo>
                  <a:lnTo>
                    <a:pt x="52400" y="613956"/>
                  </a:lnTo>
                  <a:lnTo>
                    <a:pt x="52400" y="618248"/>
                  </a:lnTo>
                  <a:lnTo>
                    <a:pt x="51841" y="620039"/>
                  </a:lnTo>
                  <a:lnTo>
                    <a:pt x="56756" y="620039"/>
                  </a:lnTo>
                  <a:lnTo>
                    <a:pt x="57251" y="617766"/>
                  </a:lnTo>
                  <a:lnTo>
                    <a:pt x="57251" y="610819"/>
                  </a:lnTo>
                  <a:close/>
                </a:path>
                <a:path w="153034" h="844550">
                  <a:moveTo>
                    <a:pt x="106540" y="169621"/>
                  </a:moveTo>
                  <a:lnTo>
                    <a:pt x="105156" y="162026"/>
                  </a:lnTo>
                  <a:lnTo>
                    <a:pt x="104368" y="157619"/>
                  </a:lnTo>
                  <a:lnTo>
                    <a:pt x="101295" y="157619"/>
                  </a:lnTo>
                  <a:lnTo>
                    <a:pt x="101295" y="167944"/>
                  </a:lnTo>
                  <a:lnTo>
                    <a:pt x="101295" y="187591"/>
                  </a:lnTo>
                  <a:lnTo>
                    <a:pt x="98729" y="193497"/>
                  </a:lnTo>
                  <a:lnTo>
                    <a:pt x="87452" y="193497"/>
                  </a:lnTo>
                  <a:lnTo>
                    <a:pt x="84886" y="187591"/>
                  </a:lnTo>
                  <a:lnTo>
                    <a:pt x="84886" y="167944"/>
                  </a:lnTo>
                  <a:lnTo>
                    <a:pt x="87452" y="162026"/>
                  </a:lnTo>
                  <a:lnTo>
                    <a:pt x="98729" y="162026"/>
                  </a:lnTo>
                  <a:lnTo>
                    <a:pt x="101295" y="167944"/>
                  </a:lnTo>
                  <a:lnTo>
                    <a:pt x="101295" y="157619"/>
                  </a:lnTo>
                  <a:lnTo>
                    <a:pt x="81813" y="157619"/>
                  </a:lnTo>
                  <a:lnTo>
                    <a:pt x="79641" y="169621"/>
                  </a:lnTo>
                  <a:lnTo>
                    <a:pt x="79641" y="185915"/>
                  </a:lnTo>
                  <a:lnTo>
                    <a:pt x="81813" y="197916"/>
                  </a:lnTo>
                  <a:lnTo>
                    <a:pt x="104368" y="197916"/>
                  </a:lnTo>
                  <a:lnTo>
                    <a:pt x="105156" y="193497"/>
                  </a:lnTo>
                  <a:lnTo>
                    <a:pt x="106540" y="185915"/>
                  </a:lnTo>
                  <a:lnTo>
                    <a:pt x="106540" y="169621"/>
                  </a:lnTo>
                  <a:close/>
                </a:path>
                <a:path w="153034" h="844550">
                  <a:moveTo>
                    <a:pt x="119227" y="190944"/>
                  </a:moveTo>
                  <a:lnTo>
                    <a:pt x="113423" y="190944"/>
                  </a:lnTo>
                  <a:lnTo>
                    <a:pt x="113423" y="196850"/>
                  </a:lnTo>
                  <a:lnTo>
                    <a:pt x="119227" y="196850"/>
                  </a:lnTo>
                  <a:lnTo>
                    <a:pt x="119227" y="190944"/>
                  </a:lnTo>
                  <a:close/>
                </a:path>
                <a:path w="153034" h="844550">
                  <a:moveTo>
                    <a:pt x="143598" y="0"/>
                  </a:moveTo>
                  <a:lnTo>
                    <a:pt x="139750" y="0"/>
                  </a:lnTo>
                  <a:lnTo>
                    <a:pt x="138188" y="6413"/>
                  </a:lnTo>
                  <a:lnTo>
                    <a:pt x="135559" y="7023"/>
                  </a:lnTo>
                  <a:lnTo>
                    <a:pt x="129197" y="7480"/>
                  </a:lnTo>
                  <a:lnTo>
                    <a:pt x="129197" y="11379"/>
                  </a:lnTo>
                  <a:lnTo>
                    <a:pt x="138353" y="11379"/>
                  </a:lnTo>
                  <a:lnTo>
                    <a:pt x="138353" y="39230"/>
                  </a:lnTo>
                  <a:lnTo>
                    <a:pt x="143598" y="39230"/>
                  </a:lnTo>
                  <a:lnTo>
                    <a:pt x="143598" y="0"/>
                  </a:lnTo>
                  <a:close/>
                </a:path>
                <a:path w="153034" h="844550">
                  <a:moveTo>
                    <a:pt x="152768" y="169443"/>
                  </a:moveTo>
                  <a:lnTo>
                    <a:pt x="151993" y="162026"/>
                  </a:lnTo>
                  <a:lnTo>
                    <a:pt x="151536" y="157619"/>
                  </a:lnTo>
                  <a:lnTo>
                    <a:pt x="147015" y="157619"/>
                  </a:lnTo>
                  <a:lnTo>
                    <a:pt x="147015" y="165925"/>
                  </a:lnTo>
                  <a:lnTo>
                    <a:pt x="147015" y="178155"/>
                  </a:lnTo>
                  <a:lnTo>
                    <a:pt x="142049" y="179324"/>
                  </a:lnTo>
                  <a:lnTo>
                    <a:pt x="136182" y="179324"/>
                  </a:lnTo>
                  <a:lnTo>
                    <a:pt x="131495" y="178371"/>
                  </a:lnTo>
                  <a:lnTo>
                    <a:pt x="131495" y="165595"/>
                  </a:lnTo>
                  <a:lnTo>
                    <a:pt x="134518" y="162026"/>
                  </a:lnTo>
                  <a:lnTo>
                    <a:pt x="144729" y="162026"/>
                  </a:lnTo>
                  <a:lnTo>
                    <a:pt x="147015" y="165925"/>
                  </a:lnTo>
                  <a:lnTo>
                    <a:pt x="147015" y="157619"/>
                  </a:lnTo>
                  <a:lnTo>
                    <a:pt x="130771" y="157619"/>
                  </a:lnTo>
                  <a:lnTo>
                    <a:pt x="126415" y="163918"/>
                  </a:lnTo>
                  <a:lnTo>
                    <a:pt x="126415" y="178879"/>
                  </a:lnTo>
                  <a:lnTo>
                    <a:pt x="131495" y="183730"/>
                  </a:lnTo>
                  <a:lnTo>
                    <a:pt x="142379" y="183730"/>
                  </a:lnTo>
                  <a:lnTo>
                    <a:pt x="146291" y="182054"/>
                  </a:lnTo>
                  <a:lnTo>
                    <a:pt x="147599" y="179324"/>
                  </a:lnTo>
                  <a:lnTo>
                    <a:pt x="147739" y="179044"/>
                  </a:lnTo>
                  <a:lnTo>
                    <a:pt x="147828" y="179324"/>
                  </a:lnTo>
                  <a:lnTo>
                    <a:pt x="146621" y="189318"/>
                  </a:lnTo>
                  <a:lnTo>
                    <a:pt x="143776" y="193840"/>
                  </a:lnTo>
                  <a:lnTo>
                    <a:pt x="134404" y="193840"/>
                  </a:lnTo>
                  <a:lnTo>
                    <a:pt x="132054" y="191376"/>
                  </a:lnTo>
                  <a:lnTo>
                    <a:pt x="131775" y="187413"/>
                  </a:lnTo>
                  <a:lnTo>
                    <a:pt x="126873" y="187413"/>
                  </a:lnTo>
                  <a:lnTo>
                    <a:pt x="126923" y="191376"/>
                  </a:lnTo>
                  <a:lnTo>
                    <a:pt x="129324" y="197916"/>
                  </a:lnTo>
                  <a:lnTo>
                    <a:pt x="138531" y="197916"/>
                  </a:lnTo>
                  <a:lnTo>
                    <a:pt x="146456" y="195059"/>
                  </a:lnTo>
                  <a:lnTo>
                    <a:pt x="147231" y="193840"/>
                  </a:lnTo>
                  <a:lnTo>
                    <a:pt x="150710" y="188442"/>
                  </a:lnTo>
                  <a:lnTo>
                    <a:pt x="152438" y="181038"/>
                  </a:lnTo>
                  <a:lnTo>
                    <a:pt x="152565" y="179044"/>
                  </a:lnTo>
                  <a:lnTo>
                    <a:pt x="152768" y="175806"/>
                  </a:lnTo>
                  <a:lnTo>
                    <a:pt x="152768" y="169443"/>
                  </a:lnTo>
                  <a:close/>
                </a:path>
                <a:path w="153034" h="844550">
                  <a:moveTo>
                    <a:pt x="152933" y="340182"/>
                  </a:moveTo>
                  <a:lnTo>
                    <a:pt x="151866" y="336054"/>
                  </a:lnTo>
                  <a:lnTo>
                    <a:pt x="151815" y="335826"/>
                  </a:lnTo>
                  <a:lnTo>
                    <a:pt x="147688" y="334098"/>
                  </a:lnTo>
                  <a:lnTo>
                    <a:pt x="147688" y="338391"/>
                  </a:lnTo>
                  <a:lnTo>
                    <a:pt x="147688" y="349834"/>
                  </a:lnTo>
                  <a:lnTo>
                    <a:pt x="143383" y="351116"/>
                  </a:lnTo>
                  <a:lnTo>
                    <a:pt x="133007" y="351116"/>
                  </a:lnTo>
                  <a:lnTo>
                    <a:pt x="131445" y="346430"/>
                  </a:lnTo>
                  <a:lnTo>
                    <a:pt x="131445" y="339674"/>
                  </a:lnTo>
                  <a:lnTo>
                    <a:pt x="134010" y="336054"/>
                  </a:lnTo>
                  <a:lnTo>
                    <a:pt x="144005" y="336054"/>
                  </a:lnTo>
                  <a:lnTo>
                    <a:pt x="147688" y="338391"/>
                  </a:lnTo>
                  <a:lnTo>
                    <a:pt x="147688" y="334098"/>
                  </a:lnTo>
                  <a:lnTo>
                    <a:pt x="146507" y="333590"/>
                  </a:lnTo>
                  <a:lnTo>
                    <a:pt x="149936" y="331812"/>
                  </a:lnTo>
                  <a:lnTo>
                    <a:pt x="151536" y="330974"/>
                  </a:lnTo>
                  <a:lnTo>
                    <a:pt x="151536" y="320751"/>
                  </a:lnTo>
                  <a:lnTo>
                    <a:pt x="150850" y="319646"/>
                  </a:lnTo>
                  <a:lnTo>
                    <a:pt x="148132" y="315226"/>
                  </a:lnTo>
                  <a:lnTo>
                    <a:pt x="146456" y="315226"/>
                  </a:lnTo>
                  <a:lnTo>
                    <a:pt x="146456" y="323100"/>
                  </a:lnTo>
                  <a:lnTo>
                    <a:pt x="146456" y="329069"/>
                  </a:lnTo>
                  <a:lnTo>
                    <a:pt x="143725" y="331812"/>
                  </a:lnTo>
                  <a:lnTo>
                    <a:pt x="135915" y="331812"/>
                  </a:lnTo>
                  <a:lnTo>
                    <a:pt x="132613" y="329514"/>
                  </a:lnTo>
                  <a:lnTo>
                    <a:pt x="132664" y="323100"/>
                  </a:lnTo>
                  <a:lnTo>
                    <a:pt x="133896" y="319646"/>
                  </a:lnTo>
                  <a:lnTo>
                    <a:pt x="144894" y="319646"/>
                  </a:lnTo>
                  <a:lnTo>
                    <a:pt x="146456" y="323100"/>
                  </a:lnTo>
                  <a:lnTo>
                    <a:pt x="146456" y="315226"/>
                  </a:lnTo>
                  <a:lnTo>
                    <a:pt x="130048" y="315226"/>
                  </a:lnTo>
                  <a:lnTo>
                    <a:pt x="127533" y="321932"/>
                  </a:lnTo>
                  <a:lnTo>
                    <a:pt x="127533" y="329692"/>
                  </a:lnTo>
                  <a:lnTo>
                    <a:pt x="129489" y="332371"/>
                  </a:lnTo>
                  <a:lnTo>
                    <a:pt x="132842" y="333654"/>
                  </a:lnTo>
                  <a:lnTo>
                    <a:pt x="128714" y="335318"/>
                  </a:lnTo>
                  <a:lnTo>
                    <a:pt x="126199" y="338391"/>
                  </a:lnTo>
                  <a:lnTo>
                    <a:pt x="126199" y="349326"/>
                  </a:lnTo>
                  <a:lnTo>
                    <a:pt x="133337" y="354965"/>
                  </a:lnTo>
                  <a:lnTo>
                    <a:pt x="137477" y="355523"/>
                  </a:lnTo>
                  <a:lnTo>
                    <a:pt x="148907" y="355523"/>
                  </a:lnTo>
                  <a:lnTo>
                    <a:pt x="151815" y="351116"/>
                  </a:lnTo>
                  <a:lnTo>
                    <a:pt x="152933" y="349440"/>
                  </a:lnTo>
                  <a:lnTo>
                    <a:pt x="152933" y="340182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2" name="object 34">
              <a:extLst>
                <a:ext uri="{FF2B5EF4-FFF2-40B4-BE49-F238E27FC236}">
                  <a16:creationId xmlns:a16="http://schemas.microsoft.com/office/drawing/2014/main" id="{DA7977E7-6EC8-4652-830C-964D6F69C8C1}"/>
                </a:ext>
              </a:extLst>
            </p:cNvPr>
            <p:cNvSpPr/>
            <p:nvPr/>
          </p:nvSpPr>
          <p:spPr>
            <a:xfrm>
              <a:off x="649376" y="781341"/>
              <a:ext cx="1866264" cy="469900"/>
            </a:xfrm>
            <a:custGeom>
              <a:avLst/>
              <a:gdLst/>
              <a:ahLst/>
              <a:cxnLst/>
              <a:rect l="l" t="t" r="r" b="b"/>
              <a:pathLst>
                <a:path w="1866264" h="469900">
                  <a:moveTo>
                    <a:pt x="1866061" y="44323"/>
                  </a:moveTo>
                  <a:lnTo>
                    <a:pt x="1861870" y="37071"/>
                  </a:lnTo>
                  <a:lnTo>
                    <a:pt x="1853501" y="22580"/>
                  </a:lnTo>
                  <a:lnTo>
                    <a:pt x="1853501" y="37071"/>
                  </a:lnTo>
                  <a:lnTo>
                    <a:pt x="1827441" y="37071"/>
                  </a:lnTo>
                  <a:lnTo>
                    <a:pt x="1828977" y="34404"/>
                  </a:lnTo>
                  <a:lnTo>
                    <a:pt x="1840852" y="33159"/>
                  </a:lnTo>
                  <a:lnTo>
                    <a:pt x="1840103" y="25946"/>
                  </a:lnTo>
                  <a:lnTo>
                    <a:pt x="1833460" y="26644"/>
                  </a:lnTo>
                  <a:lnTo>
                    <a:pt x="1840471" y="14503"/>
                  </a:lnTo>
                  <a:lnTo>
                    <a:pt x="1853501" y="37071"/>
                  </a:lnTo>
                  <a:lnTo>
                    <a:pt x="1853501" y="22580"/>
                  </a:lnTo>
                  <a:lnTo>
                    <a:pt x="1840471" y="0"/>
                  </a:lnTo>
                  <a:lnTo>
                    <a:pt x="1837334" y="5435"/>
                  </a:lnTo>
                  <a:lnTo>
                    <a:pt x="1824558" y="27571"/>
                  </a:lnTo>
                  <a:lnTo>
                    <a:pt x="1400873" y="71755"/>
                  </a:lnTo>
                  <a:lnTo>
                    <a:pt x="1398663" y="67932"/>
                  </a:lnTo>
                  <a:lnTo>
                    <a:pt x="1398663" y="82435"/>
                  </a:lnTo>
                  <a:lnTo>
                    <a:pt x="1396022" y="79781"/>
                  </a:lnTo>
                  <a:lnTo>
                    <a:pt x="1391450" y="84353"/>
                  </a:lnTo>
                  <a:lnTo>
                    <a:pt x="1390370" y="84353"/>
                  </a:lnTo>
                  <a:lnTo>
                    <a:pt x="1390370" y="80111"/>
                  </a:lnTo>
                  <a:lnTo>
                    <a:pt x="1396936" y="79438"/>
                  </a:lnTo>
                  <a:lnTo>
                    <a:pt x="1398663" y="82435"/>
                  </a:lnTo>
                  <a:lnTo>
                    <a:pt x="1398663" y="67932"/>
                  </a:lnTo>
                  <a:lnTo>
                    <a:pt x="1392974" y="58077"/>
                  </a:lnTo>
                  <a:lnTo>
                    <a:pt x="1392974" y="72580"/>
                  </a:lnTo>
                  <a:lnTo>
                    <a:pt x="1385900" y="73317"/>
                  </a:lnTo>
                  <a:lnTo>
                    <a:pt x="1383131" y="74002"/>
                  </a:lnTo>
                  <a:lnTo>
                    <a:pt x="1383131" y="81457"/>
                  </a:lnTo>
                  <a:lnTo>
                    <a:pt x="1383131" y="84353"/>
                  </a:lnTo>
                  <a:lnTo>
                    <a:pt x="1382039" y="84353"/>
                  </a:lnTo>
                  <a:lnTo>
                    <a:pt x="1379918" y="82232"/>
                  </a:lnTo>
                  <a:lnTo>
                    <a:pt x="1383131" y="81457"/>
                  </a:lnTo>
                  <a:lnTo>
                    <a:pt x="1383131" y="74002"/>
                  </a:lnTo>
                  <a:lnTo>
                    <a:pt x="1379143" y="74968"/>
                  </a:lnTo>
                  <a:lnTo>
                    <a:pt x="1386751" y="61785"/>
                  </a:lnTo>
                  <a:lnTo>
                    <a:pt x="1392974" y="72580"/>
                  </a:lnTo>
                  <a:lnTo>
                    <a:pt x="1392974" y="58077"/>
                  </a:lnTo>
                  <a:lnTo>
                    <a:pt x="1386751" y="47282"/>
                  </a:lnTo>
                  <a:lnTo>
                    <a:pt x="1383614" y="52717"/>
                  </a:lnTo>
                  <a:lnTo>
                    <a:pt x="1370025" y="76250"/>
                  </a:lnTo>
                  <a:lnTo>
                    <a:pt x="1370025" y="91605"/>
                  </a:lnTo>
                  <a:lnTo>
                    <a:pt x="1370025" y="92290"/>
                  </a:lnTo>
                  <a:lnTo>
                    <a:pt x="1314919" y="98044"/>
                  </a:lnTo>
                  <a:lnTo>
                    <a:pt x="1364386" y="86017"/>
                  </a:lnTo>
                  <a:lnTo>
                    <a:pt x="1361160" y="91605"/>
                  </a:lnTo>
                  <a:lnTo>
                    <a:pt x="1370025" y="91605"/>
                  </a:lnTo>
                  <a:lnTo>
                    <a:pt x="1370025" y="76250"/>
                  </a:lnTo>
                  <a:lnTo>
                    <a:pt x="1369390" y="77343"/>
                  </a:lnTo>
                  <a:lnTo>
                    <a:pt x="1261300" y="103632"/>
                  </a:lnTo>
                  <a:lnTo>
                    <a:pt x="1208989" y="109093"/>
                  </a:lnTo>
                  <a:lnTo>
                    <a:pt x="1208989" y="116357"/>
                  </a:lnTo>
                  <a:lnTo>
                    <a:pt x="946111" y="180289"/>
                  </a:lnTo>
                  <a:lnTo>
                    <a:pt x="946061" y="194691"/>
                  </a:lnTo>
                  <a:lnTo>
                    <a:pt x="923505" y="194691"/>
                  </a:lnTo>
                  <a:lnTo>
                    <a:pt x="934110" y="190639"/>
                  </a:lnTo>
                  <a:lnTo>
                    <a:pt x="942530" y="188595"/>
                  </a:lnTo>
                  <a:lnTo>
                    <a:pt x="946061" y="194691"/>
                  </a:lnTo>
                  <a:lnTo>
                    <a:pt x="946061" y="180213"/>
                  </a:lnTo>
                  <a:lnTo>
                    <a:pt x="938771" y="167589"/>
                  </a:lnTo>
                  <a:lnTo>
                    <a:pt x="938771" y="182079"/>
                  </a:lnTo>
                  <a:lnTo>
                    <a:pt x="931735" y="183781"/>
                  </a:lnTo>
                  <a:lnTo>
                    <a:pt x="924750" y="186448"/>
                  </a:lnTo>
                  <a:lnTo>
                    <a:pt x="933030" y="172123"/>
                  </a:lnTo>
                  <a:lnTo>
                    <a:pt x="938771" y="182079"/>
                  </a:lnTo>
                  <a:lnTo>
                    <a:pt x="938771" y="167589"/>
                  </a:lnTo>
                  <a:lnTo>
                    <a:pt x="933348" y="158191"/>
                  </a:lnTo>
                  <a:lnTo>
                    <a:pt x="936663" y="158191"/>
                  </a:lnTo>
                  <a:lnTo>
                    <a:pt x="936650" y="150202"/>
                  </a:lnTo>
                  <a:lnTo>
                    <a:pt x="942301" y="155841"/>
                  </a:lnTo>
                  <a:lnTo>
                    <a:pt x="947420" y="150723"/>
                  </a:lnTo>
                  <a:lnTo>
                    <a:pt x="940955" y="144284"/>
                  </a:lnTo>
                  <a:lnTo>
                    <a:pt x="941781" y="145084"/>
                  </a:lnTo>
                  <a:lnTo>
                    <a:pt x="949756" y="145084"/>
                  </a:lnTo>
                  <a:lnTo>
                    <a:pt x="949756" y="143357"/>
                  </a:lnTo>
                  <a:lnTo>
                    <a:pt x="1208989" y="116357"/>
                  </a:lnTo>
                  <a:lnTo>
                    <a:pt x="1208989" y="109093"/>
                  </a:lnTo>
                  <a:lnTo>
                    <a:pt x="942797" y="136817"/>
                  </a:lnTo>
                  <a:lnTo>
                    <a:pt x="947420" y="132194"/>
                  </a:lnTo>
                  <a:lnTo>
                    <a:pt x="942301" y="127063"/>
                  </a:lnTo>
                  <a:lnTo>
                    <a:pt x="936663" y="132702"/>
                  </a:lnTo>
                  <a:lnTo>
                    <a:pt x="936663" y="124726"/>
                  </a:lnTo>
                  <a:lnTo>
                    <a:pt x="932700" y="124726"/>
                  </a:lnTo>
                  <a:lnTo>
                    <a:pt x="932700" y="158191"/>
                  </a:lnTo>
                  <a:lnTo>
                    <a:pt x="929894" y="163055"/>
                  </a:lnTo>
                  <a:lnTo>
                    <a:pt x="914006" y="190563"/>
                  </a:lnTo>
                  <a:lnTo>
                    <a:pt x="535127" y="335343"/>
                  </a:lnTo>
                  <a:lnTo>
                    <a:pt x="508901" y="338074"/>
                  </a:lnTo>
                  <a:lnTo>
                    <a:pt x="508901" y="345363"/>
                  </a:lnTo>
                  <a:lnTo>
                    <a:pt x="498754" y="349237"/>
                  </a:lnTo>
                  <a:lnTo>
                    <a:pt x="499338" y="346354"/>
                  </a:lnTo>
                  <a:lnTo>
                    <a:pt x="508901" y="345363"/>
                  </a:lnTo>
                  <a:lnTo>
                    <a:pt x="508901" y="338074"/>
                  </a:lnTo>
                  <a:lnTo>
                    <a:pt x="498513" y="339153"/>
                  </a:lnTo>
                  <a:lnTo>
                    <a:pt x="498055" y="336880"/>
                  </a:lnTo>
                  <a:lnTo>
                    <a:pt x="494550" y="331685"/>
                  </a:lnTo>
                  <a:lnTo>
                    <a:pt x="493687" y="330403"/>
                  </a:lnTo>
                  <a:lnTo>
                    <a:pt x="492404" y="329539"/>
                  </a:lnTo>
                  <a:lnTo>
                    <a:pt x="492404" y="337553"/>
                  </a:lnTo>
                  <a:lnTo>
                    <a:pt x="492404" y="339788"/>
                  </a:lnTo>
                  <a:lnTo>
                    <a:pt x="492404" y="347078"/>
                  </a:lnTo>
                  <a:lnTo>
                    <a:pt x="492404" y="351675"/>
                  </a:lnTo>
                  <a:lnTo>
                    <a:pt x="492340" y="368071"/>
                  </a:lnTo>
                  <a:lnTo>
                    <a:pt x="466280" y="368071"/>
                  </a:lnTo>
                  <a:lnTo>
                    <a:pt x="467017" y="366788"/>
                  </a:lnTo>
                  <a:lnTo>
                    <a:pt x="477050" y="364693"/>
                  </a:lnTo>
                  <a:lnTo>
                    <a:pt x="479310" y="365137"/>
                  </a:lnTo>
                  <a:lnTo>
                    <a:pt x="487222" y="363550"/>
                  </a:lnTo>
                  <a:lnTo>
                    <a:pt x="489026" y="362343"/>
                  </a:lnTo>
                  <a:lnTo>
                    <a:pt x="492340" y="368071"/>
                  </a:lnTo>
                  <a:lnTo>
                    <a:pt x="492340" y="351701"/>
                  </a:lnTo>
                  <a:lnTo>
                    <a:pt x="491451" y="352044"/>
                  </a:lnTo>
                  <a:lnTo>
                    <a:pt x="488797" y="347459"/>
                  </a:lnTo>
                  <a:lnTo>
                    <a:pt x="492404" y="347078"/>
                  </a:lnTo>
                  <a:lnTo>
                    <a:pt x="492404" y="339788"/>
                  </a:lnTo>
                  <a:lnTo>
                    <a:pt x="484835" y="340588"/>
                  </a:lnTo>
                  <a:lnTo>
                    <a:pt x="484581" y="340156"/>
                  </a:lnTo>
                  <a:lnTo>
                    <a:pt x="484581" y="354660"/>
                  </a:lnTo>
                  <a:lnTo>
                    <a:pt x="478282" y="357060"/>
                  </a:lnTo>
                  <a:lnTo>
                    <a:pt x="474294" y="357898"/>
                  </a:lnTo>
                  <a:lnTo>
                    <a:pt x="472160" y="357898"/>
                  </a:lnTo>
                  <a:lnTo>
                    <a:pt x="477494" y="348640"/>
                  </a:lnTo>
                  <a:lnTo>
                    <a:pt x="480910" y="348284"/>
                  </a:lnTo>
                  <a:lnTo>
                    <a:pt x="484581" y="354660"/>
                  </a:lnTo>
                  <a:lnTo>
                    <a:pt x="484581" y="340156"/>
                  </a:lnTo>
                  <a:lnTo>
                    <a:pt x="479704" y="331698"/>
                  </a:lnTo>
                  <a:lnTo>
                    <a:pt x="483019" y="331698"/>
                  </a:lnTo>
                  <a:lnTo>
                    <a:pt x="486549" y="331698"/>
                  </a:lnTo>
                  <a:lnTo>
                    <a:pt x="492404" y="337553"/>
                  </a:lnTo>
                  <a:lnTo>
                    <a:pt x="492404" y="329539"/>
                  </a:lnTo>
                  <a:lnTo>
                    <a:pt x="487222" y="326047"/>
                  </a:lnTo>
                  <a:lnTo>
                    <a:pt x="479310" y="324434"/>
                  </a:lnTo>
                  <a:lnTo>
                    <a:pt x="478904" y="324523"/>
                  </a:lnTo>
                  <a:lnTo>
                    <a:pt x="478904" y="331698"/>
                  </a:lnTo>
                  <a:lnTo>
                    <a:pt x="476173" y="336435"/>
                  </a:lnTo>
                  <a:lnTo>
                    <a:pt x="473062" y="341807"/>
                  </a:lnTo>
                  <a:lnTo>
                    <a:pt x="468591" y="342277"/>
                  </a:lnTo>
                  <a:lnTo>
                    <a:pt x="468591" y="349567"/>
                  </a:lnTo>
                  <a:lnTo>
                    <a:pt x="466813" y="352640"/>
                  </a:lnTo>
                  <a:lnTo>
                    <a:pt x="466217" y="352031"/>
                  </a:lnTo>
                  <a:lnTo>
                    <a:pt x="466217" y="349808"/>
                  </a:lnTo>
                  <a:lnTo>
                    <a:pt x="468591" y="349567"/>
                  </a:lnTo>
                  <a:lnTo>
                    <a:pt x="468591" y="342277"/>
                  </a:lnTo>
                  <a:lnTo>
                    <a:pt x="466217" y="342519"/>
                  </a:lnTo>
                  <a:lnTo>
                    <a:pt x="466217" y="337553"/>
                  </a:lnTo>
                  <a:lnTo>
                    <a:pt x="472071" y="331698"/>
                  </a:lnTo>
                  <a:lnTo>
                    <a:pt x="478904" y="331698"/>
                  </a:lnTo>
                  <a:lnTo>
                    <a:pt x="478904" y="324523"/>
                  </a:lnTo>
                  <a:lnTo>
                    <a:pt x="471385" y="326047"/>
                  </a:lnTo>
                  <a:lnTo>
                    <a:pt x="464921" y="330403"/>
                  </a:lnTo>
                  <a:lnTo>
                    <a:pt x="463905" y="331914"/>
                  </a:lnTo>
                  <a:lnTo>
                    <a:pt x="463905" y="357682"/>
                  </a:lnTo>
                  <a:lnTo>
                    <a:pt x="462343" y="360387"/>
                  </a:lnTo>
                  <a:lnTo>
                    <a:pt x="39801" y="448462"/>
                  </a:lnTo>
                  <a:lnTo>
                    <a:pt x="38620" y="447294"/>
                  </a:lnTo>
                  <a:lnTo>
                    <a:pt x="38620" y="462648"/>
                  </a:lnTo>
                  <a:lnTo>
                    <a:pt x="12560" y="462648"/>
                  </a:lnTo>
                  <a:lnTo>
                    <a:pt x="19583" y="450481"/>
                  </a:lnTo>
                  <a:lnTo>
                    <a:pt x="21958" y="448106"/>
                  </a:lnTo>
                  <a:lnTo>
                    <a:pt x="21958" y="456095"/>
                  </a:lnTo>
                  <a:lnTo>
                    <a:pt x="25781" y="456095"/>
                  </a:lnTo>
                  <a:lnTo>
                    <a:pt x="26327" y="458673"/>
                  </a:lnTo>
                  <a:lnTo>
                    <a:pt x="35242" y="456819"/>
                  </a:lnTo>
                  <a:lnTo>
                    <a:pt x="38620" y="462648"/>
                  </a:lnTo>
                  <a:lnTo>
                    <a:pt x="38620" y="447294"/>
                  </a:lnTo>
                  <a:lnTo>
                    <a:pt x="37426" y="446100"/>
                  </a:lnTo>
                  <a:lnTo>
                    <a:pt x="35636" y="442988"/>
                  </a:lnTo>
                  <a:lnTo>
                    <a:pt x="42316" y="442988"/>
                  </a:lnTo>
                  <a:lnTo>
                    <a:pt x="42316" y="435749"/>
                  </a:lnTo>
                  <a:lnTo>
                    <a:pt x="41503" y="435749"/>
                  </a:lnTo>
                  <a:lnTo>
                    <a:pt x="152615" y="382498"/>
                  </a:lnTo>
                  <a:lnTo>
                    <a:pt x="460095" y="350443"/>
                  </a:lnTo>
                  <a:lnTo>
                    <a:pt x="460552" y="352717"/>
                  </a:lnTo>
                  <a:lnTo>
                    <a:pt x="463905" y="357682"/>
                  </a:lnTo>
                  <a:lnTo>
                    <a:pt x="463905" y="331914"/>
                  </a:lnTo>
                  <a:lnTo>
                    <a:pt x="460552" y="336880"/>
                  </a:lnTo>
                  <a:lnTo>
                    <a:pt x="459270" y="343242"/>
                  </a:lnTo>
                  <a:lnTo>
                    <a:pt x="172034" y="373176"/>
                  </a:lnTo>
                  <a:lnTo>
                    <a:pt x="466039" y="232232"/>
                  </a:lnTo>
                  <a:lnTo>
                    <a:pt x="470052" y="236232"/>
                  </a:lnTo>
                  <a:lnTo>
                    <a:pt x="475678" y="230606"/>
                  </a:lnTo>
                  <a:lnTo>
                    <a:pt x="475678" y="238582"/>
                  </a:lnTo>
                  <a:lnTo>
                    <a:pt x="482930" y="238582"/>
                  </a:lnTo>
                  <a:lnTo>
                    <a:pt x="482930" y="230581"/>
                  </a:lnTo>
                  <a:lnTo>
                    <a:pt x="482930" y="224904"/>
                  </a:lnTo>
                  <a:lnTo>
                    <a:pt x="482942" y="230606"/>
                  </a:lnTo>
                  <a:lnTo>
                    <a:pt x="488581" y="236232"/>
                  </a:lnTo>
                  <a:lnTo>
                    <a:pt x="493699" y="231101"/>
                  </a:lnTo>
                  <a:lnTo>
                    <a:pt x="486791" y="224218"/>
                  </a:lnTo>
                  <a:lnTo>
                    <a:pt x="488061" y="225463"/>
                  </a:lnTo>
                  <a:lnTo>
                    <a:pt x="496036" y="225463"/>
                  </a:lnTo>
                  <a:lnTo>
                    <a:pt x="496036" y="222580"/>
                  </a:lnTo>
                  <a:lnTo>
                    <a:pt x="922324" y="147040"/>
                  </a:lnTo>
                  <a:lnTo>
                    <a:pt x="918641" y="150723"/>
                  </a:lnTo>
                  <a:lnTo>
                    <a:pt x="923772" y="155841"/>
                  </a:lnTo>
                  <a:lnTo>
                    <a:pt x="929398" y="150215"/>
                  </a:lnTo>
                  <a:lnTo>
                    <a:pt x="929398" y="145783"/>
                  </a:lnTo>
                  <a:lnTo>
                    <a:pt x="929411" y="150202"/>
                  </a:lnTo>
                  <a:lnTo>
                    <a:pt x="929411" y="158191"/>
                  </a:lnTo>
                  <a:lnTo>
                    <a:pt x="932700" y="158191"/>
                  </a:lnTo>
                  <a:lnTo>
                    <a:pt x="932700" y="124726"/>
                  </a:lnTo>
                  <a:lnTo>
                    <a:pt x="929411" y="124726"/>
                  </a:lnTo>
                  <a:lnTo>
                    <a:pt x="929411" y="132715"/>
                  </a:lnTo>
                  <a:lnTo>
                    <a:pt x="929411" y="138430"/>
                  </a:lnTo>
                  <a:lnTo>
                    <a:pt x="929398" y="132702"/>
                  </a:lnTo>
                  <a:lnTo>
                    <a:pt x="923772" y="127063"/>
                  </a:lnTo>
                  <a:lnTo>
                    <a:pt x="918641" y="132194"/>
                  </a:lnTo>
                  <a:lnTo>
                    <a:pt x="924280" y="137845"/>
                  </a:lnTo>
                  <a:lnTo>
                    <a:pt x="916305" y="137845"/>
                  </a:lnTo>
                  <a:lnTo>
                    <a:pt x="916305" y="140754"/>
                  </a:lnTo>
                  <a:lnTo>
                    <a:pt x="490004" y="216268"/>
                  </a:lnTo>
                  <a:lnTo>
                    <a:pt x="493699" y="212572"/>
                  </a:lnTo>
                  <a:lnTo>
                    <a:pt x="488581" y="207454"/>
                  </a:lnTo>
                  <a:lnTo>
                    <a:pt x="482942" y="213093"/>
                  </a:lnTo>
                  <a:lnTo>
                    <a:pt x="482942" y="217525"/>
                  </a:lnTo>
                  <a:lnTo>
                    <a:pt x="482930" y="213106"/>
                  </a:lnTo>
                  <a:lnTo>
                    <a:pt x="482930" y="205117"/>
                  </a:lnTo>
                  <a:lnTo>
                    <a:pt x="475678" y="205117"/>
                  </a:lnTo>
                  <a:lnTo>
                    <a:pt x="475678" y="213093"/>
                  </a:lnTo>
                  <a:lnTo>
                    <a:pt x="470052" y="207454"/>
                  </a:lnTo>
                  <a:lnTo>
                    <a:pt x="464921" y="212572"/>
                  </a:lnTo>
                  <a:lnTo>
                    <a:pt x="470560" y="218224"/>
                  </a:lnTo>
                  <a:lnTo>
                    <a:pt x="462584" y="218224"/>
                  </a:lnTo>
                  <a:lnTo>
                    <a:pt x="462584" y="225463"/>
                  </a:lnTo>
                  <a:lnTo>
                    <a:pt x="463372" y="225463"/>
                  </a:lnTo>
                  <a:lnTo>
                    <a:pt x="150596" y="375412"/>
                  </a:lnTo>
                  <a:lnTo>
                    <a:pt x="44792" y="386435"/>
                  </a:lnTo>
                  <a:lnTo>
                    <a:pt x="44335" y="384162"/>
                  </a:lnTo>
                  <a:lnTo>
                    <a:pt x="40830" y="378968"/>
                  </a:lnTo>
                  <a:lnTo>
                    <a:pt x="39966" y="377698"/>
                  </a:lnTo>
                  <a:lnTo>
                    <a:pt x="38684" y="376834"/>
                  </a:lnTo>
                  <a:lnTo>
                    <a:pt x="38684" y="384835"/>
                  </a:lnTo>
                  <a:lnTo>
                    <a:pt x="38684" y="387070"/>
                  </a:lnTo>
                  <a:lnTo>
                    <a:pt x="25222" y="388467"/>
                  </a:lnTo>
                  <a:lnTo>
                    <a:pt x="25971" y="395681"/>
                  </a:lnTo>
                  <a:lnTo>
                    <a:pt x="38684" y="394360"/>
                  </a:lnTo>
                  <a:lnTo>
                    <a:pt x="38684" y="399313"/>
                  </a:lnTo>
                  <a:lnTo>
                    <a:pt x="32829" y="405168"/>
                  </a:lnTo>
                  <a:lnTo>
                    <a:pt x="31750" y="405180"/>
                  </a:lnTo>
                  <a:lnTo>
                    <a:pt x="29298" y="405180"/>
                  </a:lnTo>
                  <a:lnTo>
                    <a:pt x="25590" y="405180"/>
                  </a:lnTo>
                  <a:lnTo>
                    <a:pt x="18351" y="405168"/>
                  </a:lnTo>
                  <a:lnTo>
                    <a:pt x="12496" y="399313"/>
                  </a:lnTo>
                  <a:lnTo>
                    <a:pt x="12496" y="384835"/>
                  </a:lnTo>
                  <a:lnTo>
                    <a:pt x="18351" y="378980"/>
                  </a:lnTo>
                  <a:lnTo>
                    <a:pt x="29298" y="378980"/>
                  </a:lnTo>
                  <a:lnTo>
                    <a:pt x="32829" y="378980"/>
                  </a:lnTo>
                  <a:lnTo>
                    <a:pt x="38684" y="384835"/>
                  </a:lnTo>
                  <a:lnTo>
                    <a:pt x="38684" y="376834"/>
                  </a:lnTo>
                  <a:lnTo>
                    <a:pt x="33502" y="373329"/>
                  </a:lnTo>
                  <a:lnTo>
                    <a:pt x="25590" y="371729"/>
                  </a:lnTo>
                  <a:lnTo>
                    <a:pt x="17665" y="373329"/>
                  </a:lnTo>
                  <a:lnTo>
                    <a:pt x="11201" y="377698"/>
                  </a:lnTo>
                  <a:lnTo>
                    <a:pt x="6832" y="384162"/>
                  </a:lnTo>
                  <a:lnTo>
                    <a:pt x="5232" y="392074"/>
                  </a:lnTo>
                  <a:lnTo>
                    <a:pt x="6832" y="399999"/>
                  </a:lnTo>
                  <a:lnTo>
                    <a:pt x="11201" y="406463"/>
                  </a:lnTo>
                  <a:lnTo>
                    <a:pt x="17665" y="410832"/>
                  </a:lnTo>
                  <a:lnTo>
                    <a:pt x="25590" y="412432"/>
                  </a:lnTo>
                  <a:lnTo>
                    <a:pt x="33502" y="410832"/>
                  </a:lnTo>
                  <a:lnTo>
                    <a:pt x="39966" y="406463"/>
                  </a:lnTo>
                  <a:lnTo>
                    <a:pt x="40830" y="405180"/>
                  </a:lnTo>
                  <a:lnTo>
                    <a:pt x="44335" y="399999"/>
                  </a:lnTo>
                  <a:lnTo>
                    <a:pt x="45618" y="393636"/>
                  </a:lnTo>
                  <a:lnTo>
                    <a:pt x="131165" y="384721"/>
                  </a:lnTo>
                  <a:lnTo>
                    <a:pt x="38849" y="428980"/>
                  </a:lnTo>
                  <a:lnTo>
                    <a:pt x="34861" y="424967"/>
                  </a:lnTo>
                  <a:lnTo>
                    <a:pt x="31318" y="428510"/>
                  </a:lnTo>
                  <a:lnTo>
                    <a:pt x="31318" y="450227"/>
                  </a:lnTo>
                  <a:lnTo>
                    <a:pt x="29210" y="450672"/>
                  </a:lnTo>
                  <a:lnTo>
                    <a:pt x="29210" y="448106"/>
                  </a:lnTo>
                  <a:lnTo>
                    <a:pt x="31318" y="450227"/>
                  </a:lnTo>
                  <a:lnTo>
                    <a:pt x="31318" y="428510"/>
                  </a:lnTo>
                  <a:lnTo>
                    <a:pt x="29210" y="430618"/>
                  </a:lnTo>
                  <a:lnTo>
                    <a:pt x="29210" y="422630"/>
                  </a:lnTo>
                  <a:lnTo>
                    <a:pt x="21958" y="422630"/>
                  </a:lnTo>
                  <a:lnTo>
                    <a:pt x="21958" y="430618"/>
                  </a:lnTo>
                  <a:lnTo>
                    <a:pt x="16319" y="424967"/>
                  </a:lnTo>
                  <a:lnTo>
                    <a:pt x="11201" y="430098"/>
                  </a:lnTo>
                  <a:lnTo>
                    <a:pt x="16840" y="435749"/>
                  </a:lnTo>
                  <a:lnTo>
                    <a:pt x="8864" y="435749"/>
                  </a:lnTo>
                  <a:lnTo>
                    <a:pt x="8864" y="442988"/>
                  </a:lnTo>
                  <a:lnTo>
                    <a:pt x="15532" y="442988"/>
                  </a:lnTo>
                  <a:lnTo>
                    <a:pt x="13754" y="446074"/>
                  </a:lnTo>
                  <a:lnTo>
                    <a:pt x="11201" y="448627"/>
                  </a:lnTo>
                  <a:lnTo>
                    <a:pt x="11874" y="449313"/>
                  </a:lnTo>
                  <a:lnTo>
                    <a:pt x="0" y="469900"/>
                  </a:lnTo>
                  <a:lnTo>
                    <a:pt x="51181" y="469900"/>
                  </a:lnTo>
                  <a:lnTo>
                    <a:pt x="46990" y="462648"/>
                  </a:lnTo>
                  <a:lnTo>
                    <a:pt x="42710" y="455256"/>
                  </a:lnTo>
                  <a:lnTo>
                    <a:pt x="457492" y="368769"/>
                  </a:lnTo>
                  <a:lnTo>
                    <a:pt x="453720" y="375323"/>
                  </a:lnTo>
                  <a:lnTo>
                    <a:pt x="504901" y="375323"/>
                  </a:lnTo>
                  <a:lnTo>
                    <a:pt x="500710" y="368071"/>
                  </a:lnTo>
                  <a:lnTo>
                    <a:pt x="495122" y="358394"/>
                  </a:lnTo>
                  <a:lnTo>
                    <a:pt x="536867" y="342442"/>
                  </a:lnTo>
                  <a:lnTo>
                    <a:pt x="913815" y="303149"/>
                  </a:lnTo>
                  <a:lnTo>
                    <a:pt x="914273" y="305422"/>
                  </a:lnTo>
                  <a:lnTo>
                    <a:pt x="918641" y="311886"/>
                  </a:lnTo>
                  <a:lnTo>
                    <a:pt x="925106" y="316255"/>
                  </a:lnTo>
                  <a:lnTo>
                    <a:pt x="933030" y="317842"/>
                  </a:lnTo>
                  <a:lnTo>
                    <a:pt x="940943" y="316255"/>
                  </a:lnTo>
                  <a:lnTo>
                    <a:pt x="947407" y="311886"/>
                  </a:lnTo>
                  <a:lnTo>
                    <a:pt x="948270" y="310603"/>
                  </a:lnTo>
                  <a:lnTo>
                    <a:pt x="951776" y="305422"/>
                  </a:lnTo>
                  <a:lnTo>
                    <a:pt x="953020" y="299199"/>
                  </a:lnTo>
                  <a:lnTo>
                    <a:pt x="1367510" y="258889"/>
                  </a:lnTo>
                  <a:lnTo>
                    <a:pt x="1367993" y="261289"/>
                  </a:lnTo>
                  <a:lnTo>
                    <a:pt x="1372362" y="267754"/>
                  </a:lnTo>
                  <a:lnTo>
                    <a:pt x="1378826" y="272122"/>
                  </a:lnTo>
                  <a:lnTo>
                    <a:pt x="1386751" y="273710"/>
                  </a:lnTo>
                  <a:lnTo>
                    <a:pt x="1394663" y="272122"/>
                  </a:lnTo>
                  <a:lnTo>
                    <a:pt x="1401140" y="267754"/>
                  </a:lnTo>
                  <a:lnTo>
                    <a:pt x="1402003" y="266471"/>
                  </a:lnTo>
                  <a:lnTo>
                    <a:pt x="1392910" y="266471"/>
                  </a:lnTo>
                  <a:lnTo>
                    <a:pt x="1390459" y="266471"/>
                  </a:lnTo>
                  <a:lnTo>
                    <a:pt x="1386751" y="266471"/>
                  </a:lnTo>
                  <a:lnTo>
                    <a:pt x="1379512" y="266458"/>
                  </a:lnTo>
                  <a:lnTo>
                    <a:pt x="1373657" y="260604"/>
                  </a:lnTo>
                  <a:lnTo>
                    <a:pt x="1373657" y="258292"/>
                  </a:lnTo>
                  <a:lnTo>
                    <a:pt x="1387055" y="256984"/>
                  </a:lnTo>
                  <a:lnTo>
                    <a:pt x="1399844" y="256108"/>
                  </a:lnTo>
                  <a:lnTo>
                    <a:pt x="1399844" y="260604"/>
                  </a:lnTo>
                  <a:lnTo>
                    <a:pt x="1393990" y="266458"/>
                  </a:lnTo>
                  <a:lnTo>
                    <a:pt x="1392910" y="266471"/>
                  </a:lnTo>
                  <a:lnTo>
                    <a:pt x="1402003" y="266458"/>
                  </a:lnTo>
                  <a:lnTo>
                    <a:pt x="1405496" y="261289"/>
                  </a:lnTo>
                  <a:lnTo>
                    <a:pt x="1406639" y="255625"/>
                  </a:lnTo>
                  <a:lnTo>
                    <a:pt x="1821116" y="226834"/>
                  </a:lnTo>
                  <a:lnTo>
                    <a:pt x="1821713" y="229768"/>
                  </a:lnTo>
                  <a:lnTo>
                    <a:pt x="1826082" y="236232"/>
                  </a:lnTo>
                  <a:lnTo>
                    <a:pt x="1832546" y="240601"/>
                  </a:lnTo>
                  <a:lnTo>
                    <a:pt x="1840471" y="242189"/>
                  </a:lnTo>
                  <a:lnTo>
                    <a:pt x="1848383" y="240601"/>
                  </a:lnTo>
                  <a:lnTo>
                    <a:pt x="1854860" y="236232"/>
                  </a:lnTo>
                  <a:lnTo>
                    <a:pt x="1855724" y="234950"/>
                  </a:lnTo>
                  <a:lnTo>
                    <a:pt x="1859216" y="229768"/>
                  </a:lnTo>
                  <a:lnTo>
                    <a:pt x="1860829" y="221843"/>
                  </a:lnTo>
                  <a:lnTo>
                    <a:pt x="1859216" y="213931"/>
                  </a:lnTo>
                  <a:lnTo>
                    <a:pt x="1855724" y="208737"/>
                  </a:lnTo>
                  <a:lnTo>
                    <a:pt x="1854860" y="207467"/>
                  </a:lnTo>
                  <a:lnTo>
                    <a:pt x="1853565" y="206603"/>
                  </a:lnTo>
                  <a:lnTo>
                    <a:pt x="1853565" y="214604"/>
                  </a:lnTo>
                  <a:lnTo>
                    <a:pt x="1853565" y="229082"/>
                  </a:lnTo>
                  <a:lnTo>
                    <a:pt x="1847710" y="234937"/>
                  </a:lnTo>
                  <a:lnTo>
                    <a:pt x="1846630" y="234950"/>
                  </a:lnTo>
                  <a:lnTo>
                    <a:pt x="1844179" y="234950"/>
                  </a:lnTo>
                  <a:lnTo>
                    <a:pt x="1840471" y="234950"/>
                  </a:lnTo>
                  <a:lnTo>
                    <a:pt x="1833245" y="234937"/>
                  </a:lnTo>
                  <a:lnTo>
                    <a:pt x="1827390" y="229082"/>
                  </a:lnTo>
                  <a:lnTo>
                    <a:pt x="1827390" y="226390"/>
                  </a:lnTo>
                  <a:lnTo>
                    <a:pt x="1840725" y="225463"/>
                  </a:lnTo>
                  <a:lnTo>
                    <a:pt x="1840217" y="218236"/>
                  </a:lnTo>
                  <a:lnTo>
                    <a:pt x="1827390" y="219138"/>
                  </a:lnTo>
                  <a:lnTo>
                    <a:pt x="1827390" y="214604"/>
                  </a:lnTo>
                  <a:lnTo>
                    <a:pt x="1833245" y="208749"/>
                  </a:lnTo>
                  <a:lnTo>
                    <a:pt x="1844179" y="208749"/>
                  </a:lnTo>
                  <a:lnTo>
                    <a:pt x="1847710" y="208749"/>
                  </a:lnTo>
                  <a:lnTo>
                    <a:pt x="1853565" y="214604"/>
                  </a:lnTo>
                  <a:lnTo>
                    <a:pt x="1853565" y="206603"/>
                  </a:lnTo>
                  <a:lnTo>
                    <a:pt x="1848383" y="203098"/>
                  </a:lnTo>
                  <a:lnTo>
                    <a:pt x="1840471" y="201498"/>
                  </a:lnTo>
                  <a:lnTo>
                    <a:pt x="1832546" y="203098"/>
                  </a:lnTo>
                  <a:lnTo>
                    <a:pt x="1826082" y="207467"/>
                  </a:lnTo>
                  <a:lnTo>
                    <a:pt x="1821713" y="213931"/>
                  </a:lnTo>
                  <a:lnTo>
                    <a:pt x="1820570" y="219608"/>
                  </a:lnTo>
                  <a:lnTo>
                    <a:pt x="1406093" y="248399"/>
                  </a:lnTo>
                  <a:lnTo>
                    <a:pt x="1405496" y="245452"/>
                  </a:lnTo>
                  <a:lnTo>
                    <a:pt x="1402003" y="240258"/>
                  </a:lnTo>
                  <a:lnTo>
                    <a:pt x="1401140" y="238988"/>
                  </a:lnTo>
                  <a:lnTo>
                    <a:pt x="1399844" y="238125"/>
                  </a:lnTo>
                  <a:lnTo>
                    <a:pt x="1399844" y="246126"/>
                  </a:lnTo>
                  <a:lnTo>
                    <a:pt x="1399844" y="248831"/>
                  </a:lnTo>
                  <a:lnTo>
                    <a:pt x="1386497" y="249758"/>
                  </a:lnTo>
                  <a:lnTo>
                    <a:pt x="1373657" y="251015"/>
                  </a:lnTo>
                  <a:lnTo>
                    <a:pt x="1373657" y="246126"/>
                  </a:lnTo>
                  <a:lnTo>
                    <a:pt x="1379512" y="240271"/>
                  </a:lnTo>
                  <a:lnTo>
                    <a:pt x="1390459" y="240271"/>
                  </a:lnTo>
                  <a:lnTo>
                    <a:pt x="1393990" y="240271"/>
                  </a:lnTo>
                  <a:lnTo>
                    <a:pt x="1399844" y="246126"/>
                  </a:lnTo>
                  <a:lnTo>
                    <a:pt x="1399844" y="238125"/>
                  </a:lnTo>
                  <a:lnTo>
                    <a:pt x="1394663" y="234619"/>
                  </a:lnTo>
                  <a:lnTo>
                    <a:pt x="1386751" y="233019"/>
                  </a:lnTo>
                  <a:lnTo>
                    <a:pt x="1378826" y="234619"/>
                  </a:lnTo>
                  <a:lnTo>
                    <a:pt x="1372362" y="238988"/>
                  </a:lnTo>
                  <a:lnTo>
                    <a:pt x="1367993" y="245452"/>
                  </a:lnTo>
                  <a:lnTo>
                    <a:pt x="1366735" y="251688"/>
                  </a:lnTo>
                  <a:lnTo>
                    <a:pt x="952258" y="292011"/>
                  </a:lnTo>
                  <a:lnTo>
                    <a:pt x="951776" y="289585"/>
                  </a:lnTo>
                  <a:lnTo>
                    <a:pt x="948270" y="284391"/>
                  </a:lnTo>
                  <a:lnTo>
                    <a:pt x="947407" y="283121"/>
                  </a:lnTo>
                  <a:lnTo>
                    <a:pt x="946124" y="282257"/>
                  </a:lnTo>
                  <a:lnTo>
                    <a:pt x="946124" y="290258"/>
                  </a:lnTo>
                  <a:lnTo>
                    <a:pt x="946124" y="292608"/>
                  </a:lnTo>
                  <a:lnTo>
                    <a:pt x="946124" y="299872"/>
                  </a:lnTo>
                  <a:lnTo>
                    <a:pt x="946124" y="304736"/>
                  </a:lnTo>
                  <a:lnTo>
                    <a:pt x="940269" y="310591"/>
                  </a:lnTo>
                  <a:lnTo>
                    <a:pt x="939190" y="310603"/>
                  </a:lnTo>
                  <a:lnTo>
                    <a:pt x="936739" y="310603"/>
                  </a:lnTo>
                  <a:lnTo>
                    <a:pt x="933030" y="310603"/>
                  </a:lnTo>
                  <a:lnTo>
                    <a:pt x="925791" y="310591"/>
                  </a:lnTo>
                  <a:lnTo>
                    <a:pt x="919937" y="304736"/>
                  </a:lnTo>
                  <a:lnTo>
                    <a:pt x="919937" y="302514"/>
                  </a:lnTo>
                  <a:lnTo>
                    <a:pt x="933411" y="301104"/>
                  </a:lnTo>
                  <a:lnTo>
                    <a:pt x="946124" y="299872"/>
                  </a:lnTo>
                  <a:lnTo>
                    <a:pt x="946124" y="292608"/>
                  </a:lnTo>
                  <a:lnTo>
                    <a:pt x="932688" y="293903"/>
                  </a:lnTo>
                  <a:lnTo>
                    <a:pt x="919937" y="295236"/>
                  </a:lnTo>
                  <a:lnTo>
                    <a:pt x="919937" y="290258"/>
                  </a:lnTo>
                  <a:lnTo>
                    <a:pt x="925791" y="284403"/>
                  </a:lnTo>
                  <a:lnTo>
                    <a:pt x="936739" y="284403"/>
                  </a:lnTo>
                  <a:lnTo>
                    <a:pt x="940269" y="284403"/>
                  </a:lnTo>
                  <a:lnTo>
                    <a:pt x="946124" y="290258"/>
                  </a:lnTo>
                  <a:lnTo>
                    <a:pt x="946124" y="282257"/>
                  </a:lnTo>
                  <a:lnTo>
                    <a:pt x="940943" y="278752"/>
                  </a:lnTo>
                  <a:lnTo>
                    <a:pt x="933030" y="277152"/>
                  </a:lnTo>
                  <a:lnTo>
                    <a:pt x="925106" y="278752"/>
                  </a:lnTo>
                  <a:lnTo>
                    <a:pt x="918641" y="283121"/>
                  </a:lnTo>
                  <a:lnTo>
                    <a:pt x="914273" y="289585"/>
                  </a:lnTo>
                  <a:lnTo>
                    <a:pt x="912990" y="295960"/>
                  </a:lnTo>
                  <a:lnTo>
                    <a:pt x="563079" y="332435"/>
                  </a:lnTo>
                  <a:lnTo>
                    <a:pt x="908253" y="200520"/>
                  </a:lnTo>
                  <a:lnTo>
                    <a:pt x="907440" y="201942"/>
                  </a:lnTo>
                  <a:lnTo>
                    <a:pt x="958621" y="201942"/>
                  </a:lnTo>
                  <a:lnTo>
                    <a:pt x="954430" y="194691"/>
                  </a:lnTo>
                  <a:lnTo>
                    <a:pt x="949871" y="186817"/>
                  </a:lnTo>
                  <a:lnTo>
                    <a:pt x="1262583" y="110769"/>
                  </a:lnTo>
                  <a:lnTo>
                    <a:pt x="1376959" y="98844"/>
                  </a:lnTo>
                  <a:lnTo>
                    <a:pt x="1372362" y="103441"/>
                  </a:lnTo>
                  <a:lnTo>
                    <a:pt x="1377492" y="108559"/>
                  </a:lnTo>
                  <a:lnTo>
                    <a:pt x="1383118" y="102920"/>
                  </a:lnTo>
                  <a:lnTo>
                    <a:pt x="1383118" y="98196"/>
                  </a:lnTo>
                  <a:lnTo>
                    <a:pt x="1383131" y="102920"/>
                  </a:lnTo>
                  <a:lnTo>
                    <a:pt x="1383131" y="110909"/>
                  </a:lnTo>
                  <a:lnTo>
                    <a:pt x="1390383" y="110909"/>
                  </a:lnTo>
                  <a:lnTo>
                    <a:pt x="1390370" y="102920"/>
                  </a:lnTo>
                  <a:lnTo>
                    <a:pt x="1396022" y="108559"/>
                  </a:lnTo>
                  <a:lnTo>
                    <a:pt x="1401140" y="103441"/>
                  </a:lnTo>
                  <a:lnTo>
                    <a:pt x="1395488" y="97790"/>
                  </a:lnTo>
                  <a:lnTo>
                    <a:pt x="1403477" y="97790"/>
                  </a:lnTo>
                  <a:lnTo>
                    <a:pt x="1403477" y="97218"/>
                  </a:lnTo>
                  <a:lnTo>
                    <a:pt x="1831378" y="82372"/>
                  </a:lnTo>
                  <a:lnTo>
                    <a:pt x="1826082" y="87668"/>
                  </a:lnTo>
                  <a:lnTo>
                    <a:pt x="1831213" y="92798"/>
                  </a:lnTo>
                  <a:lnTo>
                    <a:pt x="1836839" y="87160"/>
                  </a:lnTo>
                  <a:lnTo>
                    <a:pt x="1836839" y="82181"/>
                  </a:lnTo>
                  <a:lnTo>
                    <a:pt x="1836851" y="87160"/>
                  </a:lnTo>
                  <a:lnTo>
                    <a:pt x="1836851" y="95148"/>
                  </a:lnTo>
                  <a:lnTo>
                    <a:pt x="1844103" y="95148"/>
                  </a:lnTo>
                  <a:lnTo>
                    <a:pt x="1844090" y="87160"/>
                  </a:lnTo>
                  <a:lnTo>
                    <a:pt x="1849742" y="92798"/>
                  </a:lnTo>
                  <a:lnTo>
                    <a:pt x="1854860" y="87668"/>
                  </a:lnTo>
                  <a:lnTo>
                    <a:pt x="1845589" y="78409"/>
                  </a:lnTo>
                  <a:lnTo>
                    <a:pt x="1849221" y="82029"/>
                  </a:lnTo>
                  <a:lnTo>
                    <a:pt x="1857197" y="82029"/>
                  </a:lnTo>
                  <a:lnTo>
                    <a:pt x="1857197" y="74790"/>
                  </a:lnTo>
                  <a:lnTo>
                    <a:pt x="1849208" y="74790"/>
                  </a:lnTo>
                  <a:lnTo>
                    <a:pt x="1854860" y="69138"/>
                  </a:lnTo>
                  <a:lnTo>
                    <a:pt x="1849742" y="64020"/>
                  </a:lnTo>
                  <a:lnTo>
                    <a:pt x="1844103" y="69659"/>
                  </a:lnTo>
                  <a:lnTo>
                    <a:pt x="1844103" y="76911"/>
                  </a:lnTo>
                  <a:lnTo>
                    <a:pt x="1844103" y="79908"/>
                  </a:lnTo>
                  <a:lnTo>
                    <a:pt x="1844090" y="76911"/>
                  </a:lnTo>
                  <a:lnTo>
                    <a:pt x="1844103" y="69659"/>
                  </a:lnTo>
                  <a:lnTo>
                    <a:pt x="1844103" y="61683"/>
                  </a:lnTo>
                  <a:lnTo>
                    <a:pt x="1836851" y="61683"/>
                  </a:lnTo>
                  <a:lnTo>
                    <a:pt x="1836851" y="69672"/>
                  </a:lnTo>
                  <a:lnTo>
                    <a:pt x="1836851" y="74917"/>
                  </a:lnTo>
                  <a:lnTo>
                    <a:pt x="1836839" y="69659"/>
                  </a:lnTo>
                  <a:lnTo>
                    <a:pt x="1831213" y="64020"/>
                  </a:lnTo>
                  <a:lnTo>
                    <a:pt x="1826082" y="69138"/>
                  </a:lnTo>
                  <a:lnTo>
                    <a:pt x="1831721" y="74790"/>
                  </a:lnTo>
                  <a:lnTo>
                    <a:pt x="1823745" y="74790"/>
                  </a:lnTo>
                  <a:lnTo>
                    <a:pt x="1823745" y="75374"/>
                  </a:lnTo>
                  <a:lnTo>
                    <a:pt x="1411249" y="89725"/>
                  </a:lnTo>
                  <a:lnTo>
                    <a:pt x="1408150" y="84353"/>
                  </a:lnTo>
                  <a:lnTo>
                    <a:pt x="1404823" y="78613"/>
                  </a:lnTo>
                  <a:lnTo>
                    <a:pt x="1820075" y="35331"/>
                  </a:lnTo>
                  <a:lnTo>
                    <a:pt x="1814893" y="44323"/>
                  </a:lnTo>
                  <a:lnTo>
                    <a:pt x="1866061" y="44323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3" name="object 35">
              <a:extLst>
                <a:ext uri="{FF2B5EF4-FFF2-40B4-BE49-F238E27FC236}">
                  <a16:creationId xmlns:a16="http://schemas.microsoft.com/office/drawing/2014/main" id="{10779E85-9B31-4A04-88ED-4350191EBFD7}"/>
                </a:ext>
              </a:extLst>
            </p:cNvPr>
            <p:cNvSpPr/>
            <p:nvPr/>
          </p:nvSpPr>
          <p:spPr>
            <a:xfrm>
              <a:off x="649376" y="765580"/>
              <a:ext cx="1866264" cy="544830"/>
            </a:xfrm>
            <a:custGeom>
              <a:avLst/>
              <a:gdLst/>
              <a:ahLst/>
              <a:cxnLst/>
              <a:rect l="l" t="t" r="r" b="b"/>
              <a:pathLst>
                <a:path w="1866264" h="544830">
                  <a:moveTo>
                    <a:pt x="1860829" y="265976"/>
                  </a:moveTo>
                  <a:lnTo>
                    <a:pt x="1859216" y="258064"/>
                  </a:lnTo>
                  <a:lnTo>
                    <a:pt x="1855724" y="252869"/>
                  </a:lnTo>
                  <a:lnTo>
                    <a:pt x="1854860" y="251599"/>
                  </a:lnTo>
                  <a:lnTo>
                    <a:pt x="1853565" y="250736"/>
                  </a:lnTo>
                  <a:lnTo>
                    <a:pt x="1853565" y="258737"/>
                  </a:lnTo>
                  <a:lnTo>
                    <a:pt x="1853565" y="273215"/>
                  </a:lnTo>
                  <a:lnTo>
                    <a:pt x="1847710" y="279069"/>
                  </a:lnTo>
                  <a:lnTo>
                    <a:pt x="1846630" y="279082"/>
                  </a:lnTo>
                  <a:lnTo>
                    <a:pt x="1844179" y="279082"/>
                  </a:lnTo>
                  <a:lnTo>
                    <a:pt x="1840471" y="279082"/>
                  </a:lnTo>
                  <a:lnTo>
                    <a:pt x="1833245" y="279069"/>
                  </a:lnTo>
                  <a:lnTo>
                    <a:pt x="1827390" y="273215"/>
                  </a:lnTo>
                  <a:lnTo>
                    <a:pt x="1827390" y="270065"/>
                  </a:lnTo>
                  <a:lnTo>
                    <a:pt x="1840598" y="269595"/>
                  </a:lnTo>
                  <a:lnTo>
                    <a:pt x="1840344" y="262356"/>
                  </a:lnTo>
                  <a:lnTo>
                    <a:pt x="1827390" y="262813"/>
                  </a:lnTo>
                  <a:lnTo>
                    <a:pt x="1827390" y="258737"/>
                  </a:lnTo>
                  <a:lnTo>
                    <a:pt x="1833245" y="252882"/>
                  </a:lnTo>
                  <a:lnTo>
                    <a:pt x="1844179" y="252882"/>
                  </a:lnTo>
                  <a:lnTo>
                    <a:pt x="1847710" y="252882"/>
                  </a:lnTo>
                  <a:lnTo>
                    <a:pt x="1853565" y="258737"/>
                  </a:lnTo>
                  <a:lnTo>
                    <a:pt x="1853565" y="250736"/>
                  </a:lnTo>
                  <a:lnTo>
                    <a:pt x="1848383" y="247230"/>
                  </a:lnTo>
                  <a:lnTo>
                    <a:pt x="1840471" y="245630"/>
                  </a:lnTo>
                  <a:lnTo>
                    <a:pt x="1832546" y="247230"/>
                  </a:lnTo>
                  <a:lnTo>
                    <a:pt x="1826082" y="251599"/>
                  </a:lnTo>
                  <a:lnTo>
                    <a:pt x="1821713" y="258064"/>
                  </a:lnTo>
                  <a:lnTo>
                    <a:pt x="1820710" y="263042"/>
                  </a:lnTo>
                  <a:lnTo>
                    <a:pt x="1406232" y="277469"/>
                  </a:lnTo>
                  <a:lnTo>
                    <a:pt x="1405496" y="273824"/>
                  </a:lnTo>
                  <a:lnTo>
                    <a:pt x="1402003" y="268630"/>
                  </a:lnTo>
                  <a:lnTo>
                    <a:pt x="1401140" y="267360"/>
                  </a:lnTo>
                  <a:lnTo>
                    <a:pt x="1399844" y="266496"/>
                  </a:lnTo>
                  <a:lnTo>
                    <a:pt x="1399844" y="274497"/>
                  </a:lnTo>
                  <a:lnTo>
                    <a:pt x="1399844" y="277685"/>
                  </a:lnTo>
                  <a:lnTo>
                    <a:pt x="1386230" y="278155"/>
                  </a:lnTo>
                  <a:lnTo>
                    <a:pt x="1373657" y="279996"/>
                  </a:lnTo>
                  <a:lnTo>
                    <a:pt x="1373657" y="274497"/>
                  </a:lnTo>
                  <a:lnTo>
                    <a:pt x="1379512" y="268643"/>
                  </a:lnTo>
                  <a:lnTo>
                    <a:pt x="1390459" y="268643"/>
                  </a:lnTo>
                  <a:lnTo>
                    <a:pt x="1393990" y="268643"/>
                  </a:lnTo>
                  <a:lnTo>
                    <a:pt x="1399844" y="274497"/>
                  </a:lnTo>
                  <a:lnTo>
                    <a:pt x="1399844" y="266496"/>
                  </a:lnTo>
                  <a:lnTo>
                    <a:pt x="1394663" y="262991"/>
                  </a:lnTo>
                  <a:lnTo>
                    <a:pt x="1386751" y="261391"/>
                  </a:lnTo>
                  <a:lnTo>
                    <a:pt x="1378826" y="262991"/>
                  </a:lnTo>
                  <a:lnTo>
                    <a:pt x="1372362" y="267360"/>
                  </a:lnTo>
                  <a:lnTo>
                    <a:pt x="1367993" y="273824"/>
                  </a:lnTo>
                  <a:lnTo>
                    <a:pt x="1366545" y="281038"/>
                  </a:lnTo>
                  <a:lnTo>
                    <a:pt x="952068" y="341503"/>
                  </a:lnTo>
                  <a:lnTo>
                    <a:pt x="951776" y="340029"/>
                  </a:lnTo>
                  <a:lnTo>
                    <a:pt x="948270" y="334835"/>
                  </a:lnTo>
                  <a:lnTo>
                    <a:pt x="947407" y="333565"/>
                  </a:lnTo>
                  <a:lnTo>
                    <a:pt x="946124" y="332701"/>
                  </a:lnTo>
                  <a:lnTo>
                    <a:pt x="946124" y="340702"/>
                  </a:lnTo>
                  <a:lnTo>
                    <a:pt x="946124" y="342366"/>
                  </a:lnTo>
                  <a:lnTo>
                    <a:pt x="946124" y="349694"/>
                  </a:lnTo>
                  <a:lnTo>
                    <a:pt x="946124" y="355180"/>
                  </a:lnTo>
                  <a:lnTo>
                    <a:pt x="940269" y="361035"/>
                  </a:lnTo>
                  <a:lnTo>
                    <a:pt x="939190" y="361048"/>
                  </a:lnTo>
                  <a:lnTo>
                    <a:pt x="936739" y="361048"/>
                  </a:lnTo>
                  <a:lnTo>
                    <a:pt x="933030" y="361048"/>
                  </a:lnTo>
                  <a:lnTo>
                    <a:pt x="925791" y="361035"/>
                  </a:lnTo>
                  <a:lnTo>
                    <a:pt x="919937" y="355180"/>
                  </a:lnTo>
                  <a:lnTo>
                    <a:pt x="919937" y="353936"/>
                  </a:lnTo>
                  <a:lnTo>
                    <a:pt x="933602" y="351510"/>
                  </a:lnTo>
                  <a:lnTo>
                    <a:pt x="946124" y="349694"/>
                  </a:lnTo>
                  <a:lnTo>
                    <a:pt x="946124" y="342366"/>
                  </a:lnTo>
                  <a:lnTo>
                    <a:pt x="932510" y="344347"/>
                  </a:lnTo>
                  <a:lnTo>
                    <a:pt x="919937" y="346583"/>
                  </a:lnTo>
                  <a:lnTo>
                    <a:pt x="919937" y="340702"/>
                  </a:lnTo>
                  <a:lnTo>
                    <a:pt x="925791" y="334848"/>
                  </a:lnTo>
                  <a:lnTo>
                    <a:pt x="936739" y="334848"/>
                  </a:lnTo>
                  <a:lnTo>
                    <a:pt x="940269" y="334848"/>
                  </a:lnTo>
                  <a:lnTo>
                    <a:pt x="946124" y="340702"/>
                  </a:lnTo>
                  <a:lnTo>
                    <a:pt x="946124" y="332701"/>
                  </a:lnTo>
                  <a:lnTo>
                    <a:pt x="940943" y="329196"/>
                  </a:lnTo>
                  <a:lnTo>
                    <a:pt x="933030" y="327596"/>
                  </a:lnTo>
                  <a:lnTo>
                    <a:pt x="925106" y="329196"/>
                  </a:lnTo>
                  <a:lnTo>
                    <a:pt x="918641" y="333565"/>
                  </a:lnTo>
                  <a:lnTo>
                    <a:pt x="914273" y="340029"/>
                  </a:lnTo>
                  <a:lnTo>
                    <a:pt x="912698" y="347865"/>
                  </a:lnTo>
                  <a:lnTo>
                    <a:pt x="498221" y="421297"/>
                  </a:lnTo>
                  <a:lnTo>
                    <a:pt x="498055" y="420408"/>
                  </a:lnTo>
                  <a:lnTo>
                    <a:pt x="494550" y="415213"/>
                  </a:lnTo>
                  <a:lnTo>
                    <a:pt x="493687" y="413931"/>
                  </a:lnTo>
                  <a:lnTo>
                    <a:pt x="492404" y="413067"/>
                  </a:lnTo>
                  <a:lnTo>
                    <a:pt x="492404" y="421081"/>
                  </a:lnTo>
                  <a:lnTo>
                    <a:pt x="492404" y="422325"/>
                  </a:lnTo>
                  <a:lnTo>
                    <a:pt x="492404" y="429679"/>
                  </a:lnTo>
                  <a:lnTo>
                    <a:pt x="492404" y="435559"/>
                  </a:lnTo>
                  <a:lnTo>
                    <a:pt x="486549" y="441413"/>
                  </a:lnTo>
                  <a:lnTo>
                    <a:pt x="485470" y="441426"/>
                  </a:lnTo>
                  <a:lnTo>
                    <a:pt x="483019" y="441426"/>
                  </a:lnTo>
                  <a:lnTo>
                    <a:pt x="479310" y="441426"/>
                  </a:lnTo>
                  <a:lnTo>
                    <a:pt x="472071" y="441413"/>
                  </a:lnTo>
                  <a:lnTo>
                    <a:pt x="466217" y="435559"/>
                  </a:lnTo>
                  <a:lnTo>
                    <a:pt x="466217" y="434797"/>
                  </a:lnTo>
                  <a:lnTo>
                    <a:pt x="479996" y="431876"/>
                  </a:lnTo>
                  <a:lnTo>
                    <a:pt x="492404" y="429679"/>
                  </a:lnTo>
                  <a:lnTo>
                    <a:pt x="492404" y="422325"/>
                  </a:lnTo>
                  <a:lnTo>
                    <a:pt x="478675" y="424751"/>
                  </a:lnTo>
                  <a:lnTo>
                    <a:pt x="466217" y="427393"/>
                  </a:lnTo>
                  <a:lnTo>
                    <a:pt x="466217" y="421081"/>
                  </a:lnTo>
                  <a:lnTo>
                    <a:pt x="472071" y="415226"/>
                  </a:lnTo>
                  <a:lnTo>
                    <a:pt x="483019" y="415226"/>
                  </a:lnTo>
                  <a:lnTo>
                    <a:pt x="486549" y="415226"/>
                  </a:lnTo>
                  <a:lnTo>
                    <a:pt x="492404" y="421081"/>
                  </a:lnTo>
                  <a:lnTo>
                    <a:pt x="492404" y="413067"/>
                  </a:lnTo>
                  <a:lnTo>
                    <a:pt x="487222" y="409575"/>
                  </a:lnTo>
                  <a:lnTo>
                    <a:pt x="479310" y="407962"/>
                  </a:lnTo>
                  <a:lnTo>
                    <a:pt x="471385" y="409575"/>
                  </a:lnTo>
                  <a:lnTo>
                    <a:pt x="464921" y="413931"/>
                  </a:lnTo>
                  <a:lnTo>
                    <a:pt x="460552" y="420408"/>
                  </a:lnTo>
                  <a:lnTo>
                    <a:pt x="458965" y="428320"/>
                  </a:lnTo>
                  <a:lnTo>
                    <a:pt x="459079" y="428904"/>
                  </a:lnTo>
                  <a:lnTo>
                    <a:pt x="44373" y="516788"/>
                  </a:lnTo>
                  <a:lnTo>
                    <a:pt x="44335" y="516559"/>
                  </a:lnTo>
                  <a:lnTo>
                    <a:pt x="40830" y="511365"/>
                  </a:lnTo>
                  <a:lnTo>
                    <a:pt x="39966" y="510082"/>
                  </a:lnTo>
                  <a:lnTo>
                    <a:pt x="38684" y="509219"/>
                  </a:lnTo>
                  <a:lnTo>
                    <a:pt x="38684" y="517232"/>
                  </a:lnTo>
                  <a:lnTo>
                    <a:pt x="38684" y="518007"/>
                  </a:lnTo>
                  <a:lnTo>
                    <a:pt x="24841" y="520928"/>
                  </a:lnTo>
                  <a:lnTo>
                    <a:pt x="26339" y="528015"/>
                  </a:lnTo>
                  <a:lnTo>
                    <a:pt x="38684" y="525411"/>
                  </a:lnTo>
                  <a:lnTo>
                    <a:pt x="38684" y="531710"/>
                  </a:lnTo>
                  <a:lnTo>
                    <a:pt x="32829" y="537565"/>
                  </a:lnTo>
                  <a:lnTo>
                    <a:pt x="31750" y="537578"/>
                  </a:lnTo>
                  <a:lnTo>
                    <a:pt x="29298" y="537578"/>
                  </a:lnTo>
                  <a:lnTo>
                    <a:pt x="25590" y="537578"/>
                  </a:lnTo>
                  <a:lnTo>
                    <a:pt x="18351" y="537565"/>
                  </a:lnTo>
                  <a:lnTo>
                    <a:pt x="12496" y="531710"/>
                  </a:lnTo>
                  <a:lnTo>
                    <a:pt x="12496" y="517232"/>
                  </a:lnTo>
                  <a:lnTo>
                    <a:pt x="18351" y="511378"/>
                  </a:lnTo>
                  <a:lnTo>
                    <a:pt x="29298" y="511378"/>
                  </a:lnTo>
                  <a:lnTo>
                    <a:pt x="32829" y="511378"/>
                  </a:lnTo>
                  <a:lnTo>
                    <a:pt x="38684" y="517232"/>
                  </a:lnTo>
                  <a:lnTo>
                    <a:pt x="38684" y="509219"/>
                  </a:lnTo>
                  <a:lnTo>
                    <a:pt x="33502" y="505726"/>
                  </a:lnTo>
                  <a:lnTo>
                    <a:pt x="25590" y="504113"/>
                  </a:lnTo>
                  <a:lnTo>
                    <a:pt x="17665" y="505726"/>
                  </a:lnTo>
                  <a:lnTo>
                    <a:pt x="11201" y="510082"/>
                  </a:lnTo>
                  <a:lnTo>
                    <a:pt x="6832" y="516559"/>
                  </a:lnTo>
                  <a:lnTo>
                    <a:pt x="5232" y="524471"/>
                  </a:lnTo>
                  <a:lnTo>
                    <a:pt x="6832" y="532396"/>
                  </a:lnTo>
                  <a:lnTo>
                    <a:pt x="11201" y="538861"/>
                  </a:lnTo>
                  <a:lnTo>
                    <a:pt x="17665" y="543229"/>
                  </a:lnTo>
                  <a:lnTo>
                    <a:pt x="25590" y="544830"/>
                  </a:lnTo>
                  <a:lnTo>
                    <a:pt x="33502" y="543229"/>
                  </a:lnTo>
                  <a:lnTo>
                    <a:pt x="39966" y="538861"/>
                  </a:lnTo>
                  <a:lnTo>
                    <a:pt x="40830" y="537578"/>
                  </a:lnTo>
                  <a:lnTo>
                    <a:pt x="44335" y="532396"/>
                  </a:lnTo>
                  <a:lnTo>
                    <a:pt x="45935" y="524471"/>
                  </a:lnTo>
                  <a:lnTo>
                    <a:pt x="45808" y="523887"/>
                  </a:lnTo>
                  <a:lnTo>
                    <a:pt x="460502" y="436016"/>
                  </a:lnTo>
                  <a:lnTo>
                    <a:pt x="460552" y="436245"/>
                  </a:lnTo>
                  <a:lnTo>
                    <a:pt x="464921" y="442709"/>
                  </a:lnTo>
                  <a:lnTo>
                    <a:pt x="471385" y="447078"/>
                  </a:lnTo>
                  <a:lnTo>
                    <a:pt x="479310" y="448665"/>
                  </a:lnTo>
                  <a:lnTo>
                    <a:pt x="487222" y="447078"/>
                  </a:lnTo>
                  <a:lnTo>
                    <a:pt x="493687" y="442709"/>
                  </a:lnTo>
                  <a:lnTo>
                    <a:pt x="494550" y="441426"/>
                  </a:lnTo>
                  <a:lnTo>
                    <a:pt x="498055" y="436245"/>
                  </a:lnTo>
                  <a:lnTo>
                    <a:pt x="499630" y="428396"/>
                  </a:lnTo>
                  <a:lnTo>
                    <a:pt x="914082" y="354977"/>
                  </a:lnTo>
                  <a:lnTo>
                    <a:pt x="914273" y="355866"/>
                  </a:lnTo>
                  <a:lnTo>
                    <a:pt x="918641" y="362331"/>
                  </a:lnTo>
                  <a:lnTo>
                    <a:pt x="925106" y="366699"/>
                  </a:lnTo>
                  <a:lnTo>
                    <a:pt x="933030" y="368300"/>
                  </a:lnTo>
                  <a:lnTo>
                    <a:pt x="940943" y="366699"/>
                  </a:lnTo>
                  <a:lnTo>
                    <a:pt x="947407" y="362331"/>
                  </a:lnTo>
                  <a:lnTo>
                    <a:pt x="948270" y="361048"/>
                  </a:lnTo>
                  <a:lnTo>
                    <a:pt x="951776" y="355866"/>
                  </a:lnTo>
                  <a:lnTo>
                    <a:pt x="953223" y="348653"/>
                  </a:lnTo>
                  <a:lnTo>
                    <a:pt x="1367688" y="288188"/>
                  </a:lnTo>
                  <a:lnTo>
                    <a:pt x="1367993" y="289661"/>
                  </a:lnTo>
                  <a:lnTo>
                    <a:pt x="1372362" y="296125"/>
                  </a:lnTo>
                  <a:lnTo>
                    <a:pt x="1378826" y="300494"/>
                  </a:lnTo>
                  <a:lnTo>
                    <a:pt x="1386751" y="302082"/>
                  </a:lnTo>
                  <a:lnTo>
                    <a:pt x="1394663" y="300494"/>
                  </a:lnTo>
                  <a:lnTo>
                    <a:pt x="1401140" y="296125"/>
                  </a:lnTo>
                  <a:lnTo>
                    <a:pt x="1402003" y="294843"/>
                  </a:lnTo>
                  <a:lnTo>
                    <a:pt x="1392910" y="294843"/>
                  </a:lnTo>
                  <a:lnTo>
                    <a:pt x="1390459" y="294843"/>
                  </a:lnTo>
                  <a:lnTo>
                    <a:pt x="1386751" y="294843"/>
                  </a:lnTo>
                  <a:lnTo>
                    <a:pt x="1379512" y="294830"/>
                  </a:lnTo>
                  <a:lnTo>
                    <a:pt x="1373657" y="288975"/>
                  </a:lnTo>
                  <a:lnTo>
                    <a:pt x="1373657" y="287324"/>
                  </a:lnTo>
                  <a:lnTo>
                    <a:pt x="1387081" y="285356"/>
                  </a:lnTo>
                  <a:lnTo>
                    <a:pt x="1399844" y="284924"/>
                  </a:lnTo>
                  <a:lnTo>
                    <a:pt x="1399844" y="288975"/>
                  </a:lnTo>
                  <a:lnTo>
                    <a:pt x="1393990" y="294830"/>
                  </a:lnTo>
                  <a:lnTo>
                    <a:pt x="1392910" y="294843"/>
                  </a:lnTo>
                  <a:lnTo>
                    <a:pt x="1402003" y="294830"/>
                  </a:lnTo>
                  <a:lnTo>
                    <a:pt x="1405496" y="289661"/>
                  </a:lnTo>
                  <a:lnTo>
                    <a:pt x="1406499" y="284683"/>
                  </a:lnTo>
                  <a:lnTo>
                    <a:pt x="1820976" y="270281"/>
                  </a:lnTo>
                  <a:lnTo>
                    <a:pt x="1821713" y="273900"/>
                  </a:lnTo>
                  <a:lnTo>
                    <a:pt x="1826082" y="280365"/>
                  </a:lnTo>
                  <a:lnTo>
                    <a:pt x="1832546" y="284734"/>
                  </a:lnTo>
                  <a:lnTo>
                    <a:pt x="1840471" y="286321"/>
                  </a:lnTo>
                  <a:lnTo>
                    <a:pt x="1848383" y="284734"/>
                  </a:lnTo>
                  <a:lnTo>
                    <a:pt x="1854860" y="280365"/>
                  </a:lnTo>
                  <a:lnTo>
                    <a:pt x="1855724" y="279082"/>
                  </a:lnTo>
                  <a:lnTo>
                    <a:pt x="1859216" y="273900"/>
                  </a:lnTo>
                  <a:lnTo>
                    <a:pt x="1860829" y="265976"/>
                  </a:lnTo>
                  <a:close/>
                </a:path>
                <a:path w="1866264" h="544830">
                  <a:moveTo>
                    <a:pt x="1866061" y="44323"/>
                  </a:moveTo>
                  <a:lnTo>
                    <a:pt x="1861870" y="37071"/>
                  </a:lnTo>
                  <a:lnTo>
                    <a:pt x="1853501" y="22580"/>
                  </a:lnTo>
                  <a:lnTo>
                    <a:pt x="1853501" y="37071"/>
                  </a:lnTo>
                  <a:lnTo>
                    <a:pt x="1827441" y="37071"/>
                  </a:lnTo>
                  <a:lnTo>
                    <a:pt x="1828990" y="34391"/>
                  </a:lnTo>
                  <a:lnTo>
                    <a:pt x="1840852" y="33147"/>
                  </a:lnTo>
                  <a:lnTo>
                    <a:pt x="1840103" y="25946"/>
                  </a:lnTo>
                  <a:lnTo>
                    <a:pt x="1833460" y="26644"/>
                  </a:lnTo>
                  <a:lnTo>
                    <a:pt x="1840471" y="14503"/>
                  </a:lnTo>
                  <a:lnTo>
                    <a:pt x="1853501" y="37071"/>
                  </a:lnTo>
                  <a:lnTo>
                    <a:pt x="1853501" y="22580"/>
                  </a:lnTo>
                  <a:lnTo>
                    <a:pt x="1840471" y="0"/>
                  </a:lnTo>
                  <a:lnTo>
                    <a:pt x="1837334" y="5435"/>
                  </a:lnTo>
                  <a:lnTo>
                    <a:pt x="1824558" y="27571"/>
                  </a:lnTo>
                  <a:lnTo>
                    <a:pt x="1400898" y="71805"/>
                  </a:lnTo>
                  <a:lnTo>
                    <a:pt x="1399781" y="69875"/>
                  </a:lnTo>
                  <a:lnTo>
                    <a:pt x="1399781" y="84353"/>
                  </a:lnTo>
                  <a:lnTo>
                    <a:pt x="1376133" y="84353"/>
                  </a:lnTo>
                  <a:lnTo>
                    <a:pt x="1387551" y="80391"/>
                  </a:lnTo>
                  <a:lnTo>
                    <a:pt x="1396923" y="79425"/>
                  </a:lnTo>
                  <a:lnTo>
                    <a:pt x="1399781" y="84353"/>
                  </a:lnTo>
                  <a:lnTo>
                    <a:pt x="1399781" y="69875"/>
                  </a:lnTo>
                  <a:lnTo>
                    <a:pt x="1392999" y="58115"/>
                  </a:lnTo>
                  <a:lnTo>
                    <a:pt x="1392999" y="72631"/>
                  </a:lnTo>
                  <a:lnTo>
                    <a:pt x="1385570" y="73406"/>
                  </a:lnTo>
                  <a:lnTo>
                    <a:pt x="1378648" y="75819"/>
                  </a:lnTo>
                  <a:lnTo>
                    <a:pt x="1386751" y="61785"/>
                  </a:lnTo>
                  <a:lnTo>
                    <a:pt x="1392999" y="72631"/>
                  </a:lnTo>
                  <a:lnTo>
                    <a:pt x="1392999" y="58115"/>
                  </a:lnTo>
                  <a:lnTo>
                    <a:pt x="1386751" y="47282"/>
                  </a:lnTo>
                  <a:lnTo>
                    <a:pt x="1383614" y="52717"/>
                  </a:lnTo>
                  <a:lnTo>
                    <a:pt x="1368171" y="79451"/>
                  </a:lnTo>
                  <a:lnTo>
                    <a:pt x="946061" y="226098"/>
                  </a:lnTo>
                  <a:lnTo>
                    <a:pt x="946061" y="241973"/>
                  </a:lnTo>
                  <a:lnTo>
                    <a:pt x="920000" y="241973"/>
                  </a:lnTo>
                  <a:lnTo>
                    <a:pt x="920673" y="240804"/>
                  </a:lnTo>
                  <a:lnTo>
                    <a:pt x="934212" y="237883"/>
                  </a:lnTo>
                  <a:lnTo>
                    <a:pt x="942111" y="235140"/>
                  </a:lnTo>
                  <a:lnTo>
                    <a:pt x="946061" y="241973"/>
                  </a:lnTo>
                  <a:lnTo>
                    <a:pt x="946061" y="226098"/>
                  </a:lnTo>
                  <a:lnTo>
                    <a:pt x="945388" y="226326"/>
                  </a:lnTo>
                  <a:lnTo>
                    <a:pt x="938415" y="214249"/>
                  </a:lnTo>
                  <a:lnTo>
                    <a:pt x="938415" y="228752"/>
                  </a:lnTo>
                  <a:lnTo>
                    <a:pt x="932053" y="230962"/>
                  </a:lnTo>
                  <a:lnTo>
                    <a:pt x="925537" y="232371"/>
                  </a:lnTo>
                  <a:lnTo>
                    <a:pt x="933030" y="219405"/>
                  </a:lnTo>
                  <a:lnTo>
                    <a:pt x="938415" y="228752"/>
                  </a:lnTo>
                  <a:lnTo>
                    <a:pt x="938415" y="214249"/>
                  </a:lnTo>
                  <a:lnTo>
                    <a:pt x="933030" y="204901"/>
                  </a:lnTo>
                  <a:lnTo>
                    <a:pt x="929894" y="210337"/>
                  </a:lnTo>
                  <a:lnTo>
                    <a:pt x="915974" y="234429"/>
                  </a:lnTo>
                  <a:lnTo>
                    <a:pt x="492569" y="325628"/>
                  </a:lnTo>
                  <a:lnTo>
                    <a:pt x="492340" y="325234"/>
                  </a:lnTo>
                  <a:lnTo>
                    <a:pt x="492340" y="339699"/>
                  </a:lnTo>
                  <a:lnTo>
                    <a:pt x="466280" y="339699"/>
                  </a:lnTo>
                  <a:lnTo>
                    <a:pt x="467055" y="338353"/>
                  </a:lnTo>
                  <a:lnTo>
                    <a:pt x="480021" y="335737"/>
                  </a:lnTo>
                  <a:lnTo>
                    <a:pt x="488937" y="333819"/>
                  </a:lnTo>
                  <a:lnTo>
                    <a:pt x="492340" y="339699"/>
                  </a:lnTo>
                  <a:lnTo>
                    <a:pt x="492340" y="325234"/>
                  </a:lnTo>
                  <a:lnTo>
                    <a:pt x="485127" y="312724"/>
                  </a:lnTo>
                  <a:lnTo>
                    <a:pt x="485127" y="327228"/>
                  </a:lnTo>
                  <a:lnTo>
                    <a:pt x="478561" y="328637"/>
                  </a:lnTo>
                  <a:lnTo>
                    <a:pt x="471881" y="329984"/>
                  </a:lnTo>
                  <a:lnTo>
                    <a:pt x="479310" y="317131"/>
                  </a:lnTo>
                  <a:lnTo>
                    <a:pt x="485127" y="327228"/>
                  </a:lnTo>
                  <a:lnTo>
                    <a:pt x="485127" y="312724"/>
                  </a:lnTo>
                  <a:lnTo>
                    <a:pt x="479310" y="302628"/>
                  </a:lnTo>
                  <a:lnTo>
                    <a:pt x="476173" y="308063"/>
                  </a:lnTo>
                  <a:lnTo>
                    <a:pt x="462407" y="331901"/>
                  </a:lnTo>
                  <a:lnTo>
                    <a:pt x="222961" y="380149"/>
                  </a:lnTo>
                  <a:lnTo>
                    <a:pt x="169265" y="383692"/>
                  </a:lnTo>
                  <a:lnTo>
                    <a:pt x="169265" y="390969"/>
                  </a:lnTo>
                  <a:lnTo>
                    <a:pt x="38963" y="417220"/>
                  </a:lnTo>
                  <a:lnTo>
                    <a:pt x="38620" y="416636"/>
                  </a:lnTo>
                  <a:lnTo>
                    <a:pt x="38620" y="431114"/>
                  </a:lnTo>
                  <a:lnTo>
                    <a:pt x="12560" y="431114"/>
                  </a:lnTo>
                  <a:lnTo>
                    <a:pt x="22707" y="413537"/>
                  </a:lnTo>
                  <a:lnTo>
                    <a:pt x="28460" y="413537"/>
                  </a:lnTo>
                  <a:lnTo>
                    <a:pt x="31457" y="418731"/>
                  </a:lnTo>
                  <a:lnTo>
                    <a:pt x="24866" y="420052"/>
                  </a:lnTo>
                  <a:lnTo>
                    <a:pt x="26301" y="427151"/>
                  </a:lnTo>
                  <a:lnTo>
                    <a:pt x="35280" y="425348"/>
                  </a:lnTo>
                  <a:lnTo>
                    <a:pt x="38620" y="431114"/>
                  </a:lnTo>
                  <a:lnTo>
                    <a:pt x="38620" y="416636"/>
                  </a:lnTo>
                  <a:lnTo>
                    <a:pt x="35255" y="410794"/>
                  </a:lnTo>
                  <a:lnTo>
                    <a:pt x="39979" y="406069"/>
                  </a:lnTo>
                  <a:lnTo>
                    <a:pt x="34315" y="400418"/>
                  </a:lnTo>
                  <a:lnTo>
                    <a:pt x="42316" y="400418"/>
                  </a:lnTo>
                  <a:lnTo>
                    <a:pt x="42316" y="399338"/>
                  </a:lnTo>
                  <a:lnTo>
                    <a:pt x="169265" y="390969"/>
                  </a:lnTo>
                  <a:lnTo>
                    <a:pt x="169265" y="383692"/>
                  </a:lnTo>
                  <a:lnTo>
                    <a:pt x="34975" y="392544"/>
                  </a:lnTo>
                  <a:lnTo>
                    <a:pt x="39979" y="387540"/>
                  </a:lnTo>
                  <a:lnTo>
                    <a:pt x="34861" y="382409"/>
                  </a:lnTo>
                  <a:lnTo>
                    <a:pt x="29210" y="388061"/>
                  </a:lnTo>
                  <a:lnTo>
                    <a:pt x="29210" y="380072"/>
                  </a:lnTo>
                  <a:lnTo>
                    <a:pt x="21958" y="380072"/>
                  </a:lnTo>
                  <a:lnTo>
                    <a:pt x="21958" y="388061"/>
                  </a:lnTo>
                  <a:lnTo>
                    <a:pt x="25590" y="391680"/>
                  </a:lnTo>
                  <a:lnTo>
                    <a:pt x="21958" y="388061"/>
                  </a:lnTo>
                  <a:lnTo>
                    <a:pt x="16319" y="382409"/>
                  </a:lnTo>
                  <a:lnTo>
                    <a:pt x="11201" y="387540"/>
                  </a:lnTo>
                  <a:lnTo>
                    <a:pt x="16827" y="393179"/>
                  </a:lnTo>
                  <a:lnTo>
                    <a:pt x="8864" y="393179"/>
                  </a:lnTo>
                  <a:lnTo>
                    <a:pt x="8864" y="400418"/>
                  </a:lnTo>
                  <a:lnTo>
                    <a:pt x="16852" y="400418"/>
                  </a:lnTo>
                  <a:lnTo>
                    <a:pt x="11201" y="406069"/>
                  </a:lnTo>
                  <a:lnTo>
                    <a:pt x="15913" y="410794"/>
                  </a:lnTo>
                  <a:lnTo>
                    <a:pt x="0" y="438365"/>
                  </a:lnTo>
                  <a:lnTo>
                    <a:pt x="51181" y="438365"/>
                  </a:lnTo>
                  <a:lnTo>
                    <a:pt x="46990" y="431114"/>
                  </a:lnTo>
                  <a:lnTo>
                    <a:pt x="42773" y="423837"/>
                  </a:lnTo>
                  <a:lnTo>
                    <a:pt x="223812" y="387362"/>
                  </a:lnTo>
                  <a:lnTo>
                    <a:pt x="469938" y="371106"/>
                  </a:lnTo>
                  <a:lnTo>
                    <a:pt x="464921" y="376123"/>
                  </a:lnTo>
                  <a:lnTo>
                    <a:pt x="470052" y="381241"/>
                  </a:lnTo>
                  <a:lnTo>
                    <a:pt x="475678" y="375615"/>
                  </a:lnTo>
                  <a:lnTo>
                    <a:pt x="475678" y="383590"/>
                  </a:lnTo>
                  <a:lnTo>
                    <a:pt x="482930" y="383590"/>
                  </a:lnTo>
                  <a:lnTo>
                    <a:pt x="482930" y="375589"/>
                  </a:lnTo>
                  <a:lnTo>
                    <a:pt x="482930" y="370001"/>
                  </a:lnTo>
                  <a:lnTo>
                    <a:pt x="482942" y="375615"/>
                  </a:lnTo>
                  <a:lnTo>
                    <a:pt x="488581" y="381241"/>
                  </a:lnTo>
                  <a:lnTo>
                    <a:pt x="493699" y="376123"/>
                  </a:lnTo>
                  <a:lnTo>
                    <a:pt x="488048" y="370471"/>
                  </a:lnTo>
                  <a:lnTo>
                    <a:pt x="496036" y="370471"/>
                  </a:lnTo>
                  <a:lnTo>
                    <a:pt x="496036" y="368084"/>
                  </a:lnTo>
                  <a:lnTo>
                    <a:pt x="922743" y="305816"/>
                  </a:lnTo>
                  <a:lnTo>
                    <a:pt x="918641" y="309918"/>
                  </a:lnTo>
                  <a:lnTo>
                    <a:pt x="923772" y="315036"/>
                  </a:lnTo>
                  <a:lnTo>
                    <a:pt x="929398" y="309410"/>
                  </a:lnTo>
                  <a:lnTo>
                    <a:pt x="929398" y="304850"/>
                  </a:lnTo>
                  <a:lnTo>
                    <a:pt x="929411" y="309397"/>
                  </a:lnTo>
                  <a:lnTo>
                    <a:pt x="929411" y="317385"/>
                  </a:lnTo>
                  <a:lnTo>
                    <a:pt x="936663" y="317385"/>
                  </a:lnTo>
                  <a:lnTo>
                    <a:pt x="936650" y="309397"/>
                  </a:lnTo>
                  <a:lnTo>
                    <a:pt x="942301" y="315036"/>
                  </a:lnTo>
                  <a:lnTo>
                    <a:pt x="947420" y="309918"/>
                  </a:lnTo>
                  <a:lnTo>
                    <a:pt x="940320" y="302844"/>
                  </a:lnTo>
                  <a:lnTo>
                    <a:pt x="941781" y="304279"/>
                  </a:lnTo>
                  <a:lnTo>
                    <a:pt x="949756" y="304279"/>
                  </a:lnTo>
                  <a:lnTo>
                    <a:pt x="949756" y="300875"/>
                  </a:lnTo>
                  <a:lnTo>
                    <a:pt x="1375587" y="212115"/>
                  </a:lnTo>
                  <a:lnTo>
                    <a:pt x="1372362" y="215341"/>
                  </a:lnTo>
                  <a:lnTo>
                    <a:pt x="1377492" y="220472"/>
                  </a:lnTo>
                  <a:lnTo>
                    <a:pt x="1383118" y="214833"/>
                  </a:lnTo>
                  <a:lnTo>
                    <a:pt x="1383118" y="210540"/>
                  </a:lnTo>
                  <a:lnTo>
                    <a:pt x="1383131" y="214833"/>
                  </a:lnTo>
                  <a:lnTo>
                    <a:pt x="1383131" y="222821"/>
                  </a:lnTo>
                  <a:lnTo>
                    <a:pt x="1390383" y="222821"/>
                  </a:lnTo>
                  <a:lnTo>
                    <a:pt x="1390370" y="214833"/>
                  </a:lnTo>
                  <a:lnTo>
                    <a:pt x="1396022" y="220472"/>
                  </a:lnTo>
                  <a:lnTo>
                    <a:pt x="1401140" y="215341"/>
                  </a:lnTo>
                  <a:lnTo>
                    <a:pt x="1394002" y="208229"/>
                  </a:lnTo>
                  <a:lnTo>
                    <a:pt x="1395501" y="209702"/>
                  </a:lnTo>
                  <a:lnTo>
                    <a:pt x="1403477" y="209702"/>
                  </a:lnTo>
                  <a:lnTo>
                    <a:pt x="1403477" y="206184"/>
                  </a:lnTo>
                  <a:lnTo>
                    <a:pt x="1829206" y="114490"/>
                  </a:lnTo>
                  <a:lnTo>
                    <a:pt x="1826082" y="117614"/>
                  </a:lnTo>
                  <a:lnTo>
                    <a:pt x="1831213" y="122745"/>
                  </a:lnTo>
                  <a:lnTo>
                    <a:pt x="1836839" y="117106"/>
                  </a:lnTo>
                  <a:lnTo>
                    <a:pt x="1836839" y="112852"/>
                  </a:lnTo>
                  <a:lnTo>
                    <a:pt x="1836851" y="117106"/>
                  </a:lnTo>
                  <a:lnTo>
                    <a:pt x="1836851" y="125095"/>
                  </a:lnTo>
                  <a:lnTo>
                    <a:pt x="1844103" y="125095"/>
                  </a:lnTo>
                  <a:lnTo>
                    <a:pt x="1844090" y="117106"/>
                  </a:lnTo>
                  <a:lnTo>
                    <a:pt x="1849742" y="122745"/>
                  </a:lnTo>
                  <a:lnTo>
                    <a:pt x="1854860" y="117614"/>
                  </a:lnTo>
                  <a:lnTo>
                    <a:pt x="1849208" y="111975"/>
                  </a:lnTo>
                  <a:lnTo>
                    <a:pt x="1857197" y="111975"/>
                  </a:lnTo>
                  <a:lnTo>
                    <a:pt x="1857197" y="104736"/>
                  </a:lnTo>
                  <a:lnTo>
                    <a:pt x="1849208" y="104736"/>
                  </a:lnTo>
                  <a:lnTo>
                    <a:pt x="1854860" y="99085"/>
                  </a:lnTo>
                  <a:lnTo>
                    <a:pt x="1849742" y="93967"/>
                  </a:lnTo>
                  <a:lnTo>
                    <a:pt x="1844103" y="99606"/>
                  </a:lnTo>
                  <a:lnTo>
                    <a:pt x="1844103" y="106857"/>
                  </a:lnTo>
                  <a:lnTo>
                    <a:pt x="1844103" y="109855"/>
                  </a:lnTo>
                  <a:lnTo>
                    <a:pt x="1844090" y="106857"/>
                  </a:lnTo>
                  <a:lnTo>
                    <a:pt x="1844103" y="99606"/>
                  </a:lnTo>
                  <a:lnTo>
                    <a:pt x="1844103" y="91630"/>
                  </a:lnTo>
                  <a:lnTo>
                    <a:pt x="1836851" y="91630"/>
                  </a:lnTo>
                  <a:lnTo>
                    <a:pt x="1836851" y="99618"/>
                  </a:lnTo>
                  <a:lnTo>
                    <a:pt x="1836851" y="105435"/>
                  </a:lnTo>
                  <a:lnTo>
                    <a:pt x="1836839" y="99606"/>
                  </a:lnTo>
                  <a:lnTo>
                    <a:pt x="1831213" y="93967"/>
                  </a:lnTo>
                  <a:lnTo>
                    <a:pt x="1826082" y="99085"/>
                  </a:lnTo>
                  <a:lnTo>
                    <a:pt x="1831721" y="104736"/>
                  </a:lnTo>
                  <a:lnTo>
                    <a:pt x="1823745" y="104736"/>
                  </a:lnTo>
                  <a:lnTo>
                    <a:pt x="1823745" y="108254"/>
                  </a:lnTo>
                  <a:lnTo>
                    <a:pt x="1397990" y="199961"/>
                  </a:lnTo>
                  <a:lnTo>
                    <a:pt x="1401140" y="196811"/>
                  </a:lnTo>
                  <a:lnTo>
                    <a:pt x="1396022" y="191693"/>
                  </a:lnTo>
                  <a:lnTo>
                    <a:pt x="1390383" y="197332"/>
                  </a:lnTo>
                  <a:lnTo>
                    <a:pt x="1388567" y="199148"/>
                  </a:lnTo>
                  <a:lnTo>
                    <a:pt x="1388567" y="209397"/>
                  </a:lnTo>
                  <a:lnTo>
                    <a:pt x="1386751" y="211213"/>
                  </a:lnTo>
                  <a:lnTo>
                    <a:pt x="1388554" y="209397"/>
                  </a:lnTo>
                  <a:lnTo>
                    <a:pt x="1388567" y="199148"/>
                  </a:lnTo>
                  <a:lnTo>
                    <a:pt x="1386751" y="200964"/>
                  </a:lnTo>
                  <a:lnTo>
                    <a:pt x="1390370" y="197332"/>
                  </a:lnTo>
                  <a:lnTo>
                    <a:pt x="1390383" y="189357"/>
                  </a:lnTo>
                  <a:lnTo>
                    <a:pt x="1383131" y="189357"/>
                  </a:lnTo>
                  <a:lnTo>
                    <a:pt x="1383131" y="197332"/>
                  </a:lnTo>
                  <a:lnTo>
                    <a:pt x="1383131" y="203136"/>
                  </a:lnTo>
                  <a:lnTo>
                    <a:pt x="1383118" y="197332"/>
                  </a:lnTo>
                  <a:lnTo>
                    <a:pt x="1377492" y="191693"/>
                  </a:lnTo>
                  <a:lnTo>
                    <a:pt x="1372362" y="196811"/>
                  </a:lnTo>
                  <a:lnTo>
                    <a:pt x="1378000" y="202463"/>
                  </a:lnTo>
                  <a:lnTo>
                    <a:pt x="1370025" y="202463"/>
                  </a:lnTo>
                  <a:lnTo>
                    <a:pt x="1370025" y="205879"/>
                  </a:lnTo>
                  <a:lnTo>
                    <a:pt x="944181" y="294627"/>
                  </a:lnTo>
                  <a:lnTo>
                    <a:pt x="947420" y="291388"/>
                  </a:lnTo>
                  <a:lnTo>
                    <a:pt x="942301" y="286258"/>
                  </a:lnTo>
                  <a:lnTo>
                    <a:pt x="936663" y="291896"/>
                  </a:lnTo>
                  <a:lnTo>
                    <a:pt x="936663" y="283921"/>
                  </a:lnTo>
                  <a:lnTo>
                    <a:pt x="929411" y="283921"/>
                  </a:lnTo>
                  <a:lnTo>
                    <a:pt x="929411" y="291909"/>
                  </a:lnTo>
                  <a:lnTo>
                    <a:pt x="929411" y="297522"/>
                  </a:lnTo>
                  <a:lnTo>
                    <a:pt x="929398" y="291896"/>
                  </a:lnTo>
                  <a:lnTo>
                    <a:pt x="923772" y="286258"/>
                  </a:lnTo>
                  <a:lnTo>
                    <a:pt x="918641" y="291388"/>
                  </a:lnTo>
                  <a:lnTo>
                    <a:pt x="924280" y="297040"/>
                  </a:lnTo>
                  <a:lnTo>
                    <a:pt x="916305" y="297040"/>
                  </a:lnTo>
                  <a:lnTo>
                    <a:pt x="916305" y="299427"/>
                  </a:lnTo>
                  <a:lnTo>
                    <a:pt x="489585" y="361696"/>
                  </a:lnTo>
                  <a:lnTo>
                    <a:pt x="493699" y="357581"/>
                  </a:lnTo>
                  <a:lnTo>
                    <a:pt x="488581" y="352463"/>
                  </a:lnTo>
                  <a:lnTo>
                    <a:pt x="482942" y="358101"/>
                  </a:lnTo>
                  <a:lnTo>
                    <a:pt x="482942" y="362661"/>
                  </a:lnTo>
                  <a:lnTo>
                    <a:pt x="482930" y="358114"/>
                  </a:lnTo>
                  <a:lnTo>
                    <a:pt x="482930" y="350126"/>
                  </a:lnTo>
                  <a:lnTo>
                    <a:pt x="475678" y="350126"/>
                  </a:lnTo>
                  <a:lnTo>
                    <a:pt x="475678" y="358101"/>
                  </a:lnTo>
                  <a:lnTo>
                    <a:pt x="470052" y="352463"/>
                  </a:lnTo>
                  <a:lnTo>
                    <a:pt x="464921" y="357581"/>
                  </a:lnTo>
                  <a:lnTo>
                    <a:pt x="470560" y="363232"/>
                  </a:lnTo>
                  <a:lnTo>
                    <a:pt x="462584" y="363232"/>
                  </a:lnTo>
                  <a:lnTo>
                    <a:pt x="462584" y="364324"/>
                  </a:lnTo>
                  <a:lnTo>
                    <a:pt x="277507" y="376542"/>
                  </a:lnTo>
                  <a:lnTo>
                    <a:pt x="457581" y="340258"/>
                  </a:lnTo>
                  <a:lnTo>
                    <a:pt x="453720" y="346951"/>
                  </a:lnTo>
                  <a:lnTo>
                    <a:pt x="504901" y="346951"/>
                  </a:lnTo>
                  <a:lnTo>
                    <a:pt x="500710" y="339699"/>
                  </a:lnTo>
                  <a:lnTo>
                    <a:pt x="496379" y="332219"/>
                  </a:lnTo>
                  <a:lnTo>
                    <a:pt x="911110" y="242862"/>
                  </a:lnTo>
                  <a:lnTo>
                    <a:pt x="907440" y="249224"/>
                  </a:lnTo>
                  <a:lnTo>
                    <a:pt x="958621" y="249224"/>
                  </a:lnTo>
                  <a:lnTo>
                    <a:pt x="954430" y="241973"/>
                  </a:lnTo>
                  <a:lnTo>
                    <a:pt x="949083" y="232727"/>
                  </a:lnTo>
                  <a:lnTo>
                    <a:pt x="1362633" y="89052"/>
                  </a:lnTo>
                  <a:lnTo>
                    <a:pt x="1361160" y="91605"/>
                  </a:lnTo>
                  <a:lnTo>
                    <a:pt x="1412341" y="91605"/>
                  </a:lnTo>
                  <a:lnTo>
                    <a:pt x="1408150" y="84353"/>
                  </a:lnTo>
                  <a:lnTo>
                    <a:pt x="1404823" y="78600"/>
                  </a:lnTo>
                  <a:lnTo>
                    <a:pt x="1820087" y="35318"/>
                  </a:lnTo>
                  <a:lnTo>
                    <a:pt x="1814893" y="44323"/>
                  </a:lnTo>
                  <a:lnTo>
                    <a:pt x="1866061" y="44323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4" name="object 36">
              <a:extLst>
                <a:ext uri="{FF2B5EF4-FFF2-40B4-BE49-F238E27FC236}">
                  <a16:creationId xmlns:a16="http://schemas.microsoft.com/office/drawing/2014/main" id="{A8C8FE82-73F8-4829-8EFC-9DF15CEC358C}"/>
                </a:ext>
              </a:extLst>
            </p:cNvPr>
            <p:cNvSpPr/>
            <p:nvPr/>
          </p:nvSpPr>
          <p:spPr>
            <a:xfrm>
              <a:off x="649376" y="1080820"/>
              <a:ext cx="1866264" cy="444500"/>
            </a:xfrm>
            <a:custGeom>
              <a:avLst/>
              <a:gdLst/>
              <a:ahLst/>
              <a:cxnLst/>
              <a:rect l="l" t="t" r="r" b="b"/>
              <a:pathLst>
                <a:path w="1866264" h="444500">
                  <a:moveTo>
                    <a:pt x="1854860" y="196811"/>
                  </a:moveTo>
                  <a:lnTo>
                    <a:pt x="1849742" y="191693"/>
                  </a:lnTo>
                  <a:lnTo>
                    <a:pt x="1844103" y="197332"/>
                  </a:lnTo>
                  <a:lnTo>
                    <a:pt x="1844103" y="204584"/>
                  </a:lnTo>
                  <a:lnTo>
                    <a:pt x="1844103" y="207581"/>
                  </a:lnTo>
                  <a:lnTo>
                    <a:pt x="1844090" y="204584"/>
                  </a:lnTo>
                  <a:lnTo>
                    <a:pt x="1844103" y="197332"/>
                  </a:lnTo>
                  <a:lnTo>
                    <a:pt x="1844103" y="189357"/>
                  </a:lnTo>
                  <a:lnTo>
                    <a:pt x="1836851" y="189357"/>
                  </a:lnTo>
                  <a:lnTo>
                    <a:pt x="1836851" y="197345"/>
                  </a:lnTo>
                  <a:lnTo>
                    <a:pt x="1836851" y="202844"/>
                  </a:lnTo>
                  <a:lnTo>
                    <a:pt x="1836839" y="197332"/>
                  </a:lnTo>
                  <a:lnTo>
                    <a:pt x="1831213" y="191693"/>
                  </a:lnTo>
                  <a:lnTo>
                    <a:pt x="1826082" y="196811"/>
                  </a:lnTo>
                  <a:lnTo>
                    <a:pt x="1831721" y="202463"/>
                  </a:lnTo>
                  <a:lnTo>
                    <a:pt x="1823745" y="202463"/>
                  </a:lnTo>
                  <a:lnTo>
                    <a:pt x="1823745" y="204292"/>
                  </a:lnTo>
                  <a:lnTo>
                    <a:pt x="1396619" y="251777"/>
                  </a:lnTo>
                  <a:lnTo>
                    <a:pt x="1401140" y="247256"/>
                  </a:lnTo>
                  <a:lnTo>
                    <a:pt x="1396022" y="242125"/>
                  </a:lnTo>
                  <a:lnTo>
                    <a:pt x="1390383" y="247764"/>
                  </a:lnTo>
                  <a:lnTo>
                    <a:pt x="1390383" y="239788"/>
                  </a:lnTo>
                  <a:lnTo>
                    <a:pt x="1383131" y="239788"/>
                  </a:lnTo>
                  <a:lnTo>
                    <a:pt x="1383131" y="247777"/>
                  </a:lnTo>
                  <a:lnTo>
                    <a:pt x="1383131" y="253149"/>
                  </a:lnTo>
                  <a:lnTo>
                    <a:pt x="1383118" y="247764"/>
                  </a:lnTo>
                  <a:lnTo>
                    <a:pt x="1377492" y="242125"/>
                  </a:lnTo>
                  <a:lnTo>
                    <a:pt x="1372362" y="247256"/>
                  </a:lnTo>
                  <a:lnTo>
                    <a:pt x="1378000" y="252907"/>
                  </a:lnTo>
                  <a:lnTo>
                    <a:pt x="1370025" y="252907"/>
                  </a:lnTo>
                  <a:lnTo>
                    <a:pt x="1370025" y="254050"/>
                  </a:lnTo>
                  <a:lnTo>
                    <a:pt x="942428" y="283768"/>
                  </a:lnTo>
                  <a:lnTo>
                    <a:pt x="947420" y="278777"/>
                  </a:lnTo>
                  <a:lnTo>
                    <a:pt x="942301" y="273646"/>
                  </a:lnTo>
                  <a:lnTo>
                    <a:pt x="936663" y="279285"/>
                  </a:lnTo>
                  <a:lnTo>
                    <a:pt x="936663" y="271310"/>
                  </a:lnTo>
                  <a:lnTo>
                    <a:pt x="929411" y="271310"/>
                  </a:lnTo>
                  <a:lnTo>
                    <a:pt x="929411" y="279298"/>
                  </a:lnTo>
                  <a:lnTo>
                    <a:pt x="929411" y="284797"/>
                  </a:lnTo>
                  <a:lnTo>
                    <a:pt x="929398" y="279285"/>
                  </a:lnTo>
                  <a:lnTo>
                    <a:pt x="923772" y="273646"/>
                  </a:lnTo>
                  <a:lnTo>
                    <a:pt x="918641" y="278777"/>
                  </a:lnTo>
                  <a:lnTo>
                    <a:pt x="924280" y="284429"/>
                  </a:lnTo>
                  <a:lnTo>
                    <a:pt x="916305" y="284429"/>
                  </a:lnTo>
                  <a:lnTo>
                    <a:pt x="916305" y="286207"/>
                  </a:lnTo>
                  <a:lnTo>
                    <a:pt x="489115" y="332219"/>
                  </a:lnTo>
                  <a:lnTo>
                    <a:pt x="493699" y="327634"/>
                  </a:lnTo>
                  <a:lnTo>
                    <a:pt x="488581" y="322516"/>
                  </a:lnTo>
                  <a:lnTo>
                    <a:pt x="482942" y="328155"/>
                  </a:lnTo>
                  <a:lnTo>
                    <a:pt x="482942" y="332879"/>
                  </a:lnTo>
                  <a:lnTo>
                    <a:pt x="482930" y="328168"/>
                  </a:lnTo>
                  <a:lnTo>
                    <a:pt x="482930" y="320179"/>
                  </a:lnTo>
                  <a:lnTo>
                    <a:pt x="475678" y="320179"/>
                  </a:lnTo>
                  <a:lnTo>
                    <a:pt x="475678" y="328155"/>
                  </a:lnTo>
                  <a:lnTo>
                    <a:pt x="470052" y="322516"/>
                  </a:lnTo>
                  <a:lnTo>
                    <a:pt x="464921" y="327634"/>
                  </a:lnTo>
                  <a:lnTo>
                    <a:pt x="470560" y="333286"/>
                  </a:lnTo>
                  <a:lnTo>
                    <a:pt x="462584" y="333286"/>
                  </a:lnTo>
                  <a:lnTo>
                    <a:pt x="462584" y="334441"/>
                  </a:lnTo>
                  <a:lnTo>
                    <a:pt x="34988" y="364159"/>
                  </a:lnTo>
                  <a:lnTo>
                    <a:pt x="39979" y="359168"/>
                  </a:lnTo>
                  <a:lnTo>
                    <a:pt x="34861" y="354037"/>
                  </a:lnTo>
                  <a:lnTo>
                    <a:pt x="29210" y="359689"/>
                  </a:lnTo>
                  <a:lnTo>
                    <a:pt x="29210" y="351701"/>
                  </a:lnTo>
                  <a:lnTo>
                    <a:pt x="21958" y="351701"/>
                  </a:lnTo>
                  <a:lnTo>
                    <a:pt x="21958" y="359689"/>
                  </a:lnTo>
                  <a:lnTo>
                    <a:pt x="16319" y="354037"/>
                  </a:lnTo>
                  <a:lnTo>
                    <a:pt x="11201" y="359168"/>
                  </a:lnTo>
                  <a:lnTo>
                    <a:pt x="16840" y="364820"/>
                  </a:lnTo>
                  <a:lnTo>
                    <a:pt x="8864" y="364820"/>
                  </a:lnTo>
                  <a:lnTo>
                    <a:pt x="8864" y="372059"/>
                  </a:lnTo>
                  <a:lnTo>
                    <a:pt x="16827" y="372059"/>
                  </a:lnTo>
                  <a:lnTo>
                    <a:pt x="20459" y="368439"/>
                  </a:lnTo>
                  <a:lnTo>
                    <a:pt x="11201" y="377698"/>
                  </a:lnTo>
                  <a:lnTo>
                    <a:pt x="16319" y="382816"/>
                  </a:lnTo>
                  <a:lnTo>
                    <a:pt x="21958" y="377177"/>
                  </a:lnTo>
                  <a:lnTo>
                    <a:pt x="21958" y="385165"/>
                  </a:lnTo>
                  <a:lnTo>
                    <a:pt x="29210" y="385165"/>
                  </a:lnTo>
                  <a:lnTo>
                    <a:pt x="29210" y="377177"/>
                  </a:lnTo>
                  <a:lnTo>
                    <a:pt x="34861" y="382816"/>
                  </a:lnTo>
                  <a:lnTo>
                    <a:pt x="39979" y="377698"/>
                  </a:lnTo>
                  <a:lnTo>
                    <a:pt x="33769" y="371500"/>
                  </a:lnTo>
                  <a:lnTo>
                    <a:pt x="34340" y="372059"/>
                  </a:lnTo>
                  <a:lnTo>
                    <a:pt x="42316" y="372059"/>
                  </a:lnTo>
                  <a:lnTo>
                    <a:pt x="42316" y="370903"/>
                  </a:lnTo>
                  <a:lnTo>
                    <a:pt x="469887" y="341198"/>
                  </a:lnTo>
                  <a:lnTo>
                    <a:pt x="464921" y="346176"/>
                  </a:lnTo>
                  <a:lnTo>
                    <a:pt x="470052" y="351294"/>
                  </a:lnTo>
                  <a:lnTo>
                    <a:pt x="475678" y="345668"/>
                  </a:lnTo>
                  <a:lnTo>
                    <a:pt x="475678" y="353644"/>
                  </a:lnTo>
                  <a:lnTo>
                    <a:pt x="482930" y="353644"/>
                  </a:lnTo>
                  <a:lnTo>
                    <a:pt x="482930" y="345643"/>
                  </a:lnTo>
                  <a:lnTo>
                    <a:pt x="482930" y="340169"/>
                  </a:lnTo>
                  <a:lnTo>
                    <a:pt x="482942" y="345668"/>
                  </a:lnTo>
                  <a:lnTo>
                    <a:pt x="488581" y="351294"/>
                  </a:lnTo>
                  <a:lnTo>
                    <a:pt x="493699" y="346176"/>
                  </a:lnTo>
                  <a:lnTo>
                    <a:pt x="488048" y="340525"/>
                  </a:lnTo>
                  <a:lnTo>
                    <a:pt x="496036" y="340525"/>
                  </a:lnTo>
                  <a:lnTo>
                    <a:pt x="496036" y="338759"/>
                  </a:lnTo>
                  <a:lnTo>
                    <a:pt x="923188" y="292760"/>
                  </a:lnTo>
                  <a:lnTo>
                    <a:pt x="918641" y="297307"/>
                  </a:lnTo>
                  <a:lnTo>
                    <a:pt x="923772" y="302437"/>
                  </a:lnTo>
                  <a:lnTo>
                    <a:pt x="929398" y="296811"/>
                  </a:lnTo>
                  <a:lnTo>
                    <a:pt x="929398" y="292087"/>
                  </a:lnTo>
                  <a:lnTo>
                    <a:pt x="929411" y="296799"/>
                  </a:lnTo>
                  <a:lnTo>
                    <a:pt x="929411" y="304774"/>
                  </a:lnTo>
                  <a:lnTo>
                    <a:pt x="936663" y="304774"/>
                  </a:lnTo>
                  <a:lnTo>
                    <a:pt x="936650" y="296799"/>
                  </a:lnTo>
                  <a:lnTo>
                    <a:pt x="942301" y="302437"/>
                  </a:lnTo>
                  <a:lnTo>
                    <a:pt x="947420" y="297307"/>
                  </a:lnTo>
                  <a:lnTo>
                    <a:pt x="941209" y="291109"/>
                  </a:lnTo>
                  <a:lnTo>
                    <a:pt x="941781" y="291668"/>
                  </a:lnTo>
                  <a:lnTo>
                    <a:pt x="949756" y="291668"/>
                  </a:lnTo>
                  <a:lnTo>
                    <a:pt x="949756" y="290525"/>
                  </a:lnTo>
                  <a:lnTo>
                    <a:pt x="1377340" y="260807"/>
                  </a:lnTo>
                  <a:lnTo>
                    <a:pt x="1372362" y="265785"/>
                  </a:lnTo>
                  <a:lnTo>
                    <a:pt x="1377492" y="270903"/>
                  </a:lnTo>
                  <a:lnTo>
                    <a:pt x="1383118" y="265277"/>
                  </a:lnTo>
                  <a:lnTo>
                    <a:pt x="1383118" y="260413"/>
                  </a:lnTo>
                  <a:lnTo>
                    <a:pt x="1383131" y="265264"/>
                  </a:lnTo>
                  <a:lnTo>
                    <a:pt x="1383131" y="273253"/>
                  </a:lnTo>
                  <a:lnTo>
                    <a:pt x="1390383" y="273253"/>
                  </a:lnTo>
                  <a:lnTo>
                    <a:pt x="1390370" y="265264"/>
                  </a:lnTo>
                  <a:lnTo>
                    <a:pt x="1396022" y="270903"/>
                  </a:lnTo>
                  <a:lnTo>
                    <a:pt x="1401140" y="265785"/>
                  </a:lnTo>
                  <a:lnTo>
                    <a:pt x="1394637" y="259295"/>
                  </a:lnTo>
                  <a:lnTo>
                    <a:pt x="1395501" y="260146"/>
                  </a:lnTo>
                  <a:lnTo>
                    <a:pt x="1403477" y="260146"/>
                  </a:lnTo>
                  <a:lnTo>
                    <a:pt x="1403477" y="258318"/>
                  </a:lnTo>
                  <a:lnTo>
                    <a:pt x="1830578" y="210845"/>
                  </a:lnTo>
                  <a:lnTo>
                    <a:pt x="1826082" y="215341"/>
                  </a:lnTo>
                  <a:lnTo>
                    <a:pt x="1831213" y="220472"/>
                  </a:lnTo>
                  <a:lnTo>
                    <a:pt x="1836839" y="214833"/>
                  </a:lnTo>
                  <a:lnTo>
                    <a:pt x="1836839" y="210146"/>
                  </a:lnTo>
                  <a:lnTo>
                    <a:pt x="1836851" y="214833"/>
                  </a:lnTo>
                  <a:lnTo>
                    <a:pt x="1836851" y="222821"/>
                  </a:lnTo>
                  <a:lnTo>
                    <a:pt x="1844103" y="222821"/>
                  </a:lnTo>
                  <a:lnTo>
                    <a:pt x="1844090" y="214833"/>
                  </a:lnTo>
                  <a:lnTo>
                    <a:pt x="1849742" y="220472"/>
                  </a:lnTo>
                  <a:lnTo>
                    <a:pt x="1854860" y="215341"/>
                  </a:lnTo>
                  <a:lnTo>
                    <a:pt x="1845589" y="206082"/>
                  </a:lnTo>
                  <a:lnTo>
                    <a:pt x="1854860" y="196811"/>
                  </a:lnTo>
                  <a:close/>
                </a:path>
                <a:path w="1866264" h="444500">
                  <a:moveTo>
                    <a:pt x="1857197" y="202463"/>
                  </a:moveTo>
                  <a:lnTo>
                    <a:pt x="1849221" y="202463"/>
                  </a:lnTo>
                  <a:lnTo>
                    <a:pt x="1845589" y="206082"/>
                  </a:lnTo>
                  <a:lnTo>
                    <a:pt x="1849221" y="209702"/>
                  </a:lnTo>
                  <a:lnTo>
                    <a:pt x="1857197" y="209702"/>
                  </a:lnTo>
                  <a:lnTo>
                    <a:pt x="1857197" y="202463"/>
                  </a:lnTo>
                  <a:close/>
                </a:path>
                <a:path w="1866264" h="444500">
                  <a:moveTo>
                    <a:pt x="1860829" y="313258"/>
                  </a:moveTo>
                  <a:lnTo>
                    <a:pt x="1859216" y="305346"/>
                  </a:lnTo>
                  <a:lnTo>
                    <a:pt x="1855724" y="300151"/>
                  </a:lnTo>
                  <a:lnTo>
                    <a:pt x="1854860" y="298881"/>
                  </a:lnTo>
                  <a:lnTo>
                    <a:pt x="1853565" y="298018"/>
                  </a:lnTo>
                  <a:lnTo>
                    <a:pt x="1853565" y="306019"/>
                  </a:lnTo>
                  <a:lnTo>
                    <a:pt x="1853565" y="320497"/>
                  </a:lnTo>
                  <a:lnTo>
                    <a:pt x="1847710" y="326351"/>
                  </a:lnTo>
                  <a:lnTo>
                    <a:pt x="1846630" y="326364"/>
                  </a:lnTo>
                  <a:lnTo>
                    <a:pt x="1844179" y="326364"/>
                  </a:lnTo>
                  <a:lnTo>
                    <a:pt x="1840471" y="326364"/>
                  </a:lnTo>
                  <a:lnTo>
                    <a:pt x="1833245" y="326351"/>
                  </a:lnTo>
                  <a:lnTo>
                    <a:pt x="1827390" y="320497"/>
                  </a:lnTo>
                  <a:lnTo>
                    <a:pt x="1827390" y="317715"/>
                  </a:lnTo>
                  <a:lnTo>
                    <a:pt x="1840699" y="316877"/>
                  </a:lnTo>
                  <a:lnTo>
                    <a:pt x="1840242" y="309651"/>
                  </a:lnTo>
                  <a:lnTo>
                    <a:pt x="1827390" y="310464"/>
                  </a:lnTo>
                  <a:lnTo>
                    <a:pt x="1827390" y="306019"/>
                  </a:lnTo>
                  <a:lnTo>
                    <a:pt x="1833245" y="300164"/>
                  </a:lnTo>
                  <a:lnTo>
                    <a:pt x="1844179" y="300164"/>
                  </a:lnTo>
                  <a:lnTo>
                    <a:pt x="1847710" y="300164"/>
                  </a:lnTo>
                  <a:lnTo>
                    <a:pt x="1853565" y="306019"/>
                  </a:lnTo>
                  <a:lnTo>
                    <a:pt x="1853565" y="298018"/>
                  </a:lnTo>
                  <a:lnTo>
                    <a:pt x="1848383" y="294513"/>
                  </a:lnTo>
                  <a:lnTo>
                    <a:pt x="1840471" y="292912"/>
                  </a:lnTo>
                  <a:lnTo>
                    <a:pt x="1832546" y="294513"/>
                  </a:lnTo>
                  <a:lnTo>
                    <a:pt x="1826082" y="298881"/>
                  </a:lnTo>
                  <a:lnTo>
                    <a:pt x="1821713" y="305346"/>
                  </a:lnTo>
                  <a:lnTo>
                    <a:pt x="1820595" y="310883"/>
                  </a:lnTo>
                  <a:lnTo>
                    <a:pt x="1406118" y="336791"/>
                  </a:lnTo>
                  <a:lnTo>
                    <a:pt x="1405496" y="333717"/>
                  </a:lnTo>
                  <a:lnTo>
                    <a:pt x="1402003" y="328523"/>
                  </a:lnTo>
                  <a:lnTo>
                    <a:pt x="1401140" y="327253"/>
                  </a:lnTo>
                  <a:lnTo>
                    <a:pt x="1399844" y="326390"/>
                  </a:lnTo>
                  <a:lnTo>
                    <a:pt x="1399844" y="334391"/>
                  </a:lnTo>
                  <a:lnTo>
                    <a:pt x="1399844" y="337185"/>
                  </a:lnTo>
                  <a:lnTo>
                    <a:pt x="1386560" y="338010"/>
                  </a:lnTo>
                  <a:lnTo>
                    <a:pt x="1373657" y="338556"/>
                  </a:lnTo>
                  <a:lnTo>
                    <a:pt x="1373657" y="334391"/>
                  </a:lnTo>
                  <a:lnTo>
                    <a:pt x="1379512" y="328536"/>
                  </a:lnTo>
                  <a:lnTo>
                    <a:pt x="1390459" y="328536"/>
                  </a:lnTo>
                  <a:lnTo>
                    <a:pt x="1393990" y="328536"/>
                  </a:lnTo>
                  <a:lnTo>
                    <a:pt x="1399844" y="334391"/>
                  </a:lnTo>
                  <a:lnTo>
                    <a:pt x="1399844" y="326390"/>
                  </a:lnTo>
                  <a:lnTo>
                    <a:pt x="1394663" y="322884"/>
                  </a:lnTo>
                  <a:lnTo>
                    <a:pt x="1386751" y="321284"/>
                  </a:lnTo>
                  <a:lnTo>
                    <a:pt x="1378826" y="322884"/>
                  </a:lnTo>
                  <a:lnTo>
                    <a:pt x="1372362" y="327253"/>
                  </a:lnTo>
                  <a:lnTo>
                    <a:pt x="1367993" y="333717"/>
                  </a:lnTo>
                  <a:lnTo>
                    <a:pt x="1366964" y="338836"/>
                  </a:lnTo>
                  <a:lnTo>
                    <a:pt x="952474" y="356120"/>
                  </a:lnTo>
                  <a:lnTo>
                    <a:pt x="951776" y="352640"/>
                  </a:lnTo>
                  <a:lnTo>
                    <a:pt x="948270" y="347446"/>
                  </a:lnTo>
                  <a:lnTo>
                    <a:pt x="947407" y="346176"/>
                  </a:lnTo>
                  <a:lnTo>
                    <a:pt x="946124" y="345313"/>
                  </a:lnTo>
                  <a:lnTo>
                    <a:pt x="946124" y="353314"/>
                  </a:lnTo>
                  <a:lnTo>
                    <a:pt x="946124" y="356387"/>
                  </a:lnTo>
                  <a:lnTo>
                    <a:pt x="946124" y="363639"/>
                  </a:lnTo>
                  <a:lnTo>
                    <a:pt x="946124" y="367792"/>
                  </a:lnTo>
                  <a:lnTo>
                    <a:pt x="940269" y="373646"/>
                  </a:lnTo>
                  <a:lnTo>
                    <a:pt x="939190" y="373659"/>
                  </a:lnTo>
                  <a:lnTo>
                    <a:pt x="936739" y="373659"/>
                  </a:lnTo>
                  <a:lnTo>
                    <a:pt x="933030" y="373659"/>
                  </a:lnTo>
                  <a:lnTo>
                    <a:pt x="925791" y="373646"/>
                  </a:lnTo>
                  <a:lnTo>
                    <a:pt x="919937" y="367792"/>
                  </a:lnTo>
                  <a:lnTo>
                    <a:pt x="919937" y="364642"/>
                  </a:lnTo>
                  <a:lnTo>
                    <a:pt x="933157" y="364172"/>
                  </a:lnTo>
                  <a:lnTo>
                    <a:pt x="946124" y="363639"/>
                  </a:lnTo>
                  <a:lnTo>
                    <a:pt x="946124" y="356387"/>
                  </a:lnTo>
                  <a:lnTo>
                    <a:pt x="932891" y="356933"/>
                  </a:lnTo>
                  <a:lnTo>
                    <a:pt x="919937" y="357390"/>
                  </a:lnTo>
                  <a:lnTo>
                    <a:pt x="919937" y="353314"/>
                  </a:lnTo>
                  <a:lnTo>
                    <a:pt x="925791" y="347459"/>
                  </a:lnTo>
                  <a:lnTo>
                    <a:pt x="936739" y="347459"/>
                  </a:lnTo>
                  <a:lnTo>
                    <a:pt x="940269" y="347459"/>
                  </a:lnTo>
                  <a:lnTo>
                    <a:pt x="946124" y="353314"/>
                  </a:lnTo>
                  <a:lnTo>
                    <a:pt x="946124" y="345313"/>
                  </a:lnTo>
                  <a:lnTo>
                    <a:pt x="940943" y="341807"/>
                  </a:lnTo>
                  <a:lnTo>
                    <a:pt x="933030" y="340207"/>
                  </a:lnTo>
                  <a:lnTo>
                    <a:pt x="925106" y="341807"/>
                  </a:lnTo>
                  <a:lnTo>
                    <a:pt x="918641" y="346176"/>
                  </a:lnTo>
                  <a:lnTo>
                    <a:pt x="914273" y="352640"/>
                  </a:lnTo>
                  <a:lnTo>
                    <a:pt x="913269" y="357619"/>
                  </a:lnTo>
                  <a:lnTo>
                    <a:pt x="498779" y="372021"/>
                  </a:lnTo>
                  <a:lnTo>
                    <a:pt x="498055" y="368401"/>
                  </a:lnTo>
                  <a:lnTo>
                    <a:pt x="494550" y="363207"/>
                  </a:lnTo>
                  <a:lnTo>
                    <a:pt x="493687" y="361937"/>
                  </a:lnTo>
                  <a:lnTo>
                    <a:pt x="492404" y="361073"/>
                  </a:lnTo>
                  <a:lnTo>
                    <a:pt x="492404" y="369074"/>
                  </a:lnTo>
                  <a:lnTo>
                    <a:pt x="492404" y="372249"/>
                  </a:lnTo>
                  <a:lnTo>
                    <a:pt x="492404" y="379488"/>
                  </a:lnTo>
                  <a:lnTo>
                    <a:pt x="492404" y="383552"/>
                  </a:lnTo>
                  <a:lnTo>
                    <a:pt x="486549" y="389407"/>
                  </a:lnTo>
                  <a:lnTo>
                    <a:pt x="485470" y="389420"/>
                  </a:lnTo>
                  <a:lnTo>
                    <a:pt x="483019" y="389420"/>
                  </a:lnTo>
                  <a:lnTo>
                    <a:pt x="479310" y="389420"/>
                  </a:lnTo>
                  <a:lnTo>
                    <a:pt x="472071" y="389407"/>
                  </a:lnTo>
                  <a:lnTo>
                    <a:pt x="466217" y="383552"/>
                  </a:lnTo>
                  <a:lnTo>
                    <a:pt x="466217" y="381330"/>
                  </a:lnTo>
                  <a:lnTo>
                    <a:pt x="479564" y="379933"/>
                  </a:lnTo>
                  <a:lnTo>
                    <a:pt x="492404" y="379488"/>
                  </a:lnTo>
                  <a:lnTo>
                    <a:pt x="492404" y="372249"/>
                  </a:lnTo>
                  <a:lnTo>
                    <a:pt x="478942" y="372706"/>
                  </a:lnTo>
                  <a:lnTo>
                    <a:pt x="466217" y="374040"/>
                  </a:lnTo>
                  <a:lnTo>
                    <a:pt x="466217" y="369074"/>
                  </a:lnTo>
                  <a:lnTo>
                    <a:pt x="472071" y="363220"/>
                  </a:lnTo>
                  <a:lnTo>
                    <a:pt x="483019" y="363220"/>
                  </a:lnTo>
                  <a:lnTo>
                    <a:pt x="486549" y="363220"/>
                  </a:lnTo>
                  <a:lnTo>
                    <a:pt x="492404" y="369074"/>
                  </a:lnTo>
                  <a:lnTo>
                    <a:pt x="492404" y="361073"/>
                  </a:lnTo>
                  <a:lnTo>
                    <a:pt x="487222" y="357568"/>
                  </a:lnTo>
                  <a:lnTo>
                    <a:pt x="479310" y="355968"/>
                  </a:lnTo>
                  <a:lnTo>
                    <a:pt x="471385" y="357568"/>
                  </a:lnTo>
                  <a:lnTo>
                    <a:pt x="464921" y="361937"/>
                  </a:lnTo>
                  <a:lnTo>
                    <a:pt x="460552" y="368401"/>
                  </a:lnTo>
                  <a:lnTo>
                    <a:pt x="459270" y="374764"/>
                  </a:lnTo>
                  <a:lnTo>
                    <a:pt x="44792" y="417957"/>
                  </a:lnTo>
                  <a:lnTo>
                    <a:pt x="44335" y="415683"/>
                  </a:lnTo>
                  <a:lnTo>
                    <a:pt x="40830" y="410489"/>
                  </a:lnTo>
                  <a:lnTo>
                    <a:pt x="39966" y="409206"/>
                  </a:lnTo>
                  <a:lnTo>
                    <a:pt x="38684" y="408343"/>
                  </a:lnTo>
                  <a:lnTo>
                    <a:pt x="38684" y="416356"/>
                  </a:lnTo>
                  <a:lnTo>
                    <a:pt x="38684" y="418592"/>
                  </a:lnTo>
                  <a:lnTo>
                    <a:pt x="25222" y="419989"/>
                  </a:lnTo>
                  <a:lnTo>
                    <a:pt x="25971" y="427202"/>
                  </a:lnTo>
                  <a:lnTo>
                    <a:pt x="38684" y="425881"/>
                  </a:lnTo>
                  <a:lnTo>
                    <a:pt x="38684" y="430834"/>
                  </a:lnTo>
                  <a:lnTo>
                    <a:pt x="32829" y="436689"/>
                  </a:lnTo>
                  <a:lnTo>
                    <a:pt x="31750" y="436702"/>
                  </a:lnTo>
                  <a:lnTo>
                    <a:pt x="29298" y="436702"/>
                  </a:lnTo>
                  <a:lnTo>
                    <a:pt x="25590" y="436702"/>
                  </a:lnTo>
                  <a:lnTo>
                    <a:pt x="18351" y="436689"/>
                  </a:lnTo>
                  <a:lnTo>
                    <a:pt x="12496" y="430834"/>
                  </a:lnTo>
                  <a:lnTo>
                    <a:pt x="12496" y="416356"/>
                  </a:lnTo>
                  <a:lnTo>
                    <a:pt x="18351" y="410502"/>
                  </a:lnTo>
                  <a:lnTo>
                    <a:pt x="29298" y="410502"/>
                  </a:lnTo>
                  <a:lnTo>
                    <a:pt x="32829" y="410502"/>
                  </a:lnTo>
                  <a:lnTo>
                    <a:pt x="38684" y="416356"/>
                  </a:lnTo>
                  <a:lnTo>
                    <a:pt x="38684" y="408343"/>
                  </a:lnTo>
                  <a:lnTo>
                    <a:pt x="33502" y="404850"/>
                  </a:lnTo>
                  <a:lnTo>
                    <a:pt x="25590" y="403237"/>
                  </a:lnTo>
                  <a:lnTo>
                    <a:pt x="17665" y="404850"/>
                  </a:lnTo>
                  <a:lnTo>
                    <a:pt x="11201" y="409206"/>
                  </a:lnTo>
                  <a:lnTo>
                    <a:pt x="6832" y="415683"/>
                  </a:lnTo>
                  <a:lnTo>
                    <a:pt x="5232" y="423595"/>
                  </a:lnTo>
                  <a:lnTo>
                    <a:pt x="6832" y="431520"/>
                  </a:lnTo>
                  <a:lnTo>
                    <a:pt x="11201" y="437984"/>
                  </a:lnTo>
                  <a:lnTo>
                    <a:pt x="17665" y="442353"/>
                  </a:lnTo>
                  <a:lnTo>
                    <a:pt x="25590" y="443941"/>
                  </a:lnTo>
                  <a:lnTo>
                    <a:pt x="33502" y="442353"/>
                  </a:lnTo>
                  <a:lnTo>
                    <a:pt x="39966" y="437984"/>
                  </a:lnTo>
                  <a:lnTo>
                    <a:pt x="40830" y="436702"/>
                  </a:lnTo>
                  <a:lnTo>
                    <a:pt x="44335" y="431520"/>
                  </a:lnTo>
                  <a:lnTo>
                    <a:pt x="45618" y="425157"/>
                  </a:lnTo>
                  <a:lnTo>
                    <a:pt x="460095" y="381965"/>
                  </a:lnTo>
                  <a:lnTo>
                    <a:pt x="460552" y="384238"/>
                  </a:lnTo>
                  <a:lnTo>
                    <a:pt x="464921" y="390702"/>
                  </a:lnTo>
                  <a:lnTo>
                    <a:pt x="471385" y="395071"/>
                  </a:lnTo>
                  <a:lnTo>
                    <a:pt x="479310" y="396659"/>
                  </a:lnTo>
                  <a:lnTo>
                    <a:pt x="487222" y="395071"/>
                  </a:lnTo>
                  <a:lnTo>
                    <a:pt x="493687" y="390702"/>
                  </a:lnTo>
                  <a:lnTo>
                    <a:pt x="494550" y="389420"/>
                  </a:lnTo>
                  <a:lnTo>
                    <a:pt x="498055" y="384238"/>
                  </a:lnTo>
                  <a:lnTo>
                    <a:pt x="499059" y="379260"/>
                  </a:lnTo>
                  <a:lnTo>
                    <a:pt x="913536" y="364858"/>
                  </a:lnTo>
                  <a:lnTo>
                    <a:pt x="914273" y="368477"/>
                  </a:lnTo>
                  <a:lnTo>
                    <a:pt x="918641" y="374942"/>
                  </a:lnTo>
                  <a:lnTo>
                    <a:pt x="925106" y="379310"/>
                  </a:lnTo>
                  <a:lnTo>
                    <a:pt x="933030" y="380898"/>
                  </a:lnTo>
                  <a:lnTo>
                    <a:pt x="940943" y="379310"/>
                  </a:lnTo>
                  <a:lnTo>
                    <a:pt x="947407" y="374942"/>
                  </a:lnTo>
                  <a:lnTo>
                    <a:pt x="948270" y="373659"/>
                  </a:lnTo>
                  <a:lnTo>
                    <a:pt x="951776" y="368477"/>
                  </a:lnTo>
                  <a:lnTo>
                    <a:pt x="952804" y="363359"/>
                  </a:lnTo>
                  <a:lnTo>
                    <a:pt x="1367294" y="346087"/>
                  </a:lnTo>
                  <a:lnTo>
                    <a:pt x="1367993" y="349554"/>
                  </a:lnTo>
                  <a:lnTo>
                    <a:pt x="1372362" y="356019"/>
                  </a:lnTo>
                  <a:lnTo>
                    <a:pt x="1378826" y="360387"/>
                  </a:lnTo>
                  <a:lnTo>
                    <a:pt x="1386751" y="361975"/>
                  </a:lnTo>
                  <a:lnTo>
                    <a:pt x="1394663" y="360387"/>
                  </a:lnTo>
                  <a:lnTo>
                    <a:pt x="1401140" y="356019"/>
                  </a:lnTo>
                  <a:lnTo>
                    <a:pt x="1402003" y="354736"/>
                  </a:lnTo>
                  <a:lnTo>
                    <a:pt x="1392910" y="354736"/>
                  </a:lnTo>
                  <a:lnTo>
                    <a:pt x="1390459" y="354736"/>
                  </a:lnTo>
                  <a:lnTo>
                    <a:pt x="1386751" y="354736"/>
                  </a:lnTo>
                  <a:lnTo>
                    <a:pt x="1379512" y="354723"/>
                  </a:lnTo>
                  <a:lnTo>
                    <a:pt x="1373657" y="348869"/>
                  </a:lnTo>
                  <a:lnTo>
                    <a:pt x="1373657" y="345821"/>
                  </a:lnTo>
                  <a:lnTo>
                    <a:pt x="1386903" y="345262"/>
                  </a:lnTo>
                  <a:lnTo>
                    <a:pt x="1399844" y="344462"/>
                  </a:lnTo>
                  <a:lnTo>
                    <a:pt x="1399844" y="348869"/>
                  </a:lnTo>
                  <a:lnTo>
                    <a:pt x="1393990" y="354723"/>
                  </a:lnTo>
                  <a:lnTo>
                    <a:pt x="1392910" y="354736"/>
                  </a:lnTo>
                  <a:lnTo>
                    <a:pt x="1402003" y="354723"/>
                  </a:lnTo>
                  <a:lnTo>
                    <a:pt x="1405496" y="349554"/>
                  </a:lnTo>
                  <a:lnTo>
                    <a:pt x="1406613" y="344030"/>
                  </a:lnTo>
                  <a:lnTo>
                    <a:pt x="1821091" y="318109"/>
                  </a:lnTo>
                  <a:lnTo>
                    <a:pt x="1821713" y="321183"/>
                  </a:lnTo>
                  <a:lnTo>
                    <a:pt x="1826082" y="327647"/>
                  </a:lnTo>
                  <a:lnTo>
                    <a:pt x="1832546" y="332016"/>
                  </a:lnTo>
                  <a:lnTo>
                    <a:pt x="1840471" y="333616"/>
                  </a:lnTo>
                  <a:lnTo>
                    <a:pt x="1848383" y="332016"/>
                  </a:lnTo>
                  <a:lnTo>
                    <a:pt x="1854860" y="327647"/>
                  </a:lnTo>
                  <a:lnTo>
                    <a:pt x="1855724" y="326364"/>
                  </a:lnTo>
                  <a:lnTo>
                    <a:pt x="1859216" y="321183"/>
                  </a:lnTo>
                  <a:lnTo>
                    <a:pt x="1860829" y="313258"/>
                  </a:lnTo>
                  <a:close/>
                </a:path>
                <a:path w="1866264" h="444500">
                  <a:moveTo>
                    <a:pt x="1866061" y="44323"/>
                  </a:moveTo>
                  <a:lnTo>
                    <a:pt x="1861870" y="37071"/>
                  </a:lnTo>
                  <a:lnTo>
                    <a:pt x="1853501" y="22580"/>
                  </a:lnTo>
                  <a:lnTo>
                    <a:pt x="1853501" y="37071"/>
                  </a:lnTo>
                  <a:lnTo>
                    <a:pt x="1827441" y="37071"/>
                  </a:lnTo>
                  <a:lnTo>
                    <a:pt x="1828965" y="34429"/>
                  </a:lnTo>
                  <a:lnTo>
                    <a:pt x="1840865" y="33147"/>
                  </a:lnTo>
                  <a:lnTo>
                    <a:pt x="1840090" y="25933"/>
                  </a:lnTo>
                  <a:lnTo>
                    <a:pt x="1833448" y="26657"/>
                  </a:lnTo>
                  <a:lnTo>
                    <a:pt x="1840471" y="14503"/>
                  </a:lnTo>
                  <a:lnTo>
                    <a:pt x="1853501" y="37071"/>
                  </a:lnTo>
                  <a:lnTo>
                    <a:pt x="1853501" y="22580"/>
                  </a:lnTo>
                  <a:lnTo>
                    <a:pt x="1840471" y="0"/>
                  </a:lnTo>
                  <a:lnTo>
                    <a:pt x="1837334" y="5435"/>
                  </a:lnTo>
                  <a:lnTo>
                    <a:pt x="1824532" y="27609"/>
                  </a:lnTo>
                  <a:lnTo>
                    <a:pt x="1400822" y="73253"/>
                  </a:lnTo>
                  <a:lnTo>
                    <a:pt x="1399781" y="71450"/>
                  </a:lnTo>
                  <a:lnTo>
                    <a:pt x="1399781" y="85928"/>
                  </a:lnTo>
                  <a:lnTo>
                    <a:pt x="1373720" y="85928"/>
                  </a:lnTo>
                  <a:lnTo>
                    <a:pt x="1374787" y="84074"/>
                  </a:lnTo>
                  <a:lnTo>
                    <a:pt x="1387246" y="81991"/>
                  </a:lnTo>
                  <a:lnTo>
                    <a:pt x="1396898" y="80962"/>
                  </a:lnTo>
                  <a:lnTo>
                    <a:pt x="1399781" y="85928"/>
                  </a:lnTo>
                  <a:lnTo>
                    <a:pt x="1399781" y="71450"/>
                  </a:lnTo>
                  <a:lnTo>
                    <a:pt x="1392948" y="59613"/>
                  </a:lnTo>
                  <a:lnTo>
                    <a:pt x="1392948" y="74104"/>
                  </a:lnTo>
                  <a:lnTo>
                    <a:pt x="1386154" y="74828"/>
                  </a:lnTo>
                  <a:lnTo>
                    <a:pt x="1379486" y="75946"/>
                  </a:lnTo>
                  <a:lnTo>
                    <a:pt x="1386751" y="63360"/>
                  </a:lnTo>
                  <a:lnTo>
                    <a:pt x="1392948" y="74104"/>
                  </a:lnTo>
                  <a:lnTo>
                    <a:pt x="1392948" y="59613"/>
                  </a:lnTo>
                  <a:lnTo>
                    <a:pt x="1386751" y="48856"/>
                  </a:lnTo>
                  <a:lnTo>
                    <a:pt x="1383614" y="54292"/>
                  </a:lnTo>
                  <a:lnTo>
                    <a:pt x="1370215" y="77495"/>
                  </a:lnTo>
                  <a:lnTo>
                    <a:pt x="946645" y="148120"/>
                  </a:lnTo>
                  <a:lnTo>
                    <a:pt x="946061" y="147116"/>
                  </a:lnTo>
                  <a:lnTo>
                    <a:pt x="946061" y="161594"/>
                  </a:lnTo>
                  <a:lnTo>
                    <a:pt x="920000" y="161594"/>
                  </a:lnTo>
                  <a:lnTo>
                    <a:pt x="921524" y="158940"/>
                  </a:lnTo>
                  <a:lnTo>
                    <a:pt x="933627" y="157632"/>
                  </a:lnTo>
                  <a:lnTo>
                    <a:pt x="942873" y="156095"/>
                  </a:lnTo>
                  <a:lnTo>
                    <a:pt x="946061" y="161594"/>
                  </a:lnTo>
                  <a:lnTo>
                    <a:pt x="946061" y="147116"/>
                  </a:lnTo>
                  <a:lnTo>
                    <a:pt x="939012" y="134899"/>
                  </a:lnTo>
                  <a:lnTo>
                    <a:pt x="939012" y="149402"/>
                  </a:lnTo>
                  <a:lnTo>
                    <a:pt x="932548" y="150469"/>
                  </a:lnTo>
                  <a:lnTo>
                    <a:pt x="926007" y="151180"/>
                  </a:lnTo>
                  <a:lnTo>
                    <a:pt x="933030" y="139026"/>
                  </a:lnTo>
                  <a:lnTo>
                    <a:pt x="939012" y="149402"/>
                  </a:lnTo>
                  <a:lnTo>
                    <a:pt x="939012" y="134899"/>
                  </a:lnTo>
                  <a:lnTo>
                    <a:pt x="933030" y="124523"/>
                  </a:lnTo>
                  <a:lnTo>
                    <a:pt x="929894" y="129959"/>
                  </a:lnTo>
                  <a:lnTo>
                    <a:pt x="917079" y="152146"/>
                  </a:lnTo>
                  <a:lnTo>
                    <a:pt x="493382" y="197777"/>
                  </a:lnTo>
                  <a:lnTo>
                    <a:pt x="492340" y="195973"/>
                  </a:lnTo>
                  <a:lnTo>
                    <a:pt x="492340" y="210451"/>
                  </a:lnTo>
                  <a:lnTo>
                    <a:pt x="466280" y="210451"/>
                  </a:lnTo>
                  <a:lnTo>
                    <a:pt x="468122" y="207264"/>
                  </a:lnTo>
                  <a:lnTo>
                    <a:pt x="479704" y="206527"/>
                  </a:lnTo>
                  <a:lnTo>
                    <a:pt x="489458" y="205486"/>
                  </a:lnTo>
                  <a:lnTo>
                    <a:pt x="492340" y="210451"/>
                  </a:lnTo>
                  <a:lnTo>
                    <a:pt x="492340" y="195973"/>
                  </a:lnTo>
                  <a:lnTo>
                    <a:pt x="485495" y="184111"/>
                  </a:lnTo>
                  <a:lnTo>
                    <a:pt x="485495" y="198615"/>
                  </a:lnTo>
                  <a:lnTo>
                    <a:pt x="479005" y="199313"/>
                  </a:lnTo>
                  <a:lnTo>
                    <a:pt x="472465" y="199732"/>
                  </a:lnTo>
                  <a:lnTo>
                    <a:pt x="479310" y="187883"/>
                  </a:lnTo>
                  <a:lnTo>
                    <a:pt x="485495" y="198615"/>
                  </a:lnTo>
                  <a:lnTo>
                    <a:pt x="485495" y="184111"/>
                  </a:lnTo>
                  <a:lnTo>
                    <a:pt x="479310" y="173380"/>
                  </a:lnTo>
                  <a:lnTo>
                    <a:pt x="476173" y="178816"/>
                  </a:lnTo>
                  <a:lnTo>
                    <a:pt x="463778" y="200266"/>
                  </a:lnTo>
                  <a:lnTo>
                    <a:pt x="40017" y="226758"/>
                  </a:lnTo>
                  <a:lnTo>
                    <a:pt x="38620" y="224345"/>
                  </a:lnTo>
                  <a:lnTo>
                    <a:pt x="38620" y="238823"/>
                  </a:lnTo>
                  <a:lnTo>
                    <a:pt x="12560" y="238823"/>
                  </a:lnTo>
                  <a:lnTo>
                    <a:pt x="25590" y="216255"/>
                  </a:lnTo>
                  <a:lnTo>
                    <a:pt x="31940" y="227266"/>
                  </a:lnTo>
                  <a:lnTo>
                    <a:pt x="25361" y="227672"/>
                  </a:lnTo>
                  <a:lnTo>
                    <a:pt x="25819" y="234911"/>
                  </a:lnTo>
                  <a:lnTo>
                    <a:pt x="35991" y="234276"/>
                  </a:lnTo>
                  <a:lnTo>
                    <a:pt x="38620" y="238823"/>
                  </a:lnTo>
                  <a:lnTo>
                    <a:pt x="38620" y="224345"/>
                  </a:lnTo>
                  <a:lnTo>
                    <a:pt x="25590" y="201752"/>
                  </a:lnTo>
                  <a:lnTo>
                    <a:pt x="22453" y="207187"/>
                  </a:lnTo>
                  <a:lnTo>
                    <a:pt x="0" y="246075"/>
                  </a:lnTo>
                  <a:lnTo>
                    <a:pt x="51181" y="246075"/>
                  </a:lnTo>
                  <a:lnTo>
                    <a:pt x="46990" y="238823"/>
                  </a:lnTo>
                  <a:lnTo>
                    <a:pt x="44069" y="233781"/>
                  </a:lnTo>
                  <a:lnTo>
                    <a:pt x="459435" y="207797"/>
                  </a:lnTo>
                  <a:lnTo>
                    <a:pt x="453720" y="217703"/>
                  </a:lnTo>
                  <a:lnTo>
                    <a:pt x="504901" y="217703"/>
                  </a:lnTo>
                  <a:lnTo>
                    <a:pt x="500710" y="210451"/>
                  </a:lnTo>
                  <a:lnTo>
                    <a:pt x="497344" y="204635"/>
                  </a:lnTo>
                  <a:lnTo>
                    <a:pt x="912596" y="159905"/>
                  </a:lnTo>
                  <a:lnTo>
                    <a:pt x="907440" y="168846"/>
                  </a:lnTo>
                  <a:lnTo>
                    <a:pt x="958621" y="168846"/>
                  </a:lnTo>
                  <a:lnTo>
                    <a:pt x="954430" y="161594"/>
                  </a:lnTo>
                  <a:lnTo>
                    <a:pt x="950506" y="154825"/>
                  </a:lnTo>
                  <a:lnTo>
                    <a:pt x="1365529" y="85623"/>
                  </a:lnTo>
                  <a:lnTo>
                    <a:pt x="1361160" y="93179"/>
                  </a:lnTo>
                  <a:lnTo>
                    <a:pt x="1412341" y="93179"/>
                  </a:lnTo>
                  <a:lnTo>
                    <a:pt x="1408150" y="85928"/>
                  </a:lnTo>
                  <a:lnTo>
                    <a:pt x="1404785" y="80111"/>
                  </a:lnTo>
                  <a:lnTo>
                    <a:pt x="1820037" y="35394"/>
                  </a:lnTo>
                  <a:lnTo>
                    <a:pt x="1814893" y="44323"/>
                  </a:lnTo>
                  <a:lnTo>
                    <a:pt x="1866061" y="44323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5" name="object 37">
              <a:extLst>
                <a:ext uri="{FF2B5EF4-FFF2-40B4-BE49-F238E27FC236}">
                  <a16:creationId xmlns:a16="http://schemas.microsoft.com/office/drawing/2014/main" id="{CBA91711-845B-4FC7-8CBD-F8A07BDE4BD1}"/>
                </a:ext>
              </a:extLst>
            </p:cNvPr>
            <p:cNvSpPr/>
            <p:nvPr/>
          </p:nvSpPr>
          <p:spPr>
            <a:xfrm>
              <a:off x="2044560" y="1716671"/>
              <a:ext cx="375285" cy="247015"/>
            </a:xfrm>
            <a:custGeom>
              <a:avLst/>
              <a:gdLst/>
              <a:ahLst/>
              <a:cxnLst/>
              <a:rect l="l" t="t" r="r" b="b"/>
              <a:pathLst>
                <a:path w="375285" h="247014">
                  <a:moveTo>
                    <a:pt x="39662" y="85394"/>
                  </a:moveTo>
                  <a:lnTo>
                    <a:pt x="27978" y="85394"/>
                  </a:lnTo>
                  <a:lnTo>
                    <a:pt x="36233" y="77139"/>
                  </a:lnTo>
                  <a:lnTo>
                    <a:pt x="33286" y="74180"/>
                  </a:lnTo>
                  <a:lnTo>
                    <a:pt x="25019" y="82448"/>
                  </a:lnTo>
                  <a:lnTo>
                    <a:pt x="25019" y="70764"/>
                  </a:lnTo>
                  <a:lnTo>
                    <a:pt x="20840" y="70764"/>
                  </a:lnTo>
                  <a:lnTo>
                    <a:pt x="20840" y="82448"/>
                  </a:lnTo>
                  <a:lnTo>
                    <a:pt x="12585" y="74180"/>
                  </a:lnTo>
                  <a:lnTo>
                    <a:pt x="9626" y="77139"/>
                  </a:lnTo>
                  <a:lnTo>
                    <a:pt x="17868" y="85394"/>
                  </a:lnTo>
                  <a:lnTo>
                    <a:pt x="6210" y="85394"/>
                  </a:lnTo>
                  <a:lnTo>
                    <a:pt x="6210" y="89573"/>
                  </a:lnTo>
                  <a:lnTo>
                    <a:pt x="17894" y="89573"/>
                  </a:lnTo>
                  <a:lnTo>
                    <a:pt x="9626" y="97840"/>
                  </a:lnTo>
                  <a:lnTo>
                    <a:pt x="12585" y="100799"/>
                  </a:lnTo>
                  <a:lnTo>
                    <a:pt x="20840" y="92544"/>
                  </a:lnTo>
                  <a:lnTo>
                    <a:pt x="20840" y="104228"/>
                  </a:lnTo>
                  <a:lnTo>
                    <a:pt x="25019" y="104228"/>
                  </a:lnTo>
                  <a:lnTo>
                    <a:pt x="25019" y="92544"/>
                  </a:lnTo>
                  <a:lnTo>
                    <a:pt x="33286" y="100799"/>
                  </a:lnTo>
                  <a:lnTo>
                    <a:pt x="36233" y="97840"/>
                  </a:lnTo>
                  <a:lnTo>
                    <a:pt x="27965" y="89573"/>
                  </a:lnTo>
                  <a:lnTo>
                    <a:pt x="39662" y="89573"/>
                  </a:lnTo>
                  <a:lnTo>
                    <a:pt x="39662" y="85394"/>
                  </a:lnTo>
                  <a:close/>
                </a:path>
                <a:path w="375285" h="247014">
                  <a:moveTo>
                    <a:pt x="41744" y="18821"/>
                  </a:moveTo>
                  <a:lnTo>
                    <a:pt x="40259" y="11506"/>
                  </a:lnTo>
                  <a:lnTo>
                    <a:pt x="37553" y="7493"/>
                  </a:lnTo>
                  <a:lnTo>
                    <a:pt x="37553" y="10744"/>
                  </a:lnTo>
                  <a:lnTo>
                    <a:pt x="37553" y="26898"/>
                  </a:lnTo>
                  <a:lnTo>
                    <a:pt x="31013" y="33439"/>
                  </a:lnTo>
                  <a:lnTo>
                    <a:pt x="14846" y="33439"/>
                  </a:lnTo>
                  <a:lnTo>
                    <a:pt x="8305" y="26898"/>
                  </a:lnTo>
                  <a:lnTo>
                    <a:pt x="8305" y="10744"/>
                  </a:lnTo>
                  <a:lnTo>
                    <a:pt x="14846" y="4203"/>
                  </a:lnTo>
                  <a:lnTo>
                    <a:pt x="31013" y="4203"/>
                  </a:lnTo>
                  <a:lnTo>
                    <a:pt x="37553" y="10744"/>
                  </a:lnTo>
                  <a:lnTo>
                    <a:pt x="37553" y="7493"/>
                  </a:lnTo>
                  <a:lnTo>
                    <a:pt x="36233" y="5524"/>
                  </a:lnTo>
                  <a:lnTo>
                    <a:pt x="34290" y="4203"/>
                  </a:lnTo>
                  <a:lnTo>
                    <a:pt x="30251" y="1485"/>
                  </a:lnTo>
                  <a:lnTo>
                    <a:pt x="22936" y="0"/>
                  </a:lnTo>
                  <a:lnTo>
                    <a:pt x="15595" y="1485"/>
                  </a:lnTo>
                  <a:lnTo>
                    <a:pt x="9613" y="5524"/>
                  </a:lnTo>
                  <a:lnTo>
                    <a:pt x="5588" y="11506"/>
                  </a:lnTo>
                  <a:lnTo>
                    <a:pt x="4114" y="18821"/>
                  </a:lnTo>
                  <a:lnTo>
                    <a:pt x="5588" y="26149"/>
                  </a:lnTo>
                  <a:lnTo>
                    <a:pt x="9613" y="32131"/>
                  </a:lnTo>
                  <a:lnTo>
                    <a:pt x="15595" y="36169"/>
                  </a:lnTo>
                  <a:lnTo>
                    <a:pt x="22936" y="37642"/>
                  </a:lnTo>
                  <a:lnTo>
                    <a:pt x="30251" y="36169"/>
                  </a:lnTo>
                  <a:lnTo>
                    <a:pt x="34290" y="33439"/>
                  </a:lnTo>
                  <a:lnTo>
                    <a:pt x="36233" y="32131"/>
                  </a:lnTo>
                  <a:lnTo>
                    <a:pt x="40259" y="26149"/>
                  </a:lnTo>
                  <a:lnTo>
                    <a:pt x="41744" y="18821"/>
                  </a:lnTo>
                  <a:close/>
                </a:path>
                <a:path w="375285" h="247014">
                  <a:moveTo>
                    <a:pt x="45859" y="169392"/>
                  </a:moveTo>
                  <a:lnTo>
                    <a:pt x="43446" y="165214"/>
                  </a:lnTo>
                  <a:lnTo>
                    <a:pt x="38620" y="156857"/>
                  </a:lnTo>
                  <a:lnTo>
                    <a:pt x="38620" y="165214"/>
                  </a:lnTo>
                  <a:lnTo>
                    <a:pt x="7239" y="165214"/>
                  </a:lnTo>
                  <a:lnTo>
                    <a:pt x="22923" y="138036"/>
                  </a:lnTo>
                  <a:lnTo>
                    <a:pt x="38620" y="165214"/>
                  </a:lnTo>
                  <a:lnTo>
                    <a:pt x="38620" y="156857"/>
                  </a:lnTo>
                  <a:lnTo>
                    <a:pt x="22936" y="129679"/>
                  </a:lnTo>
                  <a:lnTo>
                    <a:pt x="21120" y="132816"/>
                  </a:lnTo>
                  <a:lnTo>
                    <a:pt x="0" y="169392"/>
                  </a:lnTo>
                  <a:lnTo>
                    <a:pt x="45859" y="169392"/>
                  </a:lnTo>
                  <a:close/>
                </a:path>
                <a:path w="375285" h="247014">
                  <a:moveTo>
                    <a:pt x="148374" y="72364"/>
                  </a:moveTo>
                  <a:lnTo>
                    <a:pt x="123431" y="72364"/>
                  </a:lnTo>
                  <a:lnTo>
                    <a:pt x="123431" y="108407"/>
                  </a:lnTo>
                  <a:lnTo>
                    <a:pt x="128295" y="108407"/>
                  </a:lnTo>
                  <a:lnTo>
                    <a:pt x="128295" y="92036"/>
                  </a:lnTo>
                  <a:lnTo>
                    <a:pt x="145961" y="92036"/>
                  </a:lnTo>
                  <a:lnTo>
                    <a:pt x="145961" y="87718"/>
                  </a:lnTo>
                  <a:lnTo>
                    <a:pt x="128295" y="87718"/>
                  </a:lnTo>
                  <a:lnTo>
                    <a:pt x="128295" y="76682"/>
                  </a:lnTo>
                  <a:lnTo>
                    <a:pt x="148374" y="76682"/>
                  </a:lnTo>
                  <a:lnTo>
                    <a:pt x="148374" y="72364"/>
                  </a:lnTo>
                  <a:close/>
                </a:path>
                <a:path w="375285" h="247014">
                  <a:moveTo>
                    <a:pt x="150025" y="35433"/>
                  </a:moveTo>
                  <a:lnTo>
                    <a:pt x="128295" y="35433"/>
                  </a:lnTo>
                  <a:lnTo>
                    <a:pt x="128295" y="23380"/>
                  </a:lnTo>
                  <a:lnTo>
                    <a:pt x="148018" y="23380"/>
                  </a:lnTo>
                  <a:lnTo>
                    <a:pt x="148018" y="19062"/>
                  </a:lnTo>
                  <a:lnTo>
                    <a:pt x="128295" y="19062"/>
                  </a:lnTo>
                  <a:lnTo>
                    <a:pt x="128295" y="8026"/>
                  </a:lnTo>
                  <a:lnTo>
                    <a:pt x="149682" y="8026"/>
                  </a:lnTo>
                  <a:lnTo>
                    <a:pt x="149682" y="3708"/>
                  </a:lnTo>
                  <a:lnTo>
                    <a:pt x="123431" y="3708"/>
                  </a:lnTo>
                  <a:lnTo>
                    <a:pt x="123431" y="39751"/>
                  </a:lnTo>
                  <a:lnTo>
                    <a:pt x="150025" y="39751"/>
                  </a:lnTo>
                  <a:lnTo>
                    <a:pt x="150025" y="35433"/>
                  </a:lnTo>
                  <a:close/>
                </a:path>
                <a:path w="375285" h="247014">
                  <a:moveTo>
                    <a:pt x="150228" y="161404"/>
                  </a:moveTo>
                  <a:lnTo>
                    <a:pt x="146723" y="158597"/>
                  </a:lnTo>
                  <a:lnTo>
                    <a:pt x="129654" y="154622"/>
                  </a:lnTo>
                  <a:lnTo>
                    <a:pt x="127495" y="153619"/>
                  </a:lnTo>
                  <a:lnTo>
                    <a:pt x="127495" y="145084"/>
                  </a:lnTo>
                  <a:lnTo>
                    <a:pt x="132664" y="144246"/>
                  </a:lnTo>
                  <a:lnTo>
                    <a:pt x="139788" y="144246"/>
                  </a:lnTo>
                  <a:lnTo>
                    <a:pt x="144411" y="145999"/>
                  </a:lnTo>
                  <a:lnTo>
                    <a:pt x="144665" y="151561"/>
                  </a:lnTo>
                  <a:lnTo>
                    <a:pt x="149225" y="151561"/>
                  </a:lnTo>
                  <a:lnTo>
                    <a:pt x="149021" y="147599"/>
                  </a:lnTo>
                  <a:lnTo>
                    <a:pt x="147777" y="140081"/>
                  </a:lnTo>
                  <a:lnTo>
                    <a:pt x="126441" y="140081"/>
                  </a:lnTo>
                  <a:lnTo>
                    <a:pt x="122770" y="145592"/>
                  </a:lnTo>
                  <a:lnTo>
                    <a:pt x="122770" y="157492"/>
                  </a:lnTo>
                  <a:lnTo>
                    <a:pt x="128092" y="159156"/>
                  </a:lnTo>
                  <a:lnTo>
                    <a:pt x="143751" y="162814"/>
                  </a:lnTo>
                  <a:lnTo>
                    <a:pt x="145503" y="164007"/>
                  </a:lnTo>
                  <a:lnTo>
                    <a:pt x="145503" y="172948"/>
                  </a:lnTo>
                  <a:lnTo>
                    <a:pt x="139585" y="173850"/>
                  </a:lnTo>
                  <a:lnTo>
                    <a:pt x="131457" y="173850"/>
                  </a:lnTo>
                  <a:lnTo>
                    <a:pt x="126136" y="171932"/>
                  </a:lnTo>
                  <a:lnTo>
                    <a:pt x="126136" y="165417"/>
                  </a:lnTo>
                  <a:lnTo>
                    <a:pt x="121577" y="165417"/>
                  </a:lnTo>
                  <a:lnTo>
                    <a:pt x="121577" y="168783"/>
                  </a:lnTo>
                  <a:lnTo>
                    <a:pt x="122174" y="171792"/>
                  </a:lnTo>
                  <a:lnTo>
                    <a:pt x="126834" y="176009"/>
                  </a:lnTo>
                  <a:lnTo>
                    <a:pt x="129451" y="178015"/>
                  </a:lnTo>
                  <a:lnTo>
                    <a:pt x="142303" y="178015"/>
                  </a:lnTo>
                  <a:lnTo>
                    <a:pt x="150228" y="175653"/>
                  </a:lnTo>
                  <a:lnTo>
                    <a:pt x="150228" y="161404"/>
                  </a:lnTo>
                  <a:close/>
                </a:path>
                <a:path w="375285" h="247014">
                  <a:moveTo>
                    <a:pt x="151587" y="209689"/>
                  </a:moveTo>
                  <a:lnTo>
                    <a:pt x="146113" y="209689"/>
                  </a:lnTo>
                  <a:lnTo>
                    <a:pt x="135928" y="240411"/>
                  </a:lnTo>
                  <a:lnTo>
                    <a:pt x="125539" y="209689"/>
                  </a:lnTo>
                  <a:lnTo>
                    <a:pt x="120116" y="209689"/>
                  </a:lnTo>
                  <a:lnTo>
                    <a:pt x="133261" y="245732"/>
                  </a:lnTo>
                  <a:lnTo>
                    <a:pt x="138430" y="245732"/>
                  </a:lnTo>
                  <a:lnTo>
                    <a:pt x="151587" y="209689"/>
                  </a:lnTo>
                  <a:close/>
                </a:path>
                <a:path w="375285" h="247014">
                  <a:moveTo>
                    <a:pt x="160362" y="150812"/>
                  </a:moveTo>
                  <a:lnTo>
                    <a:pt x="155943" y="150812"/>
                  </a:lnTo>
                  <a:lnTo>
                    <a:pt x="155943" y="177050"/>
                  </a:lnTo>
                  <a:lnTo>
                    <a:pt x="160362" y="177050"/>
                  </a:lnTo>
                  <a:lnTo>
                    <a:pt x="160362" y="150812"/>
                  </a:lnTo>
                  <a:close/>
                </a:path>
                <a:path w="375285" h="247014">
                  <a:moveTo>
                    <a:pt x="160362" y="141033"/>
                  </a:moveTo>
                  <a:lnTo>
                    <a:pt x="155943" y="141033"/>
                  </a:lnTo>
                  <a:lnTo>
                    <a:pt x="155943" y="146037"/>
                  </a:lnTo>
                  <a:lnTo>
                    <a:pt x="160362" y="146037"/>
                  </a:lnTo>
                  <a:lnTo>
                    <a:pt x="160362" y="141033"/>
                  </a:lnTo>
                  <a:close/>
                </a:path>
                <a:path w="375285" h="247014">
                  <a:moveTo>
                    <a:pt x="160362" y="13500"/>
                  </a:moveTo>
                  <a:lnTo>
                    <a:pt x="155943" y="13500"/>
                  </a:lnTo>
                  <a:lnTo>
                    <a:pt x="155943" y="39751"/>
                  </a:lnTo>
                  <a:lnTo>
                    <a:pt x="160362" y="39751"/>
                  </a:lnTo>
                  <a:lnTo>
                    <a:pt x="160362" y="13500"/>
                  </a:lnTo>
                  <a:close/>
                </a:path>
                <a:path w="375285" h="247014">
                  <a:moveTo>
                    <a:pt x="160362" y="3721"/>
                  </a:moveTo>
                  <a:lnTo>
                    <a:pt x="155943" y="3721"/>
                  </a:lnTo>
                  <a:lnTo>
                    <a:pt x="155943" y="8737"/>
                  </a:lnTo>
                  <a:lnTo>
                    <a:pt x="160362" y="8737"/>
                  </a:lnTo>
                  <a:lnTo>
                    <a:pt x="160362" y="3721"/>
                  </a:lnTo>
                  <a:close/>
                </a:path>
                <a:path w="375285" h="247014">
                  <a:moveTo>
                    <a:pt x="175920" y="88480"/>
                  </a:moveTo>
                  <a:lnTo>
                    <a:pt x="174155" y="85217"/>
                  </a:lnTo>
                  <a:lnTo>
                    <a:pt x="172110" y="81407"/>
                  </a:lnTo>
                  <a:lnTo>
                    <a:pt x="171348" y="81407"/>
                  </a:lnTo>
                  <a:lnTo>
                    <a:pt x="171348" y="91744"/>
                  </a:lnTo>
                  <a:lnTo>
                    <a:pt x="171348" y="98767"/>
                  </a:lnTo>
                  <a:lnTo>
                    <a:pt x="170053" y="105295"/>
                  </a:lnTo>
                  <a:lnTo>
                    <a:pt x="157391" y="105295"/>
                  </a:lnTo>
                  <a:lnTo>
                    <a:pt x="156095" y="98767"/>
                  </a:lnTo>
                  <a:lnTo>
                    <a:pt x="156095" y="91744"/>
                  </a:lnTo>
                  <a:lnTo>
                    <a:pt x="157391" y="85217"/>
                  </a:lnTo>
                  <a:lnTo>
                    <a:pt x="170053" y="85217"/>
                  </a:lnTo>
                  <a:lnTo>
                    <a:pt x="171348" y="91744"/>
                  </a:lnTo>
                  <a:lnTo>
                    <a:pt x="171348" y="81407"/>
                  </a:lnTo>
                  <a:lnTo>
                    <a:pt x="155333" y="81407"/>
                  </a:lnTo>
                  <a:lnTo>
                    <a:pt x="151523" y="88480"/>
                  </a:lnTo>
                  <a:lnTo>
                    <a:pt x="151523" y="102031"/>
                  </a:lnTo>
                  <a:lnTo>
                    <a:pt x="155333" y="109105"/>
                  </a:lnTo>
                  <a:lnTo>
                    <a:pt x="172110" y="109105"/>
                  </a:lnTo>
                  <a:lnTo>
                    <a:pt x="174155" y="105295"/>
                  </a:lnTo>
                  <a:lnTo>
                    <a:pt x="175920" y="102031"/>
                  </a:lnTo>
                  <a:lnTo>
                    <a:pt x="175920" y="88480"/>
                  </a:lnTo>
                  <a:close/>
                </a:path>
                <a:path w="375285" h="247014">
                  <a:moveTo>
                    <a:pt x="187909" y="226453"/>
                  </a:moveTo>
                  <a:lnTo>
                    <a:pt x="172097" y="226453"/>
                  </a:lnTo>
                  <a:lnTo>
                    <a:pt x="172097" y="230619"/>
                  </a:lnTo>
                  <a:lnTo>
                    <a:pt x="183337" y="230619"/>
                  </a:lnTo>
                  <a:lnTo>
                    <a:pt x="183337" y="234480"/>
                  </a:lnTo>
                  <a:lnTo>
                    <a:pt x="182537" y="237693"/>
                  </a:lnTo>
                  <a:lnTo>
                    <a:pt x="176720" y="242316"/>
                  </a:lnTo>
                  <a:lnTo>
                    <a:pt x="173812" y="242519"/>
                  </a:lnTo>
                  <a:lnTo>
                    <a:pt x="162407" y="242519"/>
                  </a:lnTo>
                  <a:lnTo>
                    <a:pt x="160007" y="234988"/>
                  </a:lnTo>
                  <a:lnTo>
                    <a:pt x="160007" y="218224"/>
                  </a:lnTo>
                  <a:lnTo>
                    <a:pt x="165328" y="213042"/>
                  </a:lnTo>
                  <a:lnTo>
                    <a:pt x="175768" y="213042"/>
                  </a:lnTo>
                  <a:lnTo>
                    <a:pt x="181038" y="214350"/>
                  </a:lnTo>
                  <a:lnTo>
                    <a:pt x="182587" y="220624"/>
                  </a:lnTo>
                  <a:lnTo>
                    <a:pt x="187312" y="220624"/>
                  </a:lnTo>
                  <a:lnTo>
                    <a:pt x="186258" y="212547"/>
                  </a:lnTo>
                  <a:lnTo>
                    <a:pt x="178777" y="208724"/>
                  </a:lnTo>
                  <a:lnTo>
                    <a:pt x="160299" y="208724"/>
                  </a:lnTo>
                  <a:lnTo>
                    <a:pt x="154990" y="218617"/>
                  </a:lnTo>
                  <a:lnTo>
                    <a:pt x="154990" y="231216"/>
                  </a:lnTo>
                  <a:lnTo>
                    <a:pt x="155143" y="237388"/>
                  </a:lnTo>
                  <a:lnTo>
                    <a:pt x="162521" y="244424"/>
                  </a:lnTo>
                  <a:lnTo>
                    <a:pt x="165531" y="246684"/>
                  </a:lnTo>
                  <a:lnTo>
                    <a:pt x="176618" y="246684"/>
                  </a:lnTo>
                  <a:lnTo>
                    <a:pt x="181140" y="244475"/>
                  </a:lnTo>
                  <a:lnTo>
                    <a:pt x="183591" y="241046"/>
                  </a:lnTo>
                  <a:lnTo>
                    <a:pt x="184746" y="245732"/>
                  </a:lnTo>
                  <a:lnTo>
                    <a:pt x="187909" y="245732"/>
                  </a:lnTo>
                  <a:lnTo>
                    <a:pt x="187909" y="226453"/>
                  </a:lnTo>
                  <a:close/>
                </a:path>
                <a:path w="375285" h="247014">
                  <a:moveTo>
                    <a:pt x="188353" y="151714"/>
                  </a:moveTo>
                  <a:lnTo>
                    <a:pt x="183235" y="150050"/>
                  </a:lnTo>
                  <a:lnTo>
                    <a:pt x="174650" y="150050"/>
                  </a:lnTo>
                  <a:lnTo>
                    <a:pt x="172199" y="153111"/>
                  </a:lnTo>
                  <a:lnTo>
                    <a:pt x="171246" y="154520"/>
                  </a:lnTo>
                  <a:lnTo>
                    <a:pt x="171145" y="150812"/>
                  </a:lnTo>
                  <a:lnTo>
                    <a:pt x="166979" y="150812"/>
                  </a:lnTo>
                  <a:lnTo>
                    <a:pt x="166979" y="177050"/>
                  </a:lnTo>
                  <a:lnTo>
                    <a:pt x="171399" y="177050"/>
                  </a:lnTo>
                  <a:lnTo>
                    <a:pt x="171399" y="155613"/>
                  </a:lnTo>
                  <a:lnTo>
                    <a:pt x="175818" y="154012"/>
                  </a:lnTo>
                  <a:lnTo>
                    <a:pt x="182638" y="154012"/>
                  </a:lnTo>
                  <a:lnTo>
                    <a:pt x="183946" y="156324"/>
                  </a:lnTo>
                  <a:lnTo>
                    <a:pt x="183946" y="177050"/>
                  </a:lnTo>
                  <a:lnTo>
                    <a:pt x="188353" y="177050"/>
                  </a:lnTo>
                  <a:lnTo>
                    <a:pt x="188353" y="151714"/>
                  </a:lnTo>
                  <a:close/>
                </a:path>
                <a:path w="375285" h="247014">
                  <a:moveTo>
                    <a:pt x="188760" y="13500"/>
                  </a:moveTo>
                  <a:lnTo>
                    <a:pt x="184594" y="13500"/>
                  </a:lnTo>
                  <a:lnTo>
                    <a:pt x="184594" y="17373"/>
                  </a:lnTo>
                  <a:lnTo>
                    <a:pt x="184543" y="34836"/>
                  </a:lnTo>
                  <a:lnTo>
                    <a:pt x="180174" y="36690"/>
                  </a:lnTo>
                  <a:lnTo>
                    <a:pt x="172542" y="36690"/>
                  </a:lnTo>
                  <a:lnTo>
                    <a:pt x="170294" y="32321"/>
                  </a:lnTo>
                  <a:lnTo>
                    <a:pt x="170294" y="23190"/>
                  </a:lnTo>
                  <a:lnTo>
                    <a:pt x="170637" y="16713"/>
                  </a:lnTo>
                  <a:lnTo>
                    <a:pt x="183845" y="16713"/>
                  </a:lnTo>
                  <a:lnTo>
                    <a:pt x="184492" y="23190"/>
                  </a:lnTo>
                  <a:lnTo>
                    <a:pt x="184543" y="34836"/>
                  </a:lnTo>
                  <a:lnTo>
                    <a:pt x="184543" y="17310"/>
                  </a:lnTo>
                  <a:lnTo>
                    <a:pt x="184137" y="16713"/>
                  </a:lnTo>
                  <a:lnTo>
                    <a:pt x="181432" y="12750"/>
                  </a:lnTo>
                  <a:lnTo>
                    <a:pt x="169684" y="12750"/>
                  </a:lnTo>
                  <a:lnTo>
                    <a:pt x="165722" y="18478"/>
                  </a:lnTo>
                  <a:lnTo>
                    <a:pt x="165773" y="32321"/>
                  </a:lnTo>
                  <a:lnTo>
                    <a:pt x="168338" y="40500"/>
                  </a:lnTo>
                  <a:lnTo>
                    <a:pt x="180784" y="40500"/>
                  </a:lnTo>
                  <a:lnTo>
                    <a:pt x="183083" y="38900"/>
                  </a:lnTo>
                  <a:lnTo>
                    <a:pt x="184353" y="36791"/>
                  </a:lnTo>
                  <a:lnTo>
                    <a:pt x="184302" y="42964"/>
                  </a:lnTo>
                  <a:lnTo>
                    <a:pt x="184188" y="47129"/>
                  </a:lnTo>
                  <a:lnTo>
                    <a:pt x="171742" y="47129"/>
                  </a:lnTo>
                  <a:lnTo>
                    <a:pt x="170942" y="42964"/>
                  </a:lnTo>
                  <a:lnTo>
                    <a:pt x="166522" y="42964"/>
                  </a:lnTo>
                  <a:lnTo>
                    <a:pt x="167386" y="49936"/>
                  </a:lnTo>
                  <a:lnTo>
                    <a:pt x="173456" y="50787"/>
                  </a:lnTo>
                  <a:lnTo>
                    <a:pt x="188709" y="50787"/>
                  </a:lnTo>
                  <a:lnTo>
                    <a:pt x="188722" y="47129"/>
                  </a:lnTo>
                  <a:lnTo>
                    <a:pt x="188760" y="36791"/>
                  </a:lnTo>
                  <a:lnTo>
                    <a:pt x="188760" y="17373"/>
                  </a:lnTo>
                  <a:lnTo>
                    <a:pt x="188760" y="13500"/>
                  </a:lnTo>
                  <a:close/>
                </a:path>
                <a:path w="375285" h="247014">
                  <a:moveTo>
                    <a:pt x="202209" y="82156"/>
                  </a:moveTo>
                  <a:lnTo>
                    <a:pt x="197802" y="82156"/>
                  </a:lnTo>
                  <a:lnTo>
                    <a:pt x="197802" y="100418"/>
                  </a:lnTo>
                  <a:lnTo>
                    <a:pt x="196138" y="105346"/>
                  </a:lnTo>
                  <a:lnTo>
                    <a:pt x="187706" y="105346"/>
                  </a:lnTo>
                  <a:lnTo>
                    <a:pt x="185496" y="103898"/>
                  </a:lnTo>
                  <a:lnTo>
                    <a:pt x="185496" y="82156"/>
                  </a:lnTo>
                  <a:lnTo>
                    <a:pt x="181076" y="82156"/>
                  </a:lnTo>
                  <a:lnTo>
                    <a:pt x="181076" y="107302"/>
                  </a:lnTo>
                  <a:lnTo>
                    <a:pt x="185750" y="109156"/>
                  </a:lnTo>
                  <a:lnTo>
                    <a:pt x="193827" y="109156"/>
                  </a:lnTo>
                  <a:lnTo>
                    <a:pt x="196088" y="107556"/>
                  </a:lnTo>
                  <a:lnTo>
                    <a:pt x="197942" y="104482"/>
                  </a:lnTo>
                  <a:lnTo>
                    <a:pt x="198043" y="108407"/>
                  </a:lnTo>
                  <a:lnTo>
                    <a:pt x="202209" y="108407"/>
                  </a:lnTo>
                  <a:lnTo>
                    <a:pt x="202209" y="82156"/>
                  </a:lnTo>
                  <a:close/>
                </a:path>
                <a:path w="375285" h="247014">
                  <a:moveTo>
                    <a:pt x="216255" y="14401"/>
                  </a:moveTo>
                  <a:lnTo>
                    <a:pt x="211137" y="12750"/>
                  </a:lnTo>
                  <a:lnTo>
                    <a:pt x="202857" y="12750"/>
                  </a:lnTo>
                  <a:lnTo>
                    <a:pt x="200647" y="15354"/>
                  </a:lnTo>
                  <a:lnTo>
                    <a:pt x="199402" y="17018"/>
                  </a:lnTo>
                  <a:lnTo>
                    <a:pt x="199288" y="3708"/>
                  </a:lnTo>
                  <a:lnTo>
                    <a:pt x="194881" y="3708"/>
                  </a:lnTo>
                  <a:lnTo>
                    <a:pt x="194881" y="39751"/>
                  </a:lnTo>
                  <a:lnTo>
                    <a:pt x="199288" y="39751"/>
                  </a:lnTo>
                  <a:lnTo>
                    <a:pt x="199288" y="18821"/>
                  </a:lnTo>
                  <a:lnTo>
                    <a:pt x="203009" y="16713"/>
                  </a:lnTo>
                  <a:lnTo>
                    <a:pt x="210832" y="16713"/>
                  </a:lnTo>
                  <a:lnTo>
                    <a:pt x="211848" y="19011"/>
                  </a:lnTo>
                  <a:lnTo>
                    <a:pt x="211848" y="39751"/>
                  </a:lnTo>
                  <a:lnTo>
                    <a:pt x="216255" y="39751"/>
                  </a:lnTo>
                  <a:lnTo>
                    <a:pt x="216255" y="14401"/>
                  </a:lnTo>
                  <a:close/>
                </a:path>
                <a:path w="375285" h="247014">
                  <a:moveTo>
                    <a:pt x="216662" y="150812"/>
                  </a:moveTo>
                  <a:lnTo>
                    <a:pt x="212496" y="150812"/>
                  </a:lnTo>
                  <a:lnTo>
                    <a:pt x="212496" y="154673"/>
                  </a:lnTo>
                  <a:lnTo>
                    <a:pt x="212445" y="172135"/>
                  </a:lnTo>
                  <a:lnTo>
                    <a:pt x="208076" y="173990"/>
                  </a:lnTo>
                  <a:lnTo>
                    <a:pt x="200456" y="173990"/>
                  </a:lnTo>
                  <a:lnTo>
                    <a:pt x="198183" y="169621"/>
                  </a:lnTo>
                  <a:lnTo>
                    <a:pt x="198183" y="160489"/>
                  </a:lnTo>
                  <a:lnTo>
                    <a:pt x="198539" y="154025"/>
                  </a:lnTo>
                  <a:lnTo>
                    <a:pt x="211747" y="154025"/>
                  </a:lnTo>
                  <a:lnTo>
                    <a:pt x="212394" y="160489"/>
                  </a:lnTo>
                  <a:lnTo>
                    <a:pt x="212445" y="172135"/>
                  </a:lnTo>
                  <a:lnTo>
                    <a:pt x="212445" y="154609"/>
                  </a:lnTo>
                  <a:lnTo>
                    <a:pt x="212051" y="154025"/>
                  </a:lnTo>
                  <a:lnTo>
                    <a:pt x="209334" y="150050"/>
                  </a:lnTo>
                  <a:lnTo>
                    <a:pt x="197586" y="150050"/>
                  </a:lnTo>
                  <a:lnTo>
                    <a:pt x="193624" y="155765"/>
                  </a:lnTo>
                  <a:lnTo>
                    <a:pt x="193675" y="169621"/>
                  </a:lnTo>
                  <a:lnTo>
                    <a:pt x="196240" y="177812"/>
                  </a:lnTo>
                  <a:lnTo>
                    <a:pt x="208686" y="177812"/>
                  </a:lnTo>
                  <a:lnTo>
                    <a:pt x="210985" y="176199"/>
                  </a:lnTo>
                  <a:lnTo>
                    <a:pt x="212242" y="174091"/>
                  </a:lnTo>
                  <a:lnTo>
                    <a:pt x="212191" y="180263"/>
                  </a:lnTo>
                  <a:lnTo>
                    <a:pt x="212090" y="184429"/>
                  </a:lnTo>
                  <a:lnTo>
                    <a:pt x="199644" y="184429"/>
                  </a:lnTo>
                  <a:lnTo>
                    <a:pt x="198843" y="180263"/>
                  </a:lnTo>
                  <a:lnTo>
                    <a:pt x="194424" y="180263"/>
                  </a:lnTo>
                  <a:lnTo>
                    <a:pt x="195275" y="187248"/>
                  </a:lnTo>
                  <a:lnTo>
                    <a:pt x="201345" y="188099"/>
                  </a:lnTo>
                  <a:lnTo>
                    <a:pt x="216611" y="188099"/>
                  </a:lnTo>
                  <a:lnTo>
                    <a:pt x="216623" y="184429"/>
                  </a:lnTo>
                  <a:lnTo>
                    <a:pt x="216662" y="174091"/>
                  </a:lnTo>
                  <a:lnTo>
                    <a:pt x="216662" y="154673"/>
                  </a:lnTo>
                  <a:lnTo>
                    <a:pt x="216662" y="150812"/>
                  </a:lnTo>
                  <a:close/>
                </a:path>
                <a:path w="375285" h="247014">
                  <a:moveTo>
                    <a:pt x="222224" y="81559"/>
                  </a:moveTo>
                  <a:lnTo>
                    <a:pt x="221081" y="81407"/>
                  </a:lnTo>
                  <a:lnTo>
                    <a:pt x="217766" y="81407"/>
                  </a:lnTo>
                  <a:lnTo>
                    <a:pt x="215455" y="83451"/>
                  </a:lnTo>
                  <a:lnTo>
                    <a:pt x="213702" y="86512"/>
                  </a:lnTo>
                  <a:lnTo>
                    <a:pt x="213601" y="82156"/>
                  </a:lnTo>
                  <a:lnTo>
                    <a:pt x="209435" y="82156"/>
                  </a:lnTo>
                  <a:lnTo>
                    <a:pt x="209435" y="108407"/>
                  </a:lnTo>
                  <a:lnTo>
                    <a:pt x="213842" y="108407"/>
                  </a:lnTo>
                  <a:lnTo>
                    <a:pt x="213842" y="89331"/>
                  </a:lnTo>
                  <a:lnTo>
                    <a:pt x="216458" y="86118"/>
                  </a:lnTo>
                  <a:lnTo>
                    <a:pt x="222224" y="86118"/>
                  </a:lnTo>
                  <a:lnTo>
                    <a:pt x="222224" y="81559"/>
                  </a:lnTo>
                  <a:close/>
                </a:path>
                <a:path w="375285" h="247014">
                  <a:moveTo>
                    <a:pt x="226961" y="226453"/>
                  </a:moveTo>
                  <a:lnTo>
                    <a:pt x="211137" y="226453"/>
                  </a:lnTo>
                  <a:lnTo>
                    <a:pt x="211137" y="230619"/>
                  </a:lnTo>
                  <a:lnTo>
                    <a:pt x="222389" y="230619"/>
                  </a:lnTo>
                  <a:lnTo>
                    <a:pt x="222389" y="234480"/>
                  </a:lnTo>
                  <a:lnTo>
                    <a:pt x="221589" y="237693"/>
                  </a:lnTo>
                  <a:lnTo>
                    <a:pt x="215760" y="242316"/>
                  </a:lnTo>
                  <a:lnTo>
                    <a:pt x="212852" y="242519"/>
                  </a:lnTo>
                  <a:lnTo>
                    <a:pt x="201460" y="242519"/>
                  </a:lnTo>
                  <a:lnTo>
                    <a:pt x="199047" y="234988"/>
                  </a:lnTo>
                  <a:lnTo>
                    <a:pt x="199047" y="218224"/>
                  </a:lnTo>
                  <a:lnTo>
                    <a:pt x="204368" y="213042"/>
                  </a:lnTo>
                  <a:lnTo>
                    <a:pt x="214807" y="213042"/>
                  </a:lnTo>
                  <a:lnTo>
                    <a:pt x="220078" y="214350"/>
                  </a:lnTo>
                  <a:lnTo>
                    <a:pt x="221640" y="220624"/>
                  </a:lnTo>
                  <a:lnTo>
                    <a:pt x="226352" y="220624"/>
                  </a:lnTo>
                  <a:lnTo>
                    <a:pt x="225298" y="212547"/>
                  </a:lnTo>
                  <a:lnTo>
                    <a:pt x="217817" y="208724"/>
                  </a:lnTo>
                  <a:lnTo>
                    <a:pt x="199351" y="208724"/>
                  </a:lnTo>
                  <a:lnTo>
                    <a:pt x="194030" y="218617"/>
                  </a:lnTo>
                  <a:lnTo>
                    <a:pt x="194030" y="231216"/>
                  </a:lnTo>
                  <a:lnTo>
                    <a:pt x="194183" y="237388"/>
                  </a:lnTo>
                  <a:lnTo>
                    <a:pt x="201561" y="244424"/>
                  </a:lnTo>
                  <a:lnTo>
                    <a:pt x="204571" y="246684"/>
                  </a:lnTo>
                  <a:lnTo>
                    <a:pt x="215658" y="246684"/>
                  </a:lnTo>
                  <a:lnTo>
                    <a:pt x="220179" y="244475"/>
                  </a:lnTo>
                  <a:lnTo>
                    <a:pt x="222643" y="241046"/>
                  </a:lnTo>
                  <a:lnTo>
                    <a:pt x="223786" y="245732"/>
                  </a:lnTo>
                  <a:lnTo>
                    <a:pt x="226961" y="245732"/>
                  </a:lnTo>
                  <a:lnTo>
                    <a:pt x="226961" y="226453"/>
                  </a:lnTo>
                  <a:close/>
                </a:path>
                <a:path w="375285" h="247014">
                  <a:moveTo>
                    <a:pt x="227279" y="141033"/>
                  </a:moveTo>
                  <a:lnTo>
                    <a:pt x="222872" y="141033"/>
                  </a:lnTo>
                  <a:lnTo>
                    <a:pt x="222872" y="177050"/>
                  </a:lnTo>
                  <a:lnTo>
                    <a:pt x="227279" y="177050"/>
                  </a:lnTo>
                  <a:lnTo>
                    <a:pt x="227279" y="141033"/>
                  </a:lnTo>
                  <a:close/>
                </a:path>
                <a:path w="375285" h="247014">
                  <a:moveTo>
                    <a:pt x="232410" y="13487"/>
                  </a:moveTo>
                  <a:lnTo>
                    <a:pt x="228193" y="13487"/>
                  </a:lnTo>
                  <a:lnTo>
                    <a:pt x="228193" y="6159"/>
                  </a:lnTo>
                  <a:lnTo>
                    <a:pt x="223786" y="6159"/>
                  </a:lnTo>
                  <a:lnTo>
                    <a:pt x="223786" y="13487"/>
                  </a:lnTo>
                  <a:lnTo>
                    <a:pt x="220218" y="13487"/>
                  </a:lnTo>
                  <a:lnTo>
                    <a:pt x="220218" y="17157"/>
                  </a:lnTo>
                  <a:lnTo>
                    <a:pt x="223786" y="17157"/>
                  </a:lnTo>
                  <a:lnTo>
                    <a:pt x="223786" y="37630"/>
                  </a:lnTo>
                  <a:lnTo>
                    <a:pt x="224739" y="40093"/>
                  </a:lnTo>
                  <a:lnTo>
                    <a:pt x="229552" y="40093"/>
                  </a:lnTo>
                  <a:lnTo>
                    <a:pt x="230809" y="39890"/>
                  </a:lnTo>
                  <a:lnTo>
                    <a:pt x="232410" y="39738"/>
                  </a:lnTo>
                  <a:lnTo>
                    <a:pt x="232410" y="36283"/>
                  </a:lnTo>
                  <a:lnTo>
                    <a:pt x="228193" y="36283"/>
                  </a:lnTo>
                  <a:lnTo>
                    <a:pt x="228193" y="17157"/>
                  </a:lnTo>
                  <a:lnTo>
                    <a:pt x="232410" y="17157"/>
                  </a:lnTo>
                  <a:lnTo>
                    <a:pt x="232410" y="13487"/>
                  </a:lnTo>
                  <a:close/>
                </a:path>
                <a:path w="375285" h="247014">
                  <a:moveTo>
                    <a:pt x="248678" y="210451"/>
                  </a:moveTo>
                  <a:lnTo>
                    <a:pt x="245224" y="210451"/>
                  </a:lnTo>
                  <a:lnTo>
                    <a:pt x="243814" y="216217"/>
                  </a:lnTo>
                  <a:lnTo>
                    <a:pt x="241452" y="216776"/>
                  </a:lnTo>
                  <a:lnTo>
                    <a:pt x="235724" y="217170"/>
                  </a:lnTo>
                  <a:lnTo>
                    <a:pt x="235724" y="220675"/>
                  </a:lnTo>
                  <a:lnTo>
                    <a:pt x="243967" y="220675"/>
                  </a:lnTo>
                  <a:lnTo>
                    <a:pt x="243967" y="245732"/>
                  </a:lnTo>
                  <a:lnTo>
                    <a:pt x="248678" y="245732"/>
                  </a:lnTo>
                  <a:lnTo>
                    <a:pt x="248678" y="210451"/>
                  </a:lnTo>
                  <a:close/>
                </a:path>
                <a:path w="375285" h="247014">
                  <a:moveTo>
                    <a:pt x="249224" y="104089"/>
                  </a:moveTo>
                  <a:lnTo>
                    <a:pt x="230962" y="104089"/>
                  </a:lnTo>
                  <a:lnTo>
                    <a:pt x="230962" y="72364"/>
                  </a:lnTo>
                  <a:lnTo>
                    <a:pt x="226098" y="72364"/>
                  </a:lnTo>
                  <a:lnTo>
                    <a:pt x="226098" y="108407"/>
                  </a:lnTo>
                  <a:lnTo>
                    <a:pt x="249224" y="108407"/>
                  </a:lnTo>
                  <a:lnTo>
                    <a:pt x="249224" y="104089"/>
                  </a:lnTo>
                  <a:close/>
                </a:path>
                <a:path w="375285" h="247014">
                  <a:moveTo>
                    <a:pt x="256552" y="156083"/>
                  </a:moveTo>
                  <a:lnTo>
                    <a:pt x="255282" y="154025"/>
                  </a:lnTo>
                  <a:lnTo>
                    <a:pt x="252831" y="150050"/>
                  </a:lnTo>
                  <a:lnTo>
                    <a:pt x="251980" y="150050"/>
                  </a:lnTo>
                  <a:lnTo>
                    <a:pt x="251980" y="161848"/>
                  </a:lnTo>
                  <a:lnTo>
                    <a:pt x="237375" y="161848"/>
                  </a:lnTo>
                  <a:lnTo>
                    <a:pt x="237375" y="157784"/>
                  </a:lnTo>
                  <a:lnTo>
                    <a:pt x="240588" y="154025"/>
                  </a:lnTo>
                  <a:lnTo>
                    <a:pt x="250024" y="154025"/>
                  </a:lnTo>
                  <a:lnTo>
                    <a:pt x="251726" y="157784"/>
                  </a:lnTo>
                  <a:lnTo>
                    <a:pt x="251980" y="161848"/>
                  </a:lnTo>
                  <a:lnTo>
                    <a:pt x="251980" y="150050"/>
                  </a:lnTo>
                  <a:lnTo>
                    <a:pt x="236575" y="150050"/>
                  </a:lnTo>
                  <a:lnTo>
                    <a:pt x="232664" y="156527"/>
                  </a:lnTo>
                  <a:lnTo>
                    <a:pt x="232664" y="172237"/>
                  </a:lnTo>
                  <a:lnTo>
                    <a:pt x="237020" y="177812"/>
                  </a:lnTo>
                  <a:lnTo>
                    <a:pt x="248627" y="177812"/>
                  </a:lnTo>
                  <a:lnTo>
                    <a:pt x="250329" y="176809"/>
                  </a:lnTo>
                  <a:lnTo>
                    <a:pt x="254533" y="173990"/>
                  </a:lnTo>
                  <a:lnTo>
                    <a:pt x="254838" y="173786"/>
                  </a:lnTo>
                  <a:lnTo>
                    <a:pt x="256044" y="170078"/>
                  </a:lnTo>
                  <a:lnTo>
                    <a:pt x="256197" y="168833"/>
                  </a:lnTo>
                  <a:lnTo>
                    <a:pt x="251777" y="168833"/>
                  </a:lnTo>
                  <a:lnTo>
                    <a:pt x="251675" y="170078"/>
                  </a:lnTo>
                  <a:lnTo>
                    <a:pt x="251574" y="170827"/>
                  </a:lnTo>
                  <a:lnTo>
                    <a:pt x="249174" y="173990"/>
                  </a:lnTo>
                  <a:lnTo>
                    <a:pt x="239928" y="173990"/>
                  </a:lnTo>
                  <a:lnTo>
                    <a:pt x="237375" y="170827"/>
                  </a:lnTo>
                  <a:lnTo>
                    <a:pt x="237375" y="165354"/>
                  </a:lnTo>
                  <a:lnTo>
                    <a:pt x="256552" y="165354"/>
                  </a:lnTo>
                  <a:lnTo>
                    <a:pt x="256552" y="161848"/>
                  </a:lnTo>
                  <a:lnTo>
                    <a:pt x="256552" y="156083"/>
                  </a:lnTo>
                  <a:close/>
                </a:path>
                <a:path w="375285" h="247014">
                  <a:moveTo>
                    <a:pt x="260413" y="35433"/>
                  </a:moveTo>
                  <a:lnTo>
                    <a:pt x="242150" y="35433"/>
                  </a:lnTo>
                  <a:lnTo>
                    <a:pt x="242150" y="3708"/>
                  </a:lnTo>
                  <a:lnTo>
                    <a:pt x="237286" y="3708"/>
                  </a:lnTo>
                  <a:lnTo>
                    <a:pt x="237286" y="39751"/>
                  </a:lnTo>
                  <a:lnTo>
                    <a:pt x="260413" y="39751"/>
                  </a:lnTo>
                  <a:lnTo>
                    <a:pt x="260413" y="35433"/>
                  </a:lnTo>
                  <a:close/>
                </a:path>
                <a:path w="375285" h="247014">
                  <a:moveTo>
                    <a:pt x="276072" y="87426"/>
                  </a:moveTo>
                  <a:lnTo>
                    <a:pt x="274802" y="85369"/>
                  </a:lnTo>
                  <a:lnTo>
                    <a:pt x="272364" y="81407"/>
                  </a:lnTo>
                  <a:lnTo>
                    <a:pt x="271513" y="81407"/>
                  </a:lnTo>
                  <a:lnTo>
                    <a:pt x="271513" y="93205"/>
                  </a:lnTo>
                  <a:lnTo>
                    <a:pt x="256908" y="93205"/>
                  </a:lnTo>
                  <a:lnTo>
                    <a:pt x="256908" y="89141"/>
                  </a:lnTo>
                  <a:lnTo>
                    <a:pt x="260121" y="85369"/>
                  </a:lnTo>
                  <a:lnTo>
                    <a:pt x="269557" y="85369"/>
                  </a:lnTo>
                  <a:lnTo>
                    <a:pt x="271259" y="89141"/>
                  </a:lnTo>
                  <a:lnTo>
                    <a:pt x="271513" y="93205"/>
                  </a:lnTo>
                  <a:lnTo>
                    <a:pt x="271513" y="81407"/>
                  </a:lnTo>
                  <a:lnTo>
                    <a:pt x="256095" y="81407"/>
                  </a:lnTo>
                  <a:lnTo>
                    <a:pt x="252183" y="87884"/>
                  </a:lnTo>
                  <a:lnTo>
                    <a:pt x="252183" y="103581"/>
                  </a:lnTo>
                  <a:lnTo>
                    <a:pt x="256552" y="109156"/>
                  </a:lnTo>
                  <a:lnTo>
                    <a:pt x="268147" y="109156"/>
                  </a:lnTo>
                  <a:lnTo>
                    <a:pt x="269849" y="108165"/>
                  </a:lnTo>
                  <a:lnTo>
                    <a:pt x="274078" y="105346"/>
                  </a:lnTo>
                  <a:lnTo>
                    <a:pt x="274370" y="105156"/>
                  </a:lnTo>
                  <a:lnTo>
                    <a:pt x="275577" y="101434"/>
                  </a:lnTo>
                  <a:lnTo>
                    <a:pt x="275729" y="100177"/>
                  </a:lnTo>
                  <a:lnTo>
                    <a:pt x="271310" y="100177"/>
                  </a:lnTo>
                  <a:lnTo>
                    <a:pt x="271208" y="101434"/>
                  </a:lnTo>
                  <a:lnTo>
                    <a:pt x="271106" y="102184"/>
                  </a:lnTo>
                  <a:lnTo>
                    <a:pt x="268706" y="105346"/>
                  </a:lnTo>
                  <a:lnTo>
                    <a:pt x="259461" y="105346"/>
                  </a:lnTo>
                  <a:lnTo>
                    <a:pt x="256908" y="102184"/>
                  </a:lnTo>
                  <a:lnTo>
                    <a:pt x="256908" y="96710"/>
                  </a:lnTo>
                  <a:lnTo>
                    <a:pt x="276072" y="96710"/>
                  </a:lnTo>
                  <a:lnTo>
                    <a:pt x="276072" y="93205"/>
                  </a:lnTo>
                  <a:lnTo>
                    <a:pt x="276072" y="87426"/>
                  </a:lnTo>
                  <a:close/>
                </a:path>
                <a:path w="375285" h="247014">
                  <a:moveTo>
                    <a:pt x="284365" y="221094"/>
                  </a:moveTo>
                  <a:lnTo>
                    <a:pt x="283667" y="214414"/>
                  </a:lnTo>
                  <a:lnTo>
                    <a:pt x="283260" y="210451"/>
                  </a:lnTo>
                  <a:lnTo>
                    <a:pt x="279196" y="210451"/>
                  </a:lnTo>
                  <a:lnTo>
                    <a:pt x="279196" y="217932"/>
                  </a:lnTo>
                  <a:lnTo>
                    <a:pt x="279196" y="228917"/>
                  </a:lnTo>
                  <a:lnTo>
                    <a:pt x="274726" y="229971"/>
                  </a:lnTo>
                  <a:lnTo>
                    <a:pt x="269455" y="229971"/>
                  </a:lnTo>
                  <a:lnTo>
                    <a:pt x="265239" y="229108"/>
                  </a:lnTo>
                  <a:lnTo>
                    <a:pt x="265239" y="217627"/>
                  </a:lnTo>
                  <a:lnTo>
                    <a:pt x="267957" y="214414"/>
                  </a:lnTo>
                  <a:lnTo>
                    <a:pt x="277139" y="214414"/>
                  </a:lnTo>
                  <a:lnTo>
                    <a:pt x="279196" y="217932"/>
                  </a:lnTo>
                  <a:lnTo>
                    <a:pt x="279196" y="210451"/>
                  </a:lnTo>
                  <a:lnTo>
                    <a:pt x="264579" y="210451"/>
                  </a:lnTo>
                  <a:lnTo>
                    <a:pt x="260667" y="216115"/>
                  </a:lnTo>
                  <a:lnTo>
                    <a:pt x="260667" y="229565"/>
                  </a:lnTo>
                  <a:lnTo>
                    <a:pt x="265239" y="233934"/>
                  </a:lnTo>
                  <a:lnTo>
                    <a:pt x="275031" y="233934"/>
                  </a:lnTo>
                  <a:lnTo>
                    <a:pt x="278536" y="232422"/>
                  </a:lnTo>
                  <a:lnTo>
                    <a:pt x="279717" y="229971"/>
                  </a:lnTo>
                  <a:lnTo>
                    <a:pt x="279844" y="229717"/>
                  </a:lnTo>
                  <a:lnTo>
                    <a:pt x="279844" y="230581"/>
                  </a:lnTo>
                  <a:lnTo>
                    <a:pt x="278841" y="238950"/>
                  </a:lnTo>
                  <a:lnTo>
                    <a:pt x="276275" y="243014"/>
                  </a:lnTo>
                  <a:lnTo>
                    <a:pt x="267843" y="243014"/>
                  </a:lnTo>
                  <a:lnTo>
                    <a:pt x="265734" y="240804"/>
                  </a:lnTo>
                  <a:lnTo>
                    <a:pt x="265493" y="237248"/>
                  </a:lnTo>
                  <a:lnTo>
                    <a:pt x="261073" y="237248"/>
                  </a:lnTo>
                  <a:lnTo>
                    <a:pt x="261124" y="240804"/>
                  </a:lnTo>
                  <a:lnTo>
                    <a:pt x="263283" y="246684"/>
                  </a:lnTo>
                  <a:lnTo>
                    <a:pt x="283705" y="246684"/>
                  </a:lnTo>
                  <a:lnTo>
                    <a:pt x="283845" y="243014"/>
                  </a:lnTo>
                  <a:lnTo>
                    <a:pt x="284289" y="232422"/>
                  </a:lnTo>
                  <a:lnTo>
                    <a:pt x="284365" y="229717"/>
                  </a:lnTo>
                  <a:lnTo>
                    <a:pt x="284365" y="221094"/>
                  </a:lnTo>
                  <a:close/>
                </a:path>
                <a:path w="375285" h="247014">
                  <a:moveTo>
                    <a:pt x="285496" y="172732"/>
                  </a:moveTo>
                  <a:lnTo>
                    <a:pt x="267233" y="172732"/>
                  </a:lnTo>
                  <a:lnTo>
                    <a:pt x="267233" y="141020"/>
                  </a:lnTo>
                  <a:lnTo>
                    <a:pt x="262369" y="141020"/>
                  </a:lnTo>
                  <a:lnTo>
                    <a:pt x="262369" y="177050"/>
                  </a:lnTo>
                  <a:lnTo>
                    <a:pt x="285496" y="177050"/>
                  </a:lnTo>
                  <a:lnTo>
                    <a:pt x="285496" y="172732"/>
                  </a:lnTo>
                  <a:close/>
                </a:path>
                <a:path w="375285" h="247014">
                  <a:moveTo>
                    <a:pt x="287261" y="18770"/>
                  </a:moveTo>
                  <a:lnTo>
                    <a:pt x="285991" y="16713"/>
                  </a:lnTo>
                  <a:lnTo>
                    <a:pt x="283552" y="12750"/>
                  </a:lnTo>
                  <a:lnTo>
                    <a:pt x="282702" y="12750"/>
                  </a:lnTo>
                  <a:lnTo>
                    <a:pt x="282702" y="24549"/>
                  </a:lnTo>
                  <a:lnTo>
                    <a:pt x="268097" y="24549"/>
                  </a:lnTo>
                  <a:lnTo>
                    <a:pt x="268097" y="20485"/>
                  </a:lnTo>
                  <a:lnTo>
                    <a:pt x="271310" y="16713"/>
                  </a:lnTo>
                  <a:lnTo>
                    <a:pt x="280733" y="16713"/>
                  </a:lnTo>
                  <a:lnTo>
                    <a:pt x="282448" y="20485"/>
                  </a:lnTo>
                  <a:lnTo>
                    <a:pt x="282702" y="24549"/>
                  </a:lnTo>
                  <a:lnTo>
                    <a:pt x="282702" y="12750"/>
                  </a:lnTo>
                  <a:lnTo>
                    <a:pt x="267284" y="12750"/>
                  </a:lnTo>
                  <a:lnTo>
                    <a:pt x="263372" y="19227"/>
                  </a:lnTo>
                  <a:lnTo>
                    <a:pt x="263372" y="34925"/>
                  </a:lnTo>
                  <a:lnTo>
                    <a:pt x="267741" y="40500"/>
                  </a:lnTo>
                  <a:lnTo>
                    <a:pt x="279336" y="40500"/>
                  </a:lnTo>
                  <a:lnTo>
                    <a:pt x="281038" y="39509"/>
                  </a:lnTo>
                  <a:lnTo>
                    <a:pt x="285254" y="36690"/>
                  </a:lnTo>
                  <a:lnTo>
                    <a:pt x="285559" y="36487"/>
                  </a:lnTo>
                  <a:lnTo>
                    <a:pt x="286766" y="32766"/>
                  </a:lnTo>
                  <a:lnTo>
                    <a:pt x="286918" y="31521"/>
                  </a:lnTo>
                  <a:lnTo>
                    <a:pt x="282498" y="31521"/>
                  </a:lnTo>
                  <a:lnTo>
                    <a:pt x="282397" y="32766"/>
                  </a:lnTo>
                  <a:lnTo>
                    <a:pt x="282295" y="33528"/>
                  </a:lnTo>
                  <a:lnTo>
                    <a:pt x="279882" y="36690"/>
                  </a:lnTo>
                  <a:lnTo>
                    <a:pt x="270649" y="36690"/>
                  </a:lnTo>
                  <a:lnTo>
                    <a:pt x="268097" y="33528"/>
                  </a:lnTo>
                  <a:lnTo>
                    <a:pt x="268097" y="28054"/>
                  </a:lnTo>
                  <a:lnTo>
                    <a:pt x="287261" y="28054"/>
                  </a:lnTo>
                  <a:lnTo>
                    <a:pt x="287261" y="24549"/>
                  </a:lnTo>
                  <a:lnTo>
                    <a:pt x="287261" y="18770"/>
                  </a:lnTo>
                  <a:close/>
                </a:path>
                <a:path w="375285" h="247014">
                  <a:moveTo>
                    <a:pt x="302768" y="82156"/>
                  </a:moveTo>
                  <a:lnTo>
                    <a:pt x="297954" y="82156"/>
                  </a:lnTo>
                  <a:lnTo>
                    <a:pt x="290525" y="103543"/>
                  </a:lnTo>
                  <a:lnTo>
                    <a:pt x="283591" y="82156"/>
                  </a:lnTo>
                  <a:lnTo>
                    <a:pt x="278485" y="82156"/>
                  </a:lnTo>
                  <a:lnTo>
                    <a:pt x="288074" y="108407"/>
                  </a:lnTo>
                  <a:lnTo>
                    <a:pt x="292785" y="108407"/>
                  </a:lnTo>
                  <a:lnTo>
                    <a:pt x="302768" y="82156"/>
                  </a:lnTo>
                  <a:close/>
                </a:path>
                <a:path w="375285" h="247014">
                  <a:moveTo>
                    <a:pt x="312343" y="156083"/>
                  </a:moveTo>
                  <a:lnTo>
                    <a:pt x="311073" y="154025"/>
                  </a:lnTo>
                  <a:lnTo>
                    <a:pt x="308635" y="150050"/>
                  </a:lnTo>
                  <a:lnTo>
                    <a:pt x="307784" y="150050"/>
                  </a:lnTo>
                  <a:lnTo>
                    <a:pt x="307784" y="161848"/>
                  </a:lnTo>
                  <a:lnTo>
                    <a:pt x="293179" y="161848"/>
                  </a:lnTo>
                  <a:lnTo>
                    <a:pt x="293179" y="157784"/>
                  </a:lnTo>
                  <a:lnTo>
                    <a:pt x="296392" y="154025"/>
                  </a:lnTo>
                  <a:lnTo>
                    <a:pt x="305816" y="154025"/>
                  </a:lnTo>
                  <a:lnTo>
                    <a:pt x="307530" y="157784"/>
                  </a:lnTo>
                  <a:lnTo>
                    <a:pt x="307784" y="161848"/>
                  </a:lnTo>
                  <a:lnTo>
                    <a:pt x="307784" y="150050"/>
                  </a:lnTo>
                  <a:lnTo>
                    <a:pt x="292366" y="150050"/>
                  </a:lnTo>
                  <a:lnTo>
                    <a:pt x="288455" y="156527"/>
                  </a:lnTo>
                  <a:lnTo>
                    <a:pt x="288455" y="172237"/>
                  </a:lnTo>
                  <a:lnTo>
                    <a:pt x="292823" y="177812"/>
                  </a:lnTo>
                  <a:lnTo>
                    <a:pt x="304419" y="177812"/>
                  </a:lnTo>
                  <a:lnTo>
                    <a:pt x="306120" y="176809"/>
                  </a:lnTo>
                  <a:lnTo>
                    <a:pt x="310337" y="173990"/>
                  </a:lnTo>
                  <a:lnTo>
                    <a:pt x="310642" y="173786"/>
                  </a:lnTo>
                  <a:lnTo>
                    <a:pt x="311848" y="170078"/>
                  </a:lnTo>
                  <a:lnTo>
                    <a:pt x="312000" y="168833"/>
                  </a:lnTo>
                  <a:lnTo>
                    <a:pt x="307581" y="168833"/>
                  </a:lnTo>
                  <a:lnTo>
                    <a:pt x="307479" y="170078"/>
                  </a:lnTo>
                  <a:lnTo>
                    <a:pt x="307378" y="170827"/>
                  </a:lnTo>
                  <a:lnTo>
                    <a:pt x="304977" y="173990"/>
                  </a:lnTo>
                  <a:lnTo>
                    <a:pt x="295732" y="173990"/>
                  </a:lnTo>
                  <a:lnTo>
                    <a:pt x="293179" y="170827"/>
                  </a:lnTo>
                  <a:lnTo>
                    <a:pt x="293179" y="165354"/>
                  </a:lnTo>
                  <a:lnTo>
                    <a:pt x="312343" y="165354"/>
                  </a:lnTo>
                  <a:lnTo>
                    <a:pt x="312343" y="161848"/>
                  </a:lnTo>
                  <a:lnTo>
                    <a:pt x="312343" y="156083"/>
                  </a:lnTo>
                  <a:close/>
                </a:path>
                <a:path w="375285" h="247014">
                  <a:moveTo>
                    <a:pt x="313956" y="13487"/>
                  </a:moveTo>
                  <a:lnTo>
                    <a:pt x="309143" y="13487"/>
                  </a:lnTo>
                  <a:lnTo>
                    <a:pt x="301713" y="34874"/>
                  </a:lnTo>
                  <a:lnTo>
                    <a:pt x="294779" y="13487"/>
                  </a:lnTo>
                  <a:lnTo>
                    <a:pt x="289674" y="13487"/>
                  </a:lnTo>
                  <a:lnTo>
                    <a:pt x="299250" y="39738"/>
                  </a:lnTo>
                  <a:lnTo>
                    <a:pt x="303961" y="39738"/>
                  </a:lnTo>
                  <a:lnTo>
                    <a:pt x="313956" y="13487"/>
                  </a:lnTo>
                  <a:close/>
                </a:path>
                <a:path w="375285" h="247014">
                  <a:moveTo>
                    <a:pt x="329069" y="87426"/>
                  </a:moveTo>
                  <a:lnTo>
                    <a:pt x="327787" y="85369"/>
                  </a:lnTo>
                  <a:lnTo>
                    <a:pt x="325348" y="81407"/>
                  </a:lnTo>
                  <a:lnTo>
                    <a:pt x="324497" y="81407"/>
                  </a:lnTo>
                  <a:lnTo>
                    <a:pt x="324497" y="93205"/>
                  </a:lnTo>
                  <a:lnTo>
                    <a:pt x="309892" y="93205"/>
                  </a:lnTo>
                  <a:lnTo>
                    <a:pt x="309892" y="89141"/>
                  </a:lnTo>
                  <a:lnTo>
                    <a:pt x="313105" y="85369"/>
                  </a:lnTo>
                  <a:lnTo>
                    <a:pt x="322541" y="85369"/>
                  </a:lnTo>
                  <a:lnTo>
                    <a:pt x="324243" y="89141"/>
                  </a:lnTo>
                  <a:lnTo>
                    <a:pt x="324497" y="93205"/>
                  </a:lnTo>
                  <a:lnTo>
                    <a:pt x="324497" y="81407"/>
                  </a:lnTo>
                  <a:lnTo>
                    <a:pt x="309092" y="81407"/>
                  </a:lnTo>
                  <a:lnTo>
                    <a:pt x="305181" y="87884"/>
                  </a:lnTo>
                  <a:lnTo>
                    <a:pt x="305181" y="103581"/>
                  </a:lnTo>
                  <a:lnTo>
                    <a:pt x="309537" y="109156"/>
                  </a:lnTo>
                  <a:lnTo>
                    <a:pt x="321144" y="109156"/>
                  </a:lnTo>
                  <a:lnTo>
                    <a:pt x="322846" y="108165"/>
                  </a:lnTo>
                  <a:lnTo>
                    <a:pt x="327063" y="105346"/>
                  </a:lnTo>
                  <a:lnTo>
                    <a:pt x="327355" y="105156"/>
                  </a:lnTo>
                  <a:lnTo>
                    <a:pt x="328561" y="101434"/>
                  </a:lnTo>
                  <a:lnTo>
                    <a:pt x="328714" y="100177"/>
                  </a:lnTo>
                  <a:lnTo>
                    <a:pt x="324294" y="100177"/>
                  </a:lnTo>
                  <a:lnTo>
                    <a:pt x="324192" y="101434"/>
                  </a:lnTo>
                  <a:lnTo>
                    <a:pt x="324091" y="102184"/>
                  </a:lnTo>
                  <a:lnTo>
                    <a:pt x="321691" y="105346"/>
                  </a:lnTo>
                  <a:lnTo>
                    <a:pt x="312445" y="105346"/>
                  </a:lnTo>
                  <a:lnTo>
                    <a:pt x="309892" y="102184"/>
                  </a:lnTo>
                  <a:lnTo>
                    <a:pt x="309892" y="96710"/>
                  </a:lnTo>
                  <a:lnTo>
                    <a:pt x="329069" y="96710"/>
                  </a:lnTo>
                  <a:lnTo>
                    <a:pt x="329069" y="93205"/>
                  </a:lnTo>
                  <a:lnTo>
                    <a:pt x="329069" y="87426"/>
                  </a:lnTo>
                  <a:close/>
                </a:path>
                <a:path w="375285" h="247014">
                  <a:moveTo>
                    <a:pt x="338848" y="72377"/>
                  </a:moveTo>
                  <a:lnTo>
                    <a:pt x="334429" y="72377"/>
                  </a:lnTo>
                  <a:lnTo>
                    <a:pt x="334429" y="108407"/>
                  </a:lnTo>
                  <a:lnTo>
                    <a:pt x="338848" y="108407"/>
                  </a:lnTo>
                  <a:lnTo>
                    <a:pt x="338848" y="72377"/>
                  </a:lnTo>
                  <a:close/>
                </a:path>
                <a:path w="375285" h="247014">
                  <a:moveTo>
                    <a:pt x="339039" y="150812"/>
                  </a:moveTo>
                  <a:lnTo>
                    <a:pt x="334225" y="150812"/>
                  </a:lnTo>
                  <a:lnTo>
                    <a:pt x="326796" y="172199"/>
                  </a:lnTo>
                  <a:lnTo>
                    <a:pt x="319862" y="150812"/>
                  </a:lnTo>
                  <a:lnTo>
                    <a:pt x="314756" y="150812"/>
                  </a:lnTo>
                  <a:lnTo>
                    <a:pt x="324332" y="177050"/>
                  </a:lnTo>
                  <a:lnTo>
                    <a:pt x="329057" y="177050"/>
                  </a:lnTo>
                  <a:lnTo>
                    <a:pt x="339039" y="150812"/>
                  </a:lnTo>
                  <a:close/>
                </a:path>
                <a:path w="375285" h="247014">
                  <a:moveTo>
                    <a:pt x="340245" y="18770"/>
                  </a:moveTo>
                  <a:lnTo>
                    <a:pt x="338975" y="16713"/>
                  </a:lnTo>
                  <a:lnTo>
                    <a:pt x="336537" y="12750"/>
                  </a:lnTo>
                  <a:lnTo>
                    <a:pt x="335686" y="12750"/>
                  </a:lnTo>
                  <a:lnTo>
                    <a:pt x="335686" y="24549"/>
                  </a:lnTo>
                  <a:lnTo>
                    <a:pt x="321081" y="24549"/>
                  </a:lnTo>
                  <a:lnTo>
                    <a:pt x="321081" y="20485"/>
                  </a:lnTo>
                  <a:lnTo>
                    <a:pt x="324294" y="16713"/>
                  </a:lnTo>
                  <a:lnTo>
                    <a:pt x="333730" y="16713"/>
                  </a:lnTo>
                  <a:lnTo>
                    <a:pt x="335432" y="20485"/>
                  </a:lnTo>
                  <a:lnTo>
                    <a:pt x="335686" y="24549"/>
                  </a:lnTo>
                  <a:lnTo>
                    <a:pt x="335686" y="12750"/>
                  </a:lnTo>
                  <a:lnTo>
                    <a:pt x="320281" y="12750"/>
                  </a:lnTo>
                  <a:lnTo>
                    <a:pt x="316369" y="19227"/>
                  </a:lnTo>
                  <a:lnTo>
                    <a:pt x="316369" y="34925"/>
                  </a:lnTo>
                  <a:lnTo>
                    <a:pt x="320725" y="40500"/>
                  </a:lnTo>
                  <a:lnTo>
                    <a:pt x="332320" y="40500"/>
                  </a:lnTo>
                  <a:lnTo>
                    <a:pt x="334035" y="39509"/>
                  </a:lnTo>
                  <a:lnTo>
                    <a:pt x="338239" y="36690"/>
                  </a:lnTo>
                  <a:lnTo>
                    <a:pt x="338543" y="36487"/>
                  </a:lnTo>
                  <a:lnTo>
                    <a:pt x="339750" y="32766"/>
                  </a:lnTo>
                  <a:lnTo>
                    <a:pt x="339902" y="31521"/>
                  </a:lnTo>
                  <a:lnTo>
                    <a:pt x="335483" y="31521"/>
                  </a:lnTo>
                  <a:lnTo>
                    <a:pt x="335381" y="32766"/>
                  </a:lnTo>
                  <a:lnTo>
                    <a:pt x="335280" y="33528"/>
                  </a:lnTo>
                  <a:lnTo>
                    <a:pt x="332879" y="36690"/>
                  </a:lnTo>
                  <a:lnTo>
                    <a:pt x="323634" y="36690"/>
                  </a:lnTo>
                  <a:lnTo>
                    <a:pt x="321081" y="33528"/>
                  </a:lnTo>
                  <a:lnTo>
                    <a:pt x="321081" y="28054"/>
                  </a:lnTo>
                  <a:lnTo>
                    <a:pt x="340245" y="28054"/>
                  </a:lnTo>
                  <a:lnTo>
                    <a:pt x="340245" y="24549"/>
                  </a:lnTo>
                  <a:lnTo>
                    <a:pt x="340245" y="18770"/>
                  </a:lnTo>
                  <a:close/>
                </a:path>
                <a:path w="375285" h="247014">
                  <a:moveTo>
                    <a:pt x="350037" y="3721"/>
                  </a:moveTo>
                  <a:lnTo>
                    <a:pt x="345617" y="3721"/>
                  </a:lnTo>
                  <a:lnTo>
                    <a:pt x="345617" y="39751"/>
                  </a:lnTo>
                  <a:lnTo>
                    <a:pt x="350037" y="39751"/>
                  </a:lnTo>
                  <a:lnTo>
                    <a:pt x="350037" y="3721"/>
                  </a:lnTo>
                  <a:close/>
                </a:path>
                <a:path w="375285" h="247014">
                  <a:moveTo>
                    <a:pt x="365340" y="156083"/>
                  </a:moveTo>
                  <a:lnTo>
                    <a:pt x="364070" y="154025"/>
                  </a:lnTo>
                  <a:lnTo>
                    <a:pt x="361619" y="150050"/>
                  </a:lnTo>
                  <a:lnTo>
                    <a:pt x="360768" y="150050"/>
                  </a:lnTo>
                  <a:lnTo>
                    <a:pt x="360768" y="161848"/>
                  </a:lnTo>
                  <a:lnTo>
                    <a:pt x="346163" y="161848"/>
                  </a:lnTo>
                  <a:lnTo>
                    <a:pt x="346163" y="157784"/>
                  </a:lnTo>
                  <a:lnTo>
                    <a:pt x="349377" y="154025"/>
                  </a:lnTo>
                  <a:lnTo>
                    <a:pt x="358813" y="154025"/>
                  </a:lnTo>
                  <a:lnTo>
                    <a:pt x="360514" y="157784"/>
                  </a:lnTo>
                  <a:lnTo>
                    <a:pt x="360768" y="161848"/>
                  </a:lnTo>
                  <a:lnTo>
                    <a:pt x="360768" y="150050"/>
                  </a:lnTo>
                  <a:lnTo>
                    <a:pt x="345363" y="150050"/>
                  </a:lnTo>
                  <a:lnTo>
                    <a:pt x="341452" y="156527"/>
                  </a:lnTo>
                  <a:lnTo>
                    <a:pt x="341452" y="172237"/>
                  </a:lnTo>
                  <a:lnTo>
                    <a:pt x="345808" y="177812"/>
                  </a:lnTo>
                  <a:lnTo>
                    <a:pt x="357403" y="177812"/>
                  </a:lnTo>
                  <a:lnTo>
                    <a:pt x="359117" y="176809"/>
                  </a:lnTo>
                  <a:lnTo>
                    <a:pt x="363321" y="173990"/>
                  </a:lnTo>
                  <a:lnTo>
                    <a:pt x="363626" y="173786"/>
                  </a:lnTo>
                  <a:lnTo>
                    <a:pt x="364832" y="170078"/>
                  </a:lnTo>
                  <a:lnTo>
                    <a:pt x="364985" y="168833"/>
                  </a:lnTo>
                  <a:lnTo>
                    <a:pt x="360565" y="168833"/>
                  </a:lnTo>
                  <a:lnTo>
                    <a:pt x="360464" y="170078"/>
                  </a:lnTo>
                  <a:lnTo>
                    <a:pt x="360362" y="170827"/>
                  </a:lnTo>
                  <a:lnTo>
                    <a:pt x="357962" y="173990"/>
                  </a:lnTo>
                  <a:lnTo>
                    <a:pt x="348716" y="173990"/>
                  </a:lnTo>
                  <a:lnTo>
                    <a:pt x="346163" y="170827"/>
                  </a:lnTo>
                  <a:lnTo>
                    <a:pt x="346163" y="165354"/>
                  </a:lnTo>
                  <a:lnTo>
                    <a:pt x="365340" y="165354"/>
                  </a:lnTo>
                  <a:lnTo>
                    <a:pt x="365340" y="161848"/>
                  </a:lnTo>
                  <a:lnTo>
                    <a:pt x="365340" y="156083"/>
                  </a:lnTo>
                  <a:close/>
                </a:path>
                <a:path w="375285" h="247014">
                  <a:moveTo>
                    <a:pt x="375107" y="141033"/>
                  </a:moveTo>
                  <a:lnTo>
                    <a:pt x="370700" y="141033"/>
                  </a:lnTo>
                  <a:lnTo>
                    <a:pt x="370700" y="177050"/>
                  </a:lnTo>
                  <a:lnTo>
                    <a:pt x="375107" y="177050"/>
                  </a:lnTo>
                  <a:lnTo>
                    <a:pt x="375107" y="1410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6" name="object 38">
              <a:extLst>
                <a:ext uri="{FF2B5EF4-FFF2-40B4-BE49-F238E27FC236}">
                  <a16:creationId xmlns:a16="http://schemas.microsoft.com/office/drawing/2014/main" id="{290E6C65-DED7-439B-8410-72432FD27B63}"/>
                </a:ext>
              </a:extLst>
            </p:cNvPr>
            <p:cNvSpPr/>
            <p:nvPr/>
          </p:nvSpPr>
          <p:spPr>
            <a:xfrm>
              <a:off x="1983854" y="1939899"/>
              <a:ext cx="167640" cy="3175"/>
            </a:xfrm>
            <a:custGeom>
              <a:avLst/>
              <a:gdLst/>
              <a:ahLst/>
              <a:cxnLst/>
              <a:rect l="l" t="t" r="r" b="b"/>
              <a:pathLst>
                <a:path w="167639" h="3175">
                  <a:moveTo>
                    <a:pt x="167271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167271" y="3175"/>
                  </a:lnTo>
                  <a:lnTo>
                    <a:pt x="167271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7" name="object 39">
              <a:extLst>
                <a:ext uri="{FF2B5EF4-FFF2-40B4-BE49-F238E27FC236}">
                  <a16:creationId xmlns:a16="http://schemas.microsoft.com/office/drawing/2014/main" id="{296BAF82-FF38-4F1B-B195-951F37578972}"/>
                </a:ext>
              </a:extLst>
            </p:cNvPr>
            <p:cNvSpPr/>
            <p:nvPr/>
          </p:nvSpPr>
          <p:spPr>
            <a:xfrm>
              <a:off x="2164677" y="1994077"/>
              <a:ext cx="164465" cy="38100"/>
            </a:xfrm>
            <a:custGeom>
              <a:avLst/>
              <a:gdLst/>
              <a:ahLst/>
              <a:cxnLst/>
              <a:rect l="l" t="t" r="r" b="b"/>
              <a:pathLst>
                <a:path w="164464" h="38100">
                  <a:moveTo>
                    <a:pt x="31470" y="952"/>
                  </a:moveTo>
                  <a:lnTo>
                    <a:pt x="25996" y="952"/>
                  </a:lnTo>
                  <a:lnTo>
                    <a:pt x="15811" y="31661"/>
                  </a:lnTo>
                  <a:lnTo>
                    <a:pt x="5422" y="952"/>
                  </a:lnTo>
                  <a:lnTo>
                    <a:pt x="0" y="952"/>
                  </a:lnTo>
                  <a:lnTo>
                    <a:pt x="13144" y="36982"/>
                  </a:lnTo>
                  <a:lnTo>
                    <a:pt x="18313" y="36982"/>
                  </a:lnTo>
                  <a:lnTo>
                    <a:pt x="31470" y="952"/>
                  </a:lnTo>
                  <a:close/>
                </a:path>
                <a:path w="164464" h="38100">
                  <a:moveTo>
                    <a:pt x="67792" y="17703"/>
                  </a:moveTo>
                  <a:lnTo>
                    <a:pt x="51981" y="17703"/>
                  </a:lnTo>
                  <a:lnTo>
                    <a:pt x="51981" y="21869"/>
                  </a:lnTo>
                  <a:lnTo>
                    <a:pt x="63220" y="21869"/>
                  </a:lnTo>
                  <a:lnTo>
                    <a:pt x="63220" y="25742"/>
                  </a:lnTo>
                  <a:lnTo>
                    <a:pt x="62420" y="28956"/>
                  </a:lnTo>
                  <a:lnTo>
                    <a:pt x="56603" y="33566"/>
                  </a:lnTo>
                  <a:lnTo>
                    <a:pt x="53695" y="33769"/>
                  </a:lnTo>
                  <a:lnTo>
                    <a:pt x="42291" y="33769"/>
                  </a:lnTo>
                  <a:lnTo>
                    <a:pt x="39890" y="26238"/>
                  </a:lnTo>
                  <a:lnTo>
                    <a:pt x="39890" y="9486"/>
                  </a:lnTo>
                  <a:lnTo>
                    <a:pt x="45212" y="4318"/>
                  </a:lnTo>
                  <a:lnTo>
                    <a:pt x="55651" y="4318"/>
                  </a:lnTo>
                  <a:lnTo>
                    <a:pt x="60921" y="5613"/>
                  </a:lnTo>
                  <a:lnTo>
                    <a:pt x="62471" y="11887"/>
                  </a:lnTo>
                  <a:lnTo>
                    <a:pt x="67195" y="11887"/>
                  </a:lnTo>
                  <a:lnTo>
                    <a:pt x="66141" y="3810"/>
                  </a:lnTo>
                  <a:lnTo>
                    <a:pt x="58661" y="0"/>
                  </a:lnTo>
                  <a:lnTo>
                    <a:pt x="40182" y="0"/>
                  </a:lnTo>
                  <a:lnTo>
                    <a:pt x="34874" y="9880"/>
                  </a:lnTo>
                  <a:lnTo>
                    <a:pt x="34874" y="22479"/>
                  </a:lnTo>
                  <a:lnTo>
                    <a:pt x="35026" y="28651"/>
                  </a:lnTo>
                  <a:lnTo>
                    <a:pt x="42405" y="35674"/>
                  </a:lnTo>
                  <a:lnTo>
                    <a:pt x="45415" y="37934"/>
                  </a:lnTo>
                  <a:lnTo>
                    <a:pt x="56502" y="37934"/>
                  </a:lnTo>
                  <a:lnTo>
                    <a:pt x="61023" y="35725"/>
                  </a:lnTo>
                  <a:lnTo>
                    <a:pt x="63474" y="32321"/>
                  </a:lnTo>
                  <a:lnTo>
                    <a:pt x="64630" y="36982"/>
                  </a:lnTo>
                  <a:lnTo>
                    <a:pt x="67792" y="36982"/>
                  </a:lnTo>
                  <a:lnTo>
                    <a:pt x="67792" y="17703"/>
                  </a:lnTo>
                  <a:close/>
                </a:path>
                <a:path w="164464" h="38100">
                  <a:moveTo>
                    <a:pt x="106845" y="17703"/>
                  </a:moveTo>
                  <a:lnTo>
                    <a:pt x="91020" y="17703"/>
                  </a:lnTo>
                  <a:lnTo>
                    <a:pt x="91020" y="21869"/>
                  </a:lnTo>
                  <a:lnTo>
                    <a:pt x="102273" y="21869"/>
                  </a:lnTo>
                  <a:lnTo>
                    <a:pt x="102273" y="25742"/>
                  </a:lnTo>
                  <a:lnTo>
                    <a:pt x="101473" y="28956"/>
                  </a:lnTo>
                  <a:lnTo>
                    <a:pt x="95643" y="33566"/>
                  </a:lnTo>
                  <a:lnTo>
                    <a:pt x="92735" y="33769"/>
                  </a:lnTo>
                  <a:lnTo>
                    <a:pt x="81343" y="33769"/>
                  </a:lnTo>
                  <a:lnTo>
                    <a:pt x="78930" y="26238"/>
                  </a:lnTo>
                  <a:lnTo>
                    <a:pt x="78930" y="9486"/>
                  </a:lnTo>
                  <a:lnTo>
                    <a:pt x="84251" y="4318"/>
                  </a:lnTo>
                  <a:lnTo>
                    <a:pt x="94691" y="4318"/>
                  </a:lnTo>
                  <a:lnTo>
                    <a:pt x="99961" y="5613"/>
                  </a:lnTo>
                  <a:lnTo>
                    <a:pt x="101523" y="11887"/>
                  </a:lnTo>
                  <a:lnTo>
                    <a:pt x="106235" y="11887"/>
                  </a:lnTo>
                  <a:lnTo>
                    <a:pt x="105181" y="3810"/>
                  </a:lnTo>
                  <a:lnTo>
                    <a:pt x="97701" y="0"/>
                  </a:lnTo>
                  <a:lnTo>
                    <a:pt x="79235" y="0"/>
                  </a:lnTo>
                  <a:lnTo>
                    <a:pt x="73914" y="9880"/>
                  </a:lnTo>
                  <a:lnTo>
                    <a:pt x="73914" y="22479"/>
                  </a:lnTo>
                  <a:lnTo>
                    <a:pt x="74066" y="28651"/>
                  </a:lnTo>
                  <a:lnTo>
                    <a:pt x="81445" y="35674"/>
                  </a:lnTo>
                  <a:lnTo>
                    <a:pt x="84455" y="37934"/>
                  </a:lnTo>
                  <a:lnTo>
                    <a:pt x="95542" y="37934"/>
                  </a:lnTo>
                  <a:lnTo>
                    <a:pt x="100063" y="35725"/>
                  </a:lnTo>
                  <a:lnTo>
                    <a:pt x="102527" y="32321"/>
                  </a:lnTo>
                  <a:lnTo>
                    <a:pt x="103670" y="36982"/>
                  </a:lnTo>
                  <a:lnTo>
                    <a:pt x="106845" y="36982"/>
                  </a:lnTo>
                  <a:lnTo>
                    <a:pt x="106845" y="17703"/>
                  </a:lnTo>
                  <a:close/>
                </a:path>
                <a:path w="164464" h="38100">
                  <a:moveTo>
                    <a:pt x="128562" y="1689"/>
                  </a:moveTo>
                  <a:lnTo>
                    <a:pt x="125107" y="1689"/>
                  </a:lnTo>
                  <a:lnTo>
                    <a:pt x="123698" y="7480"/>
                  </a:lnTo>
                  <a:lnTo>
                    <a:pt x="121335" y="8026"/>
                  </a:lnTo>
                  <a:lnTo>
                    <a:pt x="115608" y="8432"/>
                  </a:lnTo>
                  <a:lnTo>
                    <a:pt x="115608" y="11938"/>
                  </a:lnTo>
                  <a:lnTo>
                    <a:pt x="123850" y="11938"/>
                  </a:lnTo>
                  <a:lnTo>
                    <a:pt x="123850" y="36982"/>
                  </a:lnTo>
                  <a:lnTo>
                    <a:pt x="128562" y="36982"/>
                  </a:lnTo>
                  <a:lnTo>
                    <a:pt x="128562" y="1689"/>
                  </a:lnTo>
                  <a:close/>
                </a:path>
                <a:path w="164464" h="38100">
                  <a:moveTo>
                    <a:pt x="164452" y="17259"/>
                  </a:moveTo>
                  <a:lnTo>
                    <a:pt x="159880" y="15379"/>
                  </a:lnTo>
                  <a:lnTo>
                    <a:pt x="159880" y="22783"/>
                  </a:lnTo>
                  <a:lnTo>
                    <a:pt x="159880" y="30657"/>
                  </a:lnTo>
                  <a:lnTo>
                    <a:pt x="157162" y="33972"/>
                  </a:lnTo>
                  <a:lnTo>
                    <a:pt x="147777" y="33972"/>
                  </a:lnTo>
                  <a:lnTo>
                    <a:pt x="145516" y="29908"/>
                  </a:lnTo>
                  <a:lnTo>
                    <a:pt x="145516" y="21971"/>
                  </a:lnTo>
                  <a:lnTo>
                    <a:pt x="147637" y="18808"/>
                  </a:lnTo>
                  <a:lnTo>
                    <a:pt x="147878" y="18465"/>
                  </a:lnTo>
                  <a:lnTo>
                    <a:pt x="158216" y="18465"/>
                  </a:lnTo>
                  <a:lnTo>
                    <a:pt x="159880" y="22783"/>
                  </a:lnTo>
                  <a:lnTo>
                    <a:pt x="159880" y="15379"/>
                  </a:lnTo>
                  <a:lnTo>
                    <a:pt x="157721" y="14490"/>
                  </a:lnTo>
                  <a:lnTo>
                    <a:pt x="148590" y="14490"/>
                  </a:lnTo>
                  <a:lnTo>
                    <a:pt x="146126" y="16903"/>
                  </a:lnTo>
                  <a:lnTo>
                    <a:pt x="145021" y="18808"/>
                  </a:lnTo>
                  <a:lnTo>
                    <a:pt x="144995" y="14490"/>
                  </a:lnTo>
                  <a:lnTo>
                    <a:pt x="146380" y="5664"/>
                  </a:lnTo>
                  <a:lnTo>
                    <a:pt x="157124" y="5664"/>
                  </a:lnTo>
                  <a:lnTo>
                    <a:pt x="158826" y="7975"/>
                  </a:lnTo>
                  <a:lnTo>
                    <a:pt x="159372" y="11087"/>
                  </a:lnTo>
                  <a:lnTo>
                    <a:pt x="163690" y="11087"/>
                  </a:lnTo>
                  <a:lnTo>
                    <a:pt x="163334" y="5664"/>
                  </a:lnTo>
                  <a:lnTo>
                    <a:pt x="163233" y="3898"/>
                  </a:lnTo>
                  <a:lnTo>
                    <a:pt x="157467" y="1689"/>
                  </a:lnTo>
                  <a:lnTo>
                    <a:pt x="142862" y="1689"/>
                  </a:lnTo>
                  <a:lnTo>
                    <a:pt x="140360" y="12839"/>
                  </a:lnTo>
                  <a:lnTo>
                    <a:pt x="140360" y="25184"/>
                  </a:lnTo>
                  <a:lnTo>
                    <a:pt x="140957" y="29502"/>
                  </a:lnTo>
                  <a:lnTo>
                    <a:pt x="145567" y="36728"/>
                  </a:lnTo>
                  <a:lnTo>
                    <a:pt x="149440" y="37934"/>
                  </a:lnTo>
                  <a:lnTo>
                    <a:pt x="157124" y="37934"/>
                  </a:lnTo>
                  <a:lnTo>
                    <a:pt x="159232" y="36588"/>
                  </a:lnTo>
                  <a:lnTo>
                    <a:pt x="161594" y="33972"/>
                  </a:lnTo>
                  <a:lnTo>
                    <a:pt x="163487" y="31915"/>
                  </a:lnTo>
                  <a:lnTo>
                    <a:pt x="164376" y="29502"/>
                  </a:lnTo>
                  <a:lnTo>
                    <a:pt x="164452" y="18465"/>
                  </a:lnTo>
                  <a:lnTo>
                    <a:pt x="164452" y="172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8" name="object 40">
              <a:extLst>
                <a:ext uri="{FF2B5EF4-FFF2-40B4-BE49-F238E27FC236}">
                  <a16:creationId xmlns:a16="http://schemas.microsoft.com/office/drawing/2014/main" id="{31185E82-4541-4945-B86C-238490DAC2B3}"/>
                </a:ext>
              </a:extLst>
            </p:cNvPr>
            <p:cNvSpPr/>
            <p:nvPr/>
          </p:nvSpPr>
          <p:spPr>
            <a:xfrm>
              <a:off x="1983854" y="2008555"/>
              <a:ext cx="167640" cy="3175"/>
            </a:xfrm>
            <a:custGeom>
              <a:avLst/>
              <a:gdLst/>
              <a:ahLst/>
              <a:cxnLst/>
              <a:rect l="l" t="t" r="r" b="b"/>
              <a:pathLst>
                <a:path w="167639" h="3175">
                  <a:moveTo>
                    <a:pt x="167271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167271" y="3175"/>
                  </a:lnTo>
                  <a:lnTo>
                    <a:pt x="167271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9" name="object 41">
              <a:extLst>
                <a:ext uri="{FF2B5EF4-FFF2-40B4-BE49-F238E27FC236}">
                  <a16:creationId xmlns:a16="http://schemas.microsoft.com/office/drawing/2014/main" id="{BC0C6D1E-BEDD-4674-8BD2-6BFAD50888B0}"/>
                </a:ext>
              </a:extLst>
            </p:cNvPr>
            <p:cNvSpPr/>
            <p:nvPr/>
          </p:nvSpPr>
          <p:spPr>
            <a:xfrm>
              <a:off x="2165883" y="2062733"/>
              <a:ext cx="102870" cy="38100"/>
            </a:xfrm>
            <a:custGeom>
              <a:avLst/>
              <a:gdLst/>
              <a:ahLst/>
              <a:cxnLst/>
              <a:rect l="l" t="t" r="r" b="b"/>
              <a:pathLst>
                <a:path w="102869" h="38100">
                  <a:moveTo>
                    <a:pt x="31965" y="23736"/>
                  </a:moveTo>
                  <a:lnTo>
                    <a:pt x="27254" y="23736"/>
                  </a:lnTo>
                  <a:lnTo>
                    <a:pt x="25590" y="32118"/>
                  </a:lnTo>
                  <a:lnTo>
                    <a:pt x="20129" y="33616"/>
                  </a:lnTo>
                  <a:lnTo>
                    <a:pt x="8026" y="33616"/>
                  </a:lnTo>
                  <a:lnTo>
                    <a:pt x="5016" y="27101"/>
                  </a:lnTo>
                  <a:lnTo>
                    <a:pt x="5016" y="9131"/>
                  </a:lnTo>
                  <a:lnTo>
                    <a:pt x="10287" y="4318"/>
                  </a:lnTo>
                  <a:lnTo>
                    <a:pt x="20269" y="4318"/>
                  </a:lnTo>
                  <a:lnTo>
                    <a:pt x="25539" y="5473"/>
                  </a:lnTo>
                  <a:lnTo>
                    <a:pt x="26898" y="11798"/>
                  </a:lnTo>
                  <a:lnTo>
                    <a:pt x="31610" y="11798"/>
                  </a:lnTo>
                  <a:lnTo>
                    <a:pt x="30911" y="5765"/>
                  </a:lnTo>
                  <a:lnTo>
                    <a:pt x="26098" y="0"/>
                  </a:lnTo>
                  <a:lnTo>
                    <a:pt x="6324" y="0"/>
                  </a:lnTo>
                  <a:lnTo>
                    <a:pt x="0" y="7670"/>
                  </a:lnTo>
                  <a:lnTo>
                    <a:pt x="0" y="32613"/>
                  </a:lnTo>
                  <a:lnTo>
                    <a:pt x="8026" y="37934"/>
                  </a:lnTo>
                  <a:lnTo>
                    <a:pt x="18910" y="37934"/>
                  </a:lnTo>
                  <a:lnTo>
                    <a:pt x="29959" y="37338"/>
                  </a:lnTo>
                  <a:lnTo>
                    <a:pt x="31965" y="23736"/>
                  </a:lnTo>
                  <a:close/>
                </a:path>
                <a:path w="102869" h="38100">
                  <a:moveTo>
                    <a:pt x="66446" y="952"/>
                  </a:moveTo>
                  <a:lnTo>
                    <a:pt x="61722" y="952"/>
                  </a:lnTo>
                  <a:lnTo>
                    <a:pt x="61722" y="30060"/>
                  </a:lnTo>
                  <a:lnTo>
                    <a:pt x="43599" y="952"/>
                  </a:lnTo>
                  <a:lnTo>
                    <a:pt x="37833" y="952"/>
                  </a:lnTo>
                  <a:lnTo>
                    <a:pt x="37833" y="36982"/>
                  </a:lnTo>
                  <a:lnTo>
                    <a:pt x="42545" y="36982"/>
                  </a:lnTo>
                  <a:lnTo>
                    <a:pt x="42545" y="7874"/>
                  </a:lnTo>
                  <a:lnTo>
                    <a:pt x="60960" y="36982"/>
                  </a:lnTo>
                  <a:lnTo>
                    <a:pt x="66446" y="36982"/>
                  </a:lnTo>
                  <a:lnTo>
                    <a:pt x="66446" y="952"/>
                  </a:lnTo>
                  <a:close/>
                </a:path>
                <a:path w="102869" h="38100">
                  <a:moveTo>
                    <a:pt x="102666" y="952"/>
                  </a:moveTo>
                  <a:lnTo>
                    <a:pt x="97955" y="952"/>
                  </a:lnTo>
                  <a:lnTo>
                    <a:pt x="97955" y="30060"/>
                  </a:lnTo>
                  <a:lnTo>
                    <a:pt x="79832" y="952"/>
                  </a:lnTo>
                  <a:lnTo>
                    <a:pt x="74053" y="952"/>
                  </a:lnTo>
                  <a:lnTo>
                    <a:pt x="74053" y="36982"/>
                  </a:lnTo>
                  <a:lnTo>
                    <a:pt x="78778" y="36982"/>
                  </a:lnTo>
                  <a:lnTo>
                    <a:pt x="78778" y="7874"/>
                  </a:lnTo>
                  <a:lnTo>
                    <a:pt x="97193" y="36982"/>
                  </a:lnTo>
                  <a:lnTo>
                    <a:pt x="102666" y="36982"/>
                  </a:lnTo>
                  <a:lnTo>
                    <a:pt x="102666" y="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0" name="object 42">
              <a:extLst>
                <a:ext uri="{FF2B5EF4-FFF2-40B4-BE49-F238E27FC236}">
                  <a16:creationId xmlns:a16="http://schemas.microsoft.com/office/drawing/2014/main" id="{AD7FA547-A49B-410E-9512-4A9F032B7571}"/>
                </a:ext>
              </a:extLst>
            </p:cNvPr>
            <p:cNvSpPr/>
            <p:nvPr/>
          </p:nvSpPr>
          <p:spPr>
            <a:xfrm>
              <a:off x="1983854" y="2077224"/>
              <a:ext cx="167640" cy="3175"/>
            </a:xfrm>
            <a:custGeom>
              <a:avLst/>
              <a:gdLst/>
              <a:ahLst/>
              <a:cxnLst/>
              <a:rect l="l" t="t" r="r" b="b"/>
              <a:pathLst>
                <a:path w="167639" h="3175">
                  <a:moveTo>
                    <a:pt x="167271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167271" y="3175"/>
                  </a:lnTo>
                  <a:lnTo>
                    <a:pt x="16727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1" name="object 43">
              <a:extLst>
                <a:ext uri="{FF2B5EF4-FFF2-40B4-BE49-F238E27FC236}">
                  <a16:creationId xmlns:a16="http://schemas.microsoft.com/office/drawing/2014/main" id="{B3957D8B-C235-416A-A019-1B95F412F525}"/>
                </a:ext>
              </a:extLst>
            </p:cNvPr>
            <p:cNvSpPr/>
            <p:nvPr/>
          </p:nvSpPr>
          <p:spPr>
            <a:xfrm>
              <a:off x="1965540" y="1692426"/>
              <a:ext cx="480059" cy="429259"/>
            </a:xfrm>
            <a:custGeom>
              <a:avLst/>
              <a:gdLst/>
              <a:ahLst/>
              <a:cxnLst/>
              <a:rect l="l" t="t" r="r" b="b"/>
              <a:pathLst>
                <a:path w="480060" h="429260">
                  <a:moveTo>
                    <a:pt x="479894" y="0"/>
                  </a:moveTo>
                  <a:lnTo>
                    <a:pt x="476719" y="0"/>
                  </a:lnTo>
                  <a:lnTo>
                    <a:pt x="476719" y="2540"/>
                  </a:lnTo>
                  <a:lnTo>
                    <a:pt x="476719" y="426720"/>
                  </a:lnTo>
                  <a:lnTo>
                    <a:pt x="3175" y="426720"/>
                  </a:lnTo>
                  <a:lnTo>
                    <a:pt x="3175" y="2540"/>
                  </a:lnTo>
                  <a:lnTo>
                    <a:pt x="476719" y="2540"/>
                  </a:lnTo>
                  <a:lnTo>
                    <a:pt x="476719" y="0"/>
                  </a:lnTo>
                  <a:lnTo>
                    <a:pt x="0" y="0"/>
                  </a:lnTo>
                  <a:lnTo>
                    <a:pt x="0" y="2540"/>
                  </a:lnTo>
                  <a:lnTo>
                    <a:pt x="0" y="426720"/>
                  </a:lnTo>
                  <a:lnTo>
                    <a:pt x="0" y="429260"/>
                  </a:lnTo>
                  <a:lnTo>
                    <a:pt x="1587" y="429260"/>
                  </a:lnTo>
                  <a:lnTo>
                    <a:pt x="479894" y="429260"/>
                  </a:lnTo>
                  <a:lnTo>
                    <a:pt x="479894" y="427990"/>
                  </a:lnTo>
                  <a:lnTo>
                    <a:pt x="479894" y="426720"/>
                  </a:lnTo>
                  <a:lnTo>
                    <a:pt x="479894" y="2540"/>
                  </a:lnTo>
                  <a:lnTo>
                    <a:pt x="479894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45" name="object 44">
            <a:extLst>
              <a:ext uri="{FF2B5EF4-FFF2-40B4-BE49-F238E27FC236}">
                <a16:creationId xmlns:a16="http://schemas.microsoft.com/office/drawing/2014/main" id="{FECAA225-B186-4044-8E1D-6105C022AE7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5441" y="3756703"/>
            <a:ext cx="113191" cy="100655"/>
          </a:xfrm>
          <a:prstGeom prst="rect">
            <a:avLst/>
          </a:prstGeom>
        </p:spPr>
      </p:pic>
      <p:pic>
        <p:nvPicPr>
          <p:cNvPr id="246" name="object 45">
            <a:extLst>
              <a:ext uri="{FF2B5EF4-FFF2-40B4-BE49-F238E27FC236}">
                <a16:creationId xmlns:a16="http://schemas.microsoft.com/office/drawing/2014/main" id="{B0BA4643-9417-4426-AD9A-BE03AFD4430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7392" y="3760129"/>
            <a:ext cx="295304" cy="74365"/>
          </a:xfrm>
          <a:prstGeom prst="rect">
            <a:avLst/>
          </a:prstGeom>
        </p:spPr>
      </p:pic>
      <p:grpSp>
        <p:nvGrpSpPr>
          <p:cNvPr id="247" name="object 46">
            <a:extLst>
              <a:ext uri="{FF2B5EF4-FFF2-40B4-BE49-F238E27FC236}">
                <a16:creationId xmlns:a16="http://schemas.microsoft.com/office/drawing/2014/main" id="{78EB0C36-6F0C-45AA-BF82-FAEDD4F27D26}"/>
              </a:ext>
            </a:extLst>
          </p:cNvPr>
          <p:cNvGrpSpPr/>
          <p:nvPr/>
        </p:nvGrpSpPr>
        <p:grpSpPr>
          <a:xfrm>
            <a:off x="2490375" y="2277281"/>
            <a:ext cx="1807721" cy="1413871"/>
            <a:chOff x="2708186" y="730489"/>
            <a:chExt cx="2019935" cy="1598930"/>
          </a:xfrm>
        </p:grpSpPr>
        <p:sp>
          <p:nvSpPr>
            <p:cNvPr id="394" name="object 47">
              <a:extLst>
                <a:ext uri="{FF2B5EF4-FFF2-40B4-BE49-F238E27FC236}">
                  <a16:creationId xmlns:a16="http://schemas.microsoft.com/office/drawing/2014/main" id="{638FCE2B-4D26-44CC-997A-6DB1A8FDF0F3}"/>
                </a:ext>
              </a:extLst>
            </p:cNvPr>
            <p:cNvSpPr/>
            <p:nvPr/>
          </p:nvSpPr>
          <p:spPr>
            <a:xfrm>
              <a:off x="2885922" y="732078"/>
              <a:ext cx="1905" cy="1434465"/>
            </a:xfrm>
            <a:custGeom>
              <a:avLst/>
              <a:gdLst/>
              <a:ahLst/>
              <a:cxnLst/>
              <a:rect l="l" t="t" r="r" b="b"/>
              <a:pathLst>
                <a:path w="1905" h="1434464">
                  <a:moveTo>
                    <a:pt x="1587" y="0"/>
                  </a:moveTo>
                  <a:lnTo>
                    <a:pt x="0" y="0"/>
                  </a:lnTo>
                  <a:lnTo>
                    <a:pt x="0" y="1434350"/>
                  </a:lnTo>
                  <a:lnTo>
                    <a:pt x="1587" y="1434350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5" name="object 48">
              <a:extLst>
                <a:ext uri="{FF2B5EF4-FFF2-40B4-BE49-F238E27FC236}">
                  <a16:creationId xmlns:a16="http://schemas.microsoft.com/office/drawing/2014/main" id="{0422D4F6-3DB0-4050-9D1F-8F3A2A2ACCA0}"/>
                </a:ext>
              </a:extLst>
            </p:cNvPr>
            <p:cNvSpPr/>
            <p:nvPr/>
          </p:nvSpPr>
          <p:spPr>
            <a:xfrm>
              <a:off x="2888303" y="732078"/>
              <a:ext cx="0" cy="1433195"/>
            </a:xfrm>
            <a:custGeom>
              <a:avLst/>
              <a:gdLst/>
              <a:ahLst/>
              <a:cxnLst/>
              <a:rect l="l" t="t" r="r" b="b"/>
              <a:pathLst>
                <a:path h="1433195">
                  <a:moveTo>
                    <a:pt x="0" y="0"/>
                  </a:moveTo>
                  <a:lnTo>
                    <a:pt x="0" y="1432763"/>
                  </a:lnTo>
                </a:path>
              </a:pathLst>
            </a:custGeom>
            <a:ln w="3175">
              <a:solidFill>
                <a:srgbClr val="DFDFD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6" name="object 49">
              <a:extLst>
                <a:ext uri="{FF2B5EF4-FFF2-40B4-BE49-F238E27FC236}">
                  <a16:creationId xmlns:a16="http://schemas.microsoft.com/office/drawing/2014/main" id="{5B5DF277-A31D-4689-BD07-058CC72DAA8F}"/>
                </a:ext>
              </a:extLst>
            </p:cNvPr>
            <p:cNvSpPr/>
            <p:nvPr/>
          </p:nvSpPr>
          <p:spPr>
            <a:xfrm>
              <a:off x="3341230" y="732078"/>
              <a:ext cx="454025" cy="1433195"/>
            </a:xfrm>
            <a:custGeom>
              <a:avLst/>
              <a:gdLst/>
              <a:ahLst/>
              <a:cxnLst/>
              <a:rect l="l" t="t" r="r" b="b"/>
              <a:pathLst>
                <a:path w="454025" h="1433195">
                  <a:moveTo>
                    <a:pt x="0" y="0"/>
                  </a:moveTo>
                  <a:lnTo>
                    <a:pt x="0" y="1432763"/>
                  </a:lnTo>
                </a:path>
                <a:path w="454025" h="1433195">
                  <a:moveTo>
                    <a:pt x="453720" y="0"/>
                  </a:moveTo>
                  <a:lnTo>
                    <a:pt x="453720" y="1432763"/>
                  </a:lnTo>
                </a:path>
              </a:pathLst>
            </a:custGeom>
            <a:ln w="3175">
              <a:solidFill>
                <a:srgbClr val="DFDFD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7" name="object 50">
              <a:extLst>
                <a:ext uri="{FF2B5EF4-FFF2-40B4-BE49-F238E27FC236}">
                  <a16:creationId xmlns:a16="http://schemas.microsoft.com/office/drawing/2014/main" id="{0198183C-D785-4181-BE65-0E7B0AC8C7E1}"/>
                </a:ext>
              </a:extLst>
            </p:cNvPr>
            <p:cNvSpPr/>
            <p:nvPr/>
          </p:nvSpPr>
          <p:spPr>
            <a:xfrm>
              <a:off x="4247083" y="2120417"/>
              <a:ext cx="3175" cy="44450"/>
            </a:xfrm>
            <a:custGeom>
              <a:avLst/>
              <a:gdLst/>
              <a:ahLst/>
              <a:cxnLst/>
              <a:rect l="l" t="t" r="r" b="b"/>
              <a:pathLst>
                <a:path w="3175" h="44450">
                  <a:moveTo>
                    <a:pt x="0" y="44424"/>
                  </a:moveTo>
                  <a:lnTo>
                    <a:pt x="3175" y="44424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44424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8" name="object 51">
              <a:extLst>
                <a:ext uri="{FF2B5EF4-FFF2-40B4-BE49-F238E27FC236}">
                  <a16:creationId xmlns:a16="http://schemas.microsoft.com/office/drawing/2014/main" id="{9844FEC3-EE2C-4413-B194-62DC92FBD610}"/>
                </a:ext>
              </a:extLst>
            </p:cNvPr>
            <p:cNvSpPr/>
            <p:nvPr/>
          </p:nvSpPr>
          <p:spPr>
            <a:xfrm>
              <a:off x="4702390" y="732078"/>
              <a:ext cx="1905" cy="1434465"/>
            </a:xfrm>
            <a:custGeom>
              <a:avLst/>
              <a:gdLst/>
              <a:ahLst/>
              <a:cxnLst/>
              <a:rect l="l" t="t" r="r" b="b"/>
              <a:pathLst>
                <a:path w="1904" h="1434464">
                  <a:moveTo>
                    <a:pt x="1587" y="0"/>
                  </a:moveTo>
                  <a:lnTo>
                    <a:pt x="0" y="0"/>
                  </a:lnTo>
                  <a:lnTo>
                    <a:pt x="0" y="1434350"/>
                  </a:lnTo>
                  <a:lnTo>
                    <a:pt x="1587" y="1434350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9" name="object 52">
              <a:extLst>
                <a:ext uri="{FF2B5EF4-FFF2-40B4-BE49-F238E27FC236}">
                  <a16:creationId xmlns:a16="http://schemas.microsoft.com/office/drawing/2014/main" id="{E5849246-FDEE-44E3-AD87-11EB95268D5A}"/>
                </a:ext>
              </a:extLst>
            </p:cNvPr>
            <p:cNvSpPr/>
            <p:nvPr/>
          </p:nvSpPr>
          <p:spPr>
            <a:xfrm>
              <a:off x="4701597" y="732078"/>
              <a:ext cx="0" cy="1433195"/>
            </a:xfrm>
            <a:custGeom>
              <a:avLst/>
              <a:gdLst/>
              <a:ahLst/>
              <a:cxnLst/>
              <a:rect l="l" t="t" r="r" b="b"/>
              <a:pathLst>
                <a:path h="1433195">
                  <a:moveTo>
                    <a:pt x="0" y="0"/>
                  </a:moveTo>
                  <a:lnTo>
                    <a:pt x="0" y="1432763"/>
                  </a:lnTo>
                </a:path>
              </a:pathLst>
            </a:custGeom>
            <a:ln w="3175">
              <a:solidFill>
                <a:srgbClr val="DFDFD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0" name="object 53">
              <a:extLst>
                <a:ext uri="{FF2B5EF4-FFF2-40B4-BE49-F238E27FC236}">
                  <a16:creationId xmlns:a16="http://schemas.microsoft.com/office/drawing/2014/main" id="{8690DBB0-F789-489B-B82F-1FC1278CDD65}"/>
                </a:ext>
              </a:extLst>
            </p:cNvPr>
            <p:cNvSpPr/>
            <p:nvPr/>
          </p:nvSpPr>
          <p:spPr>
            <a:xfrm>
              <a:off x="2887510" y="2166429"/>
              <a:ext cx="1815464" cy="1905"/>
            </a:xfrm>
            <a:custGeom>
              <a:avLst/>
              <a:gdLst/>
              <a:ahLst/>
              <a:cxnLst/>
              <a:rect l="l" t="t" r="r" b="b"/>
              <a:pathLst>
                <a:path w="1815464" h="1905">
                  <a:moveTo>
                    <a:pt x="1814880" y="0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1814880" y="1587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1" name="object 54">
              <a:extLst>
                <a:ext uri="{FF2B5EF4-FFF2-40B4-BE49-F238E27FC236}">
                  <a16:creationId xmlns:a16="http://schemas.microsoft.com/office/drawing/2014/main" id="{087EDA6C-A03B-4C34-9F9C-78257D0645D2}"/>
                </a:ext>
              </a:extLst>
            </p:cNvPr>
            <p:cNvSpPr/>
            <p:nvPr/>
          </p:nvSpPr>
          <p:spPr>
            <a:xfrm>
              <a:off x="2889097" y="2164841"/>
              <a:ext cx="1812289" cy="1905"/>
            </a:xfrm>
            <a:custGeom>
              <a:avLst/>
              <a:gdLst/>
              <a:ahLst/>
              <a:cxnLst/>
              <a:rect l="l" t="t" r="r" b="b"/>
              <a:pathLst>
                <a:path w="1812289" h="1905">
                  <a:moveTo>
                    <a:pt x="450545" y="0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450545" y="1587"/>
                  </a:lnTo>
                  <a:lnTo>
                    <a:pt x="450545" y="0"/>
                  </a:lnTo>
                  <a:close/>
                </a:path>
                <a:path w="1812289" h="1905">
                  <a:moveTo>
                    <a:pt x="904265" y="0"/>
                  </a:moveTo>
                  <a:lnTo>
                    <a:pt x="453720" y="0"/>
                  </a:lnTo>
                  <a:lnTo>
                    <a:pt x="453720" y="1587"/>
                  </a:lnTo>
                  <a:lnTo>
                    <a:pt x="904265" y="1587"/>
                  </a:lnTo>
                  <a:lnTo>
                    <a:pt x="904265" y="0"/>
                  </a:lnTo>
                  <a:close/>
                </a:path>
                <a:path w="1812289" h="1905">
                  <a:moveTo>
                    <a:pt x="1357985" y="0"/>
                  </a:moveTo>
                  <a:lnTo>
                    <a:pt x="907440" y="0"/>
                  </a:lnTo>
                  <a:lnTo>
                    <a:pt x="907440" y="1587"/>
                  </a:lnTo>
                  <a:lnTo>
                    <a:pt x="1357985" y="1587"/>
                  </a:lnTo>
                  <a:lnTo>
                    <a:pt x="1357985" y="0"/>
                  </a:lnTo>
                  <a:close/>
                </a:path>
                <a:path w="1812289" h="1905">
                  <a:moveTo>
                    <a:pt x="1811705" y="0"/>
                  </a:moveTo>
                  <a:lnTo>
                    <a:pt x="1361160" y="0"/>
                  </a:lnTo>
                  <a:lnTo>
                    <a:pt x="1361160" y="1587"/>
                  </a:lnTo>
                  <a:lnTo>
                    <a:pt x="1811705" y="1587"/>
                  </a:lnTo>
                  <a:lnTo>
                    <a:pt x="181170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2" name="object 55">
              <a:extLst>
                <a:ext uri="{FF2B5EF4-FFF2-40B4-BE49-F238E27FC236}">
                  <a16:creationId xmlns:a16="http://schemas.microsoft.com/office/drawing/2014/main" id="{D7A9F43F-B5EE-46D0-9B36-CC5D4F2DC890}"/>
                </a:ext>
              </a:extLst>
            </p:cNvPr>
            <p:cNvSpPr/>
            <p:nvPr/>
          </p:nvSpPr>
          <p:spPr>
            <a:xfrm>
              <a:off x="2887510" y="2164841"/>
              <a:ext cx="1815464" cy="1905"/>
            </a:xfrm>
            <a:custGeom>
              <a:avLst/>
              <a:gdLst/>
              <a:ahLst/>
              <a:cxnLst/>
              <a:rect l="l" t="t" r="r" b="b"/>
              <a:pathLst>
                <a:path w="1815464" h="1905">
                  <a:moveTo>
                    <a:pt x="1587" y="0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1587" y="1587"/>
                  </a:lnTo>
                  <a:lnTo>
                    <a:pt x="1587" y="0"/>
                  </a:lnTo>
                  <a:close/>
                </a:path>
                <a:path w="1815464" h="1905">
                  <a:moveTo>
                    <a:pt x="455295" y="0"/>
                  </a:moveTo>
                  <a:lnTo>
                    <a:pt x="452132" y="0"/>
                  </a:lnTo>
                  <a:lnTo>
                    <a:pt x="452132" y="1587"/>
                  </a:lnTo>
                  <a:lnTo>
                    <a:pt x="455295" y="1587"/>
                  </a:lnTo>
                  <a:lnTo>
                    <a:pt x="455295" y="0"/>
                  </a:lnTo>
                  <a:close/>
                </a:path>
                <a:path w="1815464" h="1905">
                  <a:moveTo>
                    <a:pt x="909027" y="0"/>
                  </a:moveTo>
                  <a:lnTo>
                    <a:pt x="905852" y="0"/>
                  </a:lnTo>
                  <a:lnTo>
                    <a:pt x="905852" y="1587"/>
                  </a:lnTo>
                  <a:lnTo>
                    <a:pt x="909027" y="1587"/>
                  </a:lnTo>
                  <a:lnTo>
                    <a:pt x="909027" y="0"/>
                  </a:lnTo>
                  <a:close/>
                </a:path>
                <a:path w="1815464" h="1905">
                  <a:moveTo>
                    <a:pt x="1362748" y="0"/>
                  </a:moveTo>
                  <a:lnTo>
                    <a:pt x="1359573" y="0"/>
                  </a:lnTo>
                  <a:lnTo>
                    <a:pt x="1359573" y="1587"/>
                  </a:lnTo>
                  <a:lnTo>
                    <a:pt x="1362748" y="1587"/>
                  </a:lnTo>
                  <a:lnTo>
                    <a:pt x="1362748" y="0"/>
                  </a:lnTo>
                  <a:close/>
                </a:path>
                <a:path w="1815464" h="1905">
                  <a:moveTo>
                    <a:pt x="1814880" y="0"/>
                  </a:moveTo>
                  <a:lnTo>
                    <a:pt x="1813293" y="0"/>
                  </a:lnTo>
                  <a:lnTo>
                    <a:pt x="1813293" y="1587"/>
                  </a:lnTo>
                  <a:lnTo>
                    <a:pt x="1814880" y="1587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3" name="object 56">
              <a:extLst>
                <a:ext uri="{FF2B5EF4-FFF2-40B4-BE49-F238E27FC236}">
                  <a16:creationId xmlns:a16="http://schemas.microsoft.com/office/drawing/2014/main" id="{214A14CA-36F6-403A-916F-67B0C988EECE}"/>
                </a:ext>
              </a:extLst>
            </p:cNvPr>
            <p:cNvSpPr/>
            <p:nvPr/>
          </p:nvSpPr>
          <p:spPr>
            <a:xfrm>
              <a:off x="2889097" y="2007208"/>
              <a:ext cx="1812289" cy="3175"/>
            </a:xfrm>
            <a:custGeom>
              <a:avLst/>
              <a:gdLst/>
              <a:ahLst/>
              <a:cxnLst/>
              <a:rect l="l" t="t" r="r" b="b"/>
              <a:pathLst>
                <a:path w="1812289" h="3175">
                  <a:moveTo>
                    <a:pt x="450545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450545" y="3175"/>
                  </a:lnTo>
                  <a:lnTo>
                    <a:pt x="450545" y="0"/>
                  </a:lnTo>
                  <a:close/>
                </a:path>
                <a:path w="1812289" h="3175">
                  <a:moveTo>
                    <a:pt x="904265" y="0"/>
                  </a:moveTo>
                  <a:lnTo>
                    <a:pt x="453720" y="0"/>
                  </a:lnTo>
                  <a:lnTo>
                    <a:pt x="453720" y="3175"/>
                  </a:lnTo>
                  <a:lnTo>
                    <a:pt x="904265" y="3175"/>
                  </a:lnTo>
                  <a:lnTo>
                    <a:pt x="904265" y="0"/>
                  </a:lnTo>
                  <a:close/>
                </a:path>
                <a:path w="1812289" h="3175">
                  <a:moveTo>
                    <a:pt x="1290574" y="0"/>
                  </a:moveTo>
                  <a:lnTo>
                    <a:pt x="907440" y="0"/>
                  </a:lnTo>
                  <a:lnTo>
                    <a:pt x="907440" y="3175"/>
                  </a:lnTo>
                  <a:lnTo>
                    <a:pt x="1290574" y="3175"/>
                  </a:lnTo>
                  <a:lnTo>
                    <a:pt x="1290574" y="0"/>
                  </a:lnTo>
                  <a:close/>
                </a:path>
                <a:path w="1812289" h="3175">
                  <a:moveTo>
                    <a:pt x="1811705" y="0"/>
                  </a:moveTo>
                  <a:lnTo>
                    <a:pt x="1767293" y="0"/>
                  </a:lnTo>
                  <a:lnTo>
                    <a:pt x="1767293" y="3175"/>
                  </a:lnTo>
                  <a:lnTo>
                    <a:pt x="1811705" y="3175"/>
                  </a:lnTo>
                  <a:lnTo>
                    <a:pt x="181170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4" name="object 57">
              <a:extLst>
                <a:ext uri="{FF2B5EF4-FFF2-40B4-BE49-F238E27FC236}">
                  <a16:creationId xmlns:a16="http://schemas.microsoft.com/office/drawing/2014/main" id="{46AF72A4-F168-45FE-840D-0559ED83D942}"/>
                </a:ext>
              </a:extLst>
            </p:cNvPr>
            <p:cNvSpPr/>
            <p:nvPr/>
          </p:nvSpPr>
          <p:spPr>
            <a:xfrm>
              <a:off x="2887510" y="2007208"/>
              <a:ext cx="1815464" cy="3175"/>
            </a:xfrm>
            <a:custGeom>
              <a:avLst/>
              <a:gdLst/>
              <a:ahLst/>
              <a:cxnLst/>
              <a:rect l="l" t="t" r="r" b="b"/>
              <a:pathLst>
                <a:path w="1815464" h="3175">
                  <a:moveTo>
                    <a:pt x="1587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1587" y="3175"/>
                  </a:lnTo>
                  <a:lnTo>
                    <a:pt x="1587" y="0"/>
                  </a:lnTo>
                  <a:close/>
                </a:path>
                <a:path w="1815464" h="3175">
                  <a:moveTo>
                    <a:pt x="455295" y="0"/>
                  </a:moveTo>
                  <a:lnTo>
                    <a:pt x="452132" y="0"/>
                  </a:lnTo>
                  <a:lnTo>
                    <a:pt x="452132" y="3175"/>
                  </a:lnTo>
                  <a:lnTo>
                    <a:pt x="455295" y="3175"/>
                  </a:lnTo>
                  <a:lnTo>
                    <a:pt x="455295" y="0"/>
                  </a:lnTo>
                  <a:close/>
                </a:path>
                <a:path w="1815464" h="3175">
                  <a:moveTo>
                    <a:pt x="909027" y="0"/>
                  </a:moveTo>
                  <a:lnTo>
                    <a:pt x="905852" y="0"/>
                  </a:lnTo>
                  <a:lnTo>
                    <a:pt x="905852" y="3175"/>
                  </a:lnTo>
                  <a:lnTo>
                    <a:pt x="909027" y="3175"/>
                  </a:lnTo>
                  <a:lnTo>
                    <a:pt x="909027" y="0"/>
                  </a:lnTo>
                  <a:close/>
                </a:path>
                <a:path w="1815464" h="3175">
                  <a:moveTo>
                    <a:pt x="1814880" y="0"/>
                  </a:moveTo>
                  <a:lnTo>
                    <a:pt x="1813293" y="0"/>
                  </a:lnTo>
                  <a:lnTo>
                    <a:pt x="1813293" y="3175"/>
                  </a:lnTo>
                  <a:lnTo>
                    <a:pt x="1814880" y="3175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5" name="object 58">
              <a:extLst>
                <a:ext uri="{FF2B5EF4-FFF2-40B4-BE49-F238E27FC236}">
                  <a16:creationId xmlns:a16="http://schemas.microsoft.com/office/drawing/2014/main" id="{26F5FC50-71A1-4370-9633-168C8A7B5124}"/>
                </a:ext>
              </a:extLst>
            </p:cNvPr>
            <p:cNvSpPr/>
            <p:nvPr/>
          </p:nvSpPr>
          <p:spPr>
            <a:xfrm>
              <a:off x="2889097" y="1849589"/>
              <a:ext cx="1812289" cy="3175"/>
            </a:xfrm>
            <a:custGeom>
              <a:avLst/>
              <a:gdLst/>
              <a:ahLst/>
              <a:cxnLst/>
              <a:rect l="l" t="t" r="r" b="b"/>
              <a:pathLst>
                <a:path w="1812289" h="3175">
                  <a:moveTo>
                    <a:pt x="450545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450545" y="3175"/>
                  </a:lnTo>
                  <a:lnTo>
                    <a:pt x="450545" y="0"/>
                  </a:lnTo>
                  <a:close/>
                </a:path>
                <a:path w="1812289" h="3175">
                  <a:moveTo>
                    <a:pt x="904265" y="0"/>
                  </a:moveTo>
                  <a:lnTo>
                    <a:pt x="453720" y="0"/>
                  </a:lnTo>
                  <a:lnTo>
                    <a:pt x="453720" y="3175"/>
                  </a:lnTo>
                  <a:lnTo>
                    <a:pt x="904265" y="3175"/>
                  </a:lnTo>
                  <a:lnTo>
                    <a:pt x="904265" y="0"/>
                  </a:lnTo>
                  <a:close/>
                </a:path>
                <a:path w="1812289" h="3175">
                  <a:moveTo>
                    <a:pt x="1290574" y="0"/>
                  </a:moveTo>
                  <a:lnTo>
                    <a:pt x="907440" y="0"/>
                  </a:lnTo>
                  <a:lnTo>
                    <a:pt x="907440" y="3175"/>
                  </a:lnTo>
                  <a:lnTo>
                    <a:pt x="1290574" y="3175"/>
                  </a:lnTo>
                  <a:lnTo>
                    <a:pt x="1290574" y="0"/>
                  </a:lnTo>
                  <a:close/>
                </a:path>
                <a:path w="1812289" h="3175">
                  <a:moveTo>
                    <a:pt x="1811705" y="0"/>
                  </a:moveTo>
                  <a:lnTo>
                    <a:pt x="1767293" y="0"/>
                  </a:lnTo>
                  <a:lnTo>
                    <a:pt x="1767293" y="3175"/>
                  </a:lnTo>
                  <a:lnTo>
                    <a:pt x="1811705" y="3175"/>
                  </a:lnTo>
                  <a:lnTo>
                    <a:pt x="181170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6" name="object 59">
              <a:extLst>
                <a:ext uri="{FF2B5EF4-FFF2-40B4-BE49-F238E27FC236}">
                  <a16:creationId xmlns:a16="http://schemas.microsoft.com/office/drawing/2014/main" id="{C39FE40A-A3DF-4856-B111-8B64D90FE2FC}"/>
                </a:ext>
              </a:extLst>
            </p:cNvPr>
            <p:cNvSpPr/>
            <p:nvPr/>
          </p:nvSpPr>
          <p:spPr>
            <a:xfrm>
              <a:off x="2887510" y="1849602"/>
              <a:ext cx="1815464" cy="3175"/>
            </a:xfrm>
            <a:custGeom>
              <a:avLst/>
              <a:gdLst/>
              <a:ahLst/>
              <a:cxnLst/>
              <a:rect l="l" t="t" r="r" b="b"/>
              <a:pathLst>
                <a:path w="1815464" h="3175">
                  <a:moveTo>
                    <a:pt x="1587" y="0"/>
                  </a:moveTo>
                  <a:lnTo>
                    <a:pt x="0" y="0"/>
                  </a:lnTo>
                  <a:lnTo>
                    <a:pt x="0" y="3162"/>
                  </a:lnTo>
                  <a:lnTo>
                    <a:pt x="1587" y="3162"/>
                  </a:lnTo>
                  <a:lnTo>
                    <a:pt x="1587" y="0"/>
                  </a:lnTo>
                  <a:close/>
                </a:path>
                <a:path w="1815464" h="3175">
                  <a:moveTo>
                    <a:pt x="455295" y="0"/>
                  </a:moveTo>
                  <a:lnTo>
                    <a:pt x="452132" y="0"/>
                  </a:lnTo>
                  <a:lnTo>
                    <a:pt x="452132" y="3162"/>
                  </a:lnTo>
                  <a:lnTo>
                    <a:pt x="455295" y="3162"/>
                  </a:lnTo>
                  <a:lnTo>
                    <a:pt x="455295" y="0"/>
                  </a:lnTo>
                  <a:close/>
                </a:path>
                <a:path w="1815464" h="3175">
                  <a:moveTo>
                    <a:pt x="909027" y="0"/>
                  </a:moveTo>
                  <a:lnTo>
                    <a:pt x="905852" y="0"/>
                  </a:lnTo>
                  <a:lnTo>
                    <a:pt x="905852" y="3162"/>
                  </a:lnTo>
                  <a:lnTo>
                    <a:pt x="909027" y="3162"/>
                  </a:lnTo>
                  <a:lnTo>
                    <a:pt x="909027" y="0"/>
                  </a:lnTo>
                  <a:close/>
                </a:path>
                <a:path w="1815464" h="3175">
                  <a:moveTo>
                    <a:pt x="1814880" y="0"/>
                  </a:moveTo>
                  <a:lnTo>
                    <a:pt x="1813293" y="0"/>
                  </a:lnTo>
                  <a:lnTo>
                    <a:pt x="1813293" y="3162"/>
                  </a:lnTo>
                  <a:lnTo>
                    <a:pt x="1814880" y="3162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7" name="object 60">
              <a:extLst>
                <a:ext uri="{FF2B5EF4-FFF2-40B4-BE49-F238E27FC236}">
                  <a16:creationId xmlns:a16="http://schemas.microsoft.com/office/drawing/2014/main" id="{A9F177D2-33FF-40E1-BAE6-C12EED3803A4}"/>
                </a:ext>
              </a:extLst>
            </p:cNvPr>
            <p:cNvSpPr/>
            <p:nvPr/>
          </p:nvSpPr>
          <p:spPr>
            <a:xfrm>
              <a:off x="2889097" y="732078"/>
              <a:ext cx="1812289" cy="963294"/>
            </a:xfrm>
            <a:custGeom>
              <a:avLst/>
              <a:gdLst/>
              <a:ahLst/>
              <a:cxnLst/>
              <a:rect l="l" t="t" r="r" b="b"/>
              <a:pathLst>
                <a:path w="1812289" h="963294">
                  <a:moveTo>
                    <a:pt x="450545" y="959891"/>
                  </a:moveTo>
                  <a:lnTo>
                    <a:pt x="0" y="959891"/>
                  </a:lnTo>
                  <a:lnTo>
                    <a:pt x="0" y="963066"/>
                  </a:lnTo>
                  <a:lnTo>
                    <a:pt x="450545" y="963066"/>
                  </a:lnTo>
                  <a:lnTo>
                    <a:pt x="450545" y="959891"/>
                  </a:lnTo>
                  <a:close/>
                </a:path>
                <a:path w="1812289" h="963294">
                  <a:moveTo>
                    <a:pt x="904265" y="959891"/>
                  </a:moveTo>
                  <a:lnTo>
                    <a:pt x="453720" y="959891"/>
                  </a:lnTo>
                  <a:lnTo>
                    <a:pt x="453720" y="963066"/>
                  </a:lnTo>
                  <a:lnTo>
                    <a:pt x="904265" y="963066"/>
                  </a:lnTo>
                  <a:lnTo>
                    <a:pt x="904265" y="959891"/>
                  </a:lnTo>
                  <a:close/>
                </a:path>
                <a:path w="1812289" h="963294">
                  <a:moveTo>
                    <a:pt x="1357985" y="959891"/>
                  </a:moveTo>
                  <a:lnTo>
                    <a:pt x="907440" y="959891"/>
                  </a:lnTo>
                  <a:lnTo>
                    <a:pt x="907440" y="961809"/>
                  </a:lnTo>
                  <a:lnTo>
                    <a:pt x="907440" y="963066"/>
                  </a:lnTo>
                  <a:lnTo>
                    <a:pt x="1357985" y="963066"/>
                  </a:lnTo>
                  <a:lnTo>
                    <a:pt x="1357985" y="961809"/>
                  </a:lnTo>
                  <a:lnTo>
                    <a:pt x="1357985" y="959891"/>
                  </a:lnTo>
                  <a:close/>
                </a:path>
                <a:path w="1812289" h="963294">
                  <a:moveTo>
                    <a:pt x="1361160" y="805446"/>
                  </a:moveTo>
                  <a:lnTo>
                    <a:pt x="1357985" y="805446"/>
                  </a:lnTo>
                  <a:lnTo>
                    <a:pt x="1357985" y="959891"/>
                  </a:lnTo>
                  <a:lnTo>
                    <a:pt x="1361160" y="959891"/>
                  </a:lnTo>
                  <a:lnTo>
                    <a:pt x="1361160" y="805446"/>
                  </a:lnTo>
                  <a:close/>
                </a:path>
                <a:path w="1812289" h="963294">
                  <a:moveTo>
                    <a:pt x="1361160" y="647827"/>
                  </a:moveTo>
                  <a:lnTo>
                    <a:pt x="1357985" y="647827"/>
                  </a:lnTo>
                  <a:lnTo>
                    <a:pt x="1357985" y="802271"/>
                  </a:lnTo>
                  <a:lnTo>
                    <a:pt x="1361160" y="802271"/>
                  </a:lnTo>
                  <a:lnTo>
                    <a:pt x="1361160" y="647827"/>
                  </a:lnTo>
                  <a:close/>
                </a:path>
                <a:path w="1812289" h="963294">
                  <a:moveTo>
                    <a:pt x="1361160" y="490207"/>
                  </a:moveTo>
                  <a:lnTo>
                    <a:pt x="1357985" y="490207"/>
                  </a:lnTo>
                  <a:lnTo>
                    <a:pt x="1357985" y="644652"/>
                  </a:lnTo>
                  <a:lnTo>
                    <a:pt x="1361160" y="644652"/>
                  </a:lnTo>
                  <a:lnTo>
                    <a:pt x="1361160" y="490207"/>
                  </a:lnTo>
                  <a:close/>
                </a:path>
                <a:path w="1812289" h="963294">
                  <a:moveTo>
                    <a:pt x="1361160" y="332587"/>
                  </a:moveTo>
                  <a:lnTo>
                    <a:pt x="1357985" y="332587"/>
                  </a:lnTo>
                  <a:lnTo>
                    <a:pt x="1357985" y="487032"/>
                  </a:lnTo>
                  <a:lnTo>
                    <a:pt x="1361160" y="487032"/>
                  </a:lnTo>
                  <a:lnTo>
                    <a:pt x="1361160" y="332587"/>
                  </a:lnTo>
                  <a:close/>
                </a:path>
                <a:path w="1812289" h="963294">
                  <a:moveTo>
                    <a:pt x="1361160" y="174967"/>
                  </a:moveTo>
                  <a:lnTo>
                    <a:pt x="1357985" y="174967"/>
                  </a:lnTo>
                  <a:lnTo>
                    <a:pt x="1357985" y="329412"/>
                  </a:lnTo>
                  <a:lnTo>
                    <a:pt x="1361160" y="329412"/>
                  </a:lnTo>
                  <a:lnTo>
                    <a:pt x="1361160" y="174967"/>
                  </a:lnTo>
                  <a:close/>
                </a:path>
                <a:path w="1812289" h="963294">
                  <a:moveTo>
                    <a:pt x="1361160" y="17348"/>
                  </a:moveTo>
                  <a:lnTo>
                    <a:pt x="1357985" y="17348"/>
                  </a:lnTo>
                  <a:lnTo>
                    <a:pt x="1357985" y="171792"/>
                  </a:lnTo>
                  <a:lnTo>
                    <a:pt x="1361160" y="171792"/>
                  </a:lnTo>
                  <a:lnTo>
                    <a:pt x="1361160" y="17348"/>
                  </a:lnTo>
                  <a:close/>
                </a:path>
                <a:path w="1812289" h="963294">
                  <a:moveTo>
                    <a:pt x="1361160" y="0"/>
                  </a:moveTo>
                  <a:lnTo>
                    <a:pt x="1357985" y="0"/>
                  </a:lnTo>
                  <a:lnTo>
                    <a:pt x="1357985" y="14173"/>
                  </a:lnTo>
                  <a:lnTo>
                    <a:pt x="1361160" y="14173"/>
                  </a:lnTo>
                  <a:lnTo>
                    <a:pt x="1361160" y="0"/>
                  </a:lnTo>
                  <a:close/>
                </a:path>
                <a:path w="1812289" h="963294">
                  <a:moveTo>
                    <a:pt x="1811705" y="959891"/>
                  </a:moveTo>
                  <a:lnTo>
                    <a:pt x="1361160" y="959891"/>
                  </a:lnTo>
                  <a:lnTo>
                    <a:pt x="1361160" y="961809"/>
                  </a:lnTo>
                  <a:lnTo>
                    <a:pt x="1361160" y="963066"/>
                  </a:lnTo>
                  <a:lnTo>
                    <a:pt x="1811705" y="963066"/>
                  </a:lnTo>
                  <a:lnTo>
                    <a:pt x="1811705" y="961809"/>
                  </a:lnTo>
                  <a:lnTo>
                    <a:pt x="1811705" y="959891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8" name="object 61">
              <a:extLst>
                <a:ext uri="{FF2B5EF4-FFF2-40B4-BE49-F238E27FC236}">
                  <a16:creationId xmlns:a16="http://schemas.microsoft.com/office/drawing/2014/main" id="{F8E3FF6C-84B2-4A7C-AAB5-324DD83ABC79}"/>
                </a:ext>
              </a:extLst>
            </p:cNvPr>
            <p:cNvSpPr/>
            <p:nvPr/>
          </p:nvSpPr>
          <p:spPr>
            <a:xfrm>
              <a:off x="2887510" y="1691969"/>
              <a:ext cx="1815464" cy="3175"/>
            </a:xfrm>
            <a:custGeom>
              <a:avLst/>
              <a:gdLst/>
              <a:ahLst/>
              <a:cxnLst/>
              <a:rect l="l" t="t" r="r" b="b"/>
              <a:pathLst>
                <a:path w="1815464" h="3175">
                  <a:moveTo>
                    <a:pt x="1587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1587" y="3175"/>
                  </a:lnTo>
                  <a:lnTo>
                    <a:pt x="1587" y="0"/>
                  </a:lnTo>
                  <a:close/>
                </a:path>
                <a:path w="1815464" h="3175">
                  <a:moveTo>
                    <a:pt x="455295" y="0"/>
                  </a:moveTo>
                  <a:lnTo>
                    <a:pt x="452132" y="0"/>
                  </a:lnTo>
                  <a:lnTo>
                    <a:pt x="452132" y="3175"/>
                  </a:lnTo>
                  <a:lnTo>
                    <a:pt x="455295" y="3175"/>
                  </a:lnTo>
                  <a:lnTo>
                    <a:pt x="455295" y="0"/>
                  </a:lnTo>
                  <a:close/>
                </a:path>
                <a:path w="1815464" h="3175">
                  <a:moveTo>
                    <a:pt x="909027" y="0"/>
                  </a:moveTo>
                  <a:lnTo>
                    <a:pt x="905852" y="0"/>
                  </a:lnTo>
                  <a:lnTo>
                    <a:pt x="905852" y="3175"/>
                  </a:lnTo>
                  <a:lnTo>
                    <a:pt x="909027" y="3175"/>
                  </a:lnTo>
                  <a:lnTo>
                    <a:pt x="909027" y="0"/>
                  </a:lnTo>
                  <a:close/>
                </a:path>
                <a:path w="1815464" h="3175">
                  <a:moveTo>
                    <a:pt x="1362748" y="0"/>
                  </a:moveTo>
                  <a:lnTo>
                    <a:pt x="1359573" y="0"/>
                  </a:lnTo>
                  <a:lnTo>
                    <a:pt x="1359573" y="1917"/>
                  </a:lnTo>
                  <a:lnTo>
                    <a:pt x="1362748" y="1917"/>
                  </a:lnTo>
                  <a:lnTo>
                    <a:pt x="1362748" y="0"/>
                  </a:lnTo>
                  <a:close/>
                </a:path>
                <a:path w="1815464" h="3175">
                  <a:moveTo>
                    <a:pt x="1814880" y="0"/>
                  </a:moveTo>
                  <a:lnTo>
                    <a:pt x="1813293" y="0"/>
                  </a:lnTo>
                  <a:lnTo>
                    <a:pt x="1813293" y="3175"/>
                  </a:lnTo>
                  <a:lnTo>
                    <a:pt x="1814880" y="3175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9" name="object 62">
              <a:extLst>
                <a:ext uri="{FF2B5EF4-FFF2-40B4-BE49-F238E27FC236}">
                  <a16:creationId xmlns:a16="http://schemas.microsoft.com/office/drawing/2014/main" id="{4AA7180F-5CD3-411E-A0BA-FF80D15998E1}"/>
                </a:ext>
              </a:extLst>
            </p:cNvPr>
            <p:cNvSpPr/>
            <p:nvPr/>
          </p:nvSpPr>
          <p:spPr>
            <a:xfrm>
              <a:off x="2889097" y="1534349"/>
              <a:ext cx="1812289" cy="3175"/>
            </a:xfrm>
            <a:custGeom>
              <a:avLst/>
              <a:gdLst/>
              <a:ahLst/>
              <a:cxnLst/>
              <a:rect l="l" t="t" r="r" b="b"/>
              <a:pathLst>
                <a:path w="1812289" h="3175">
                  <a:moveTo>
                    <a:pt x="450545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450545" y="3175"/>
                  </a:lnTo>
                  <a:lnTo>
                    <a:pt x="450545" y="0"/>
                  </a:lnTo>
                  <a:close/>
                </a:path>
                <a:path w="1812289" h="3175">
                  <a:moveTo>
                    <a:pt x="904265" y="0"/>
                  </a:moveTo>
                  <a:lnTo>
                    <a:pt x="453720" y="0"/>
                  </a:lnTo>
                  <a:lnTo>
                    <a:pt x="453720" y="3175"/>
                  </a:lnTo>
                  <a:lnTo>
                    <a:pt x="904265" y="3175"/>
                  </a:lnTo>
                  <a:lnTo>
                    <a:pt x="904265" y="0"/>
                  </a:lnTo>
                  <a:close/>
                </a:path>
                <a:path w="1812289" h="3175">
                  <a:moveTo>
                    <a:pt x="1357985" y="0"/>
                  </a:moveTo>
                  <a:lnTo>
                    <a:pt x="907440" y="0"/>
                  </a:lnTo>
                  <a:lnTo>
                    <a:pt x="907440" y="3175"/>
                  </a:lnTo>
                  <a:lnTo>
                    <a:pt x="1357985" y="3175"/>
                  </a:lnTo>
                  <a:lnTo>
                    <a:pt x="1357985" y="0"/>
                  </a:lnTo>
                  <a:close/>
                </a:path>
                <a:path w="1812289" h="3175">
                  <a:moveTo>
                    <a:pt x="1811705" y="0"/>
                  </a:moveTo>
                  <a:lnTo>
                    <a:pt x="1361160" y="0"/>
                  </a:lnTo>
                  <a:lnTo>
                    <a:pt x="1361160" y="3175"/>
                  </a:lnTo>
                  <a:lnTo>
                    <a:pt x="1811705" y="3175"/>
                  </a:lnTo>
                  <a:lnTo>
                    <a:pt x="181170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0" name="object 63">
              <a:extLst>
                <a:ext uri="{FF2B5EF4-FFF2-40B4-BE49-F238E27FC236}">
                  <a16:creationId xmlns:a16="http://schemas.microsoft.com/office/drawing/2014/main" id="{19EDFCD6-DF74-4D94-BEB0-1D7AF7A8DA12}"/>
                </a:ext>
              </a:extLst>
            </p:cNvPr>
            <p:cNvSpPr/>
            <p:nvPr/>
          </p:nvSpPr>
          <p:spPr>
            <a:xfrm>
              <a:off x="2887510" y="1534349"/>
              <a:ext cx="1815464" cy="3175"/>
            </a:xfrm>
            <a:custGeom>
              <a:avLst/>
              <a:gdLst/>
              <a:ahLst/>
              <a:cxnLst/>
              <a:rect l="l" t="t" r="r" b="b"/>
              <a:pathLst>
                <a:path w="1815464" h="3175">
                  <a:moveTo>
                    <a:pt x="1587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1587" y="3175"/>
                  </a:lnTo>
                  <a:lnTo>
                    <a:pt x="1587" y="0"/>
                  </a:lnTo>
                  <a:close/>
                </a:path>
                <a:path w="1815464" h="3175">
                  <a:moveTo>
                    <a:pt x="455295" y="0"/>
                  </a:moveTo>
                  <a:lnTo>
                    <a:pt x="452132" y="0"/>
                  </a:lnTo>
                  <a:lnTo>
                    <a:pt x="452132" y="3175"/>
                  </a:lnTo>
                  <a:lnTo>
                    <a:pt x="455295" y="3175"/>
                  </a:lnTo>
                  <a:lnTo>
                    <a:pt x="455295" y="0"/>
                  </a:lnTo>
                  <a:close/>
                </a:path>
                <a:path w="1815464" h="3175">
                  <a:moveTo>
                    <a:pt x="909027" y="0"/>
                  </a:moveTo>
                  <a:lnTo>
                    <a:pt x="905852" y="0"/>
                  </a:lnTo>
                  <a:lnTo>
                    <a:pt x="905852" y="3175"/>
                  </a:lnTo>
                  <a:lnTo>
                    <a:pt x="909027" y="3175"/>
                  </a:lnTo>
                  <a:lnTo>
                    <a:pt x="909027" y="0"/>
                  </a:lnTo>
                  <a:close/>
                </a:path>
                <a:path w="1815464" h="3175">
                  <a:moveTo>
                    <a:pt x="1362748" y="0"/>
                  </a:moveTo>
                  <a:lnTo>
                    <a:pt x="1359573" y="0"/>
                  </a:lnTo>
                  <a:lnTo>
                    <a:pt x="1359573" y="3175"/>
                  </a:lnTo>
                  <a:lnTo>
                    <a:pt x="1362748" y="3175"/>
                  </a:lnTo>
                  <a:lnTo>
                    <a:pt x="1362748" y="0"/>
                  </a:lnTo>
                  <a:close/>
                </a:path>
                <a:path w="1815464" h="3175">
                  <a:moveTo>
                    <a:pt x="1814880" y="0"/>
                  </a:moveTo>
                  <a:lnTo>
                    <a:pt x="1813293" y="0"/>
                  </a:lnTo>
                  <a:lnTo>
                    <a:pt x="1813293" y="3175"/>
                  </a:lnTo>
                  <a:lnTo>
                    <a:pt x="1814880" y="3175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1" name="object 64">
              <a:extLst>
                <a:ext uri="{FF2B5EF4-FFF2-40B4-BE49-F238E27FC236}">
                  <a16:creationId xmlns:a16="http://schemas.microsoft.com/office/drawing/2014/main" id="{A4C4B890-99B6-41A6-8C52-6A252A4544CE}"/>
                </a:ext>
              </a:extLst>
            </p:cNvPr>
            <p:cNvSpPr/>
            <p:nvPr/>
          </p:nvSpPr>
          <p:spPr>
            <a:xfrm>
              <a:off x="2889097" y="1376730"/>
              <a:ext cx="1812289" cy="3175"/>
            </a:xfrm>
            <a:custGeom>
              <a:avLst/>
              <a:gdLst/>
              <a:ahLst/>
              <a:cxnLst/>
              <a:rect l="l" t="t" r="r" b="b"/>
              <a:pathLst>
                <a:path w="1812289" h="3175">
                  <a:moveTo>
                    <a:pt x="450545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450545" y="3175"/>
                  </a:lnTo>
                  <a:lnTo>
                    <a:pt x="450545" y="0"/>
                  </a:lnTo>
                  <a:close/>
                </a:path>
                <a:path w="1812289" h="3175">
                  <a:moveTo>
                    <a:pt x="904265" y="0"/>
                  </a:moveTo>
                  <a:lnTo>
                    <a:pt x="453720" y="0"/>
                  </a:lnTo>
                  <a:lnTo>
                    <a:pt x="453720" y="3175"/>
                  </a:lnTo>
                  <a:lnTo>
                    <a:pt x="904265" y="3175"/>
                  </a:lnTo>
                  <a:lnTo>
                    <a:pt x="904265" y="0"/>
                  </a:lnTo>
                  <a:close/>
                </a:path>
                <a:path w="1812289" h="3175">
                  <a:moveTo>
                    <a:pt x="1357985" y="0"/>
                  </a:moveTo>
                  <a:lnTo>
                    <a:pt x="907440" y="0"/>
                  </a:lnTo>
                  <a:lnTo>
                    <a:pt x="907440" y="3175"/>
                  </a:lnTo>
                  <a:lnTo>
                    <a:pt x="1357985" y="3175"/>
                  </a:lnTo>
                  <a:lnTo>
                    <a:pt x="1357985" y="0"/>
                  </a:lnTo>
                  <a:close/>
                </a:path>
                <a:path w="1812289" h="3175">
                  <a:moveTo>
                    <a:pt x="1811705" y="0"/>
                  </a:moveTo>
                  <a:lnTo>
                    <a:pt x="1361160" y="0"/>
                  </a:lnTo>
                  <a:lnTo>
                    <a:pt x="1361160" y="3175"/>
                  </a:lnTo>
                  <a:lnTo>
                    <a:pt x="1811705" y="3175"/>
                  </a:lnTo>
                  <a:lnTo>
                    <a:pt x="181170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2" name="object 65">
              <a:extLst>
                <a:ext uri="{FF2B5EF4-FFF2-40B4-BE49-F238E27FC236}">
                  <a16:creationId xmlns:a16="http://schemas.microsoft.com/office/drawing/2014/main" id="{3CAE4333-AAB4-4C23-9D40-98C4BD2B6007}"/>
                </a:ext>
              </a:extLst>
            </p:cNvPr>
            <p:cNvSpPr/>
            <p:nvPr/>
          </p:nvSpPr>
          <p:spPr>
            <a:xfrm>
              <a:off x="2887510" y="1376730"/>
              <a:ext cx="1815464" cy="3175"/>
            </a:xfrm>
            <a:custGeom>
              <a:avLst/>
              <a:gdLst/>
              <a:ahLst/>
              <a:cxnLst/>
              <a:rect l="l" t="t" r="r" b="b"/>
              <a:pathLst>
                <a:path w="1815464" h="3175">
                  <a:moveTo>
                    <a:pt x="1587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1587" y="3175"/>
                  </a:lnTo>
                  <a:lnTo>
                    <a:pt x="1587" y="0"/>
                  </a:lnTo>
                  <a:close/>
                </a:path>
                <a:path w="1815464" h="3175">
                  <a:moveTo>
                    <a:pt x="455295" y="0"/>
                  </a:moveTo>
                  <a:lnTo>
                    <a:pt x="452132" y="0"/>
                  </a:lnTo>
                  <a:lnTo>
                    <a:pt x="452132" y="3175"/>
                  </a:lnTo>
                  <a:lnTo>
                    <a:pt x="455295" y="3175"/>
                  </a:lnTo>
                  <a:lnTo>
                    <a:pt x="455295" y="0"/>
                  </a:lnTo>
                  <a:close/>
                </a:path>
                <a:path w="1815464" h="3175">
                  <a:moveTo>
                    <a:pt x="909027" y="0"/>
                  </a:moveTo>
                  <a:lnTo>
                    <a:pt x="905852" y="0"/>
                  </a:lnTo>
                  <a:lnTo>
                    <a:pt x="905852" y="3175"/>
                  </a:lnTo>
                  <a:lnTo>
                    <a:pt x="909027" y="3175"/>
                  </a:lnTo>
                  <a:lnTo>
                    <a:pt x="909027" y="0"/>
                  </a:lnTo>
                  <a:close/>
                </a:path>
                <a:path w="1815464" h="3175">
                  <a:moveTo>
                    <a:pt x="1362748" y="0"/>
                  </a:moveTo>
                  <a:lnTo>
                    <a:pt x="1359573" y="0"/>
                  </a:lnTo>
                  <a:lnTo>
                    <a:pt x="1359573" y="3175"/>
                  </a:lnTo>
                  <a:lnTo>
                    <a:pt x="1362748" y="3175"/>
                  </a:lnTo>
                  <a:lnTo>
                    <a:pt x="1362748" y="0"/>
                  </a:lnTo>
                  <a:close/>
                </a:path>
                <a:path w="1815464" h="3175">
                  <a:moveTo>
                    <a:pt x="1814880" y="0"/>
                  </a:moveTo>
                  <a:lnTo>
                    <a:pt x="1813293" y="0"/>
                  </a:lnTo>
                  <a:lnTo>
                    <a:pt x="1813293" y="3175"/>
                  </a:lnTo>
                  <a:lnTo>
                    <a:pt x="1814880" y="3175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3" name="object 66">
              <a:extLst>
                <a:ext uri="{FF2B5EF4-FFF2-40B4-BE49-F238E27FC236}">
                  <a16:creationId xmlns:a16="http://schemas.microsoft.com/office/drawing/2014/main" id="{32179D53-8B22-40E9-9624-8DE53FA37B8B}"/>
                </a:ext>
              </a:extLst>
            </p:cNvPr>
            <p:cNvSpPr/>
            <p:nvPr/>
          </p:nvSpPr>
          <p:spPr>
            <a:xfrm>
              <a:off x="2889097" y="1219110"/>
              <a:ext cx="1812289" cy="3175"/>
            </a:xfrm>
            <a:custGeom>
              <a:avLst/>
              <a:gdLst/>
              <a:ahLst/>
              <a:cxnLst/>
              <a:rect l="l" t="t" r="r" b="b"/>
              <a:pathLst>
                <a:path w="1812289" h="3175">
                  <a:moveTo>
                    <a:pt x="450545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450545" y="3175"/>
                  </a:lnTo>
                  <a:lnTo>
                    <a:pt x="450545" y="0"/>
                  </a:lnTo>
                  <a:close/>
                </a:path>
                <a:path w="1812289" h="3175">
                  <a:moveTo>
                    <a:pt x="904265" y="0"/>
                  </a:moveTo>
                  <a:lnTo>
                    <a:pt x="453720" y="0"/>
                  </a:lnTo>
                  <a:lnTo>
                    <a:pt x="453720" y="3175"/>
                  </a:lnTo>
                  <a:lnTo>
                    <a:pt x="904265" y="3175"/>
                  </a:lnTo>
                  <a:lnTo>
                    <a:pt x="904265" y="0"/>
                  </a:lnTo>
                  <a:close/>
                </a:path>
                <a:path w="1812289" h="3175">
                  <a:moveTo>
                    <a:pt x="1357985" y="0"/>
                  </a:moveTo>
                  <a:lnTo>
                    <a:pt x="907440" y="0"/>
                  </a:lnTo>
                  <a:lnTo>
                    <a:pt x="907440" y="3175"/>
                  </a:lnTo>
                  <a:lnTo>
                    <a:pt x="1357985" y="3175"/>
                  </a:lnTo>
                  <a:lnTo>
                    <a:pt x="1357985" y="0"/>
                  </a:lnTo>
                  <a:close/>
                </a:path>
                <a:path w="1812289" h="3175">
                  <a:moveTo>
                    <a:pt x="1811705" y="0"/>
                  </a:moveTo>
                  <a:lnTo>
                    <a:pt x="1361160" y="0"/>
                  </a:lnTo>
                  <a:lnTo>
                    <a:pt x="1361160" y="3175"/>
                  </a:lnTo>
                  <a:lnTo>
                    <a:pt x="1811705" y="3175"/>
                  </a:lnTo>
                  <a:lnTo>
                    <a:pt x="181170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4" name="object 67">
              <a:extLst>
                <a:ext uri="{FF2B5EF4-FFF2-40B4-BE49-F238E27FC236}">
                  <a16:creationId xmlns:a16="http://schemas.microsoft.com/office/drawing/2014/main" id="{F3E40D49-E2C3-4C41-B62F-5699B97B00B0}"/>
                </a:ext>
              </a:extLst>
            </p:cNvPr>
            <p:cNvSpPr/>
            <p:nvPr/>
          </p:nvSpPr>
          <p:spPr>
            <a:xfrm>
              <a:off x="2887510" y="1219123"/>
              <a:ext cx="1815464" cy="3175"/>
            </a:xfrm>
            <a:custGeom>
              <a:avLst/>
              <a:gdLst/>
              <a:ahLst/>
              <a:cxnLst/>
              <a:rect l="l" t="t" r="r" b="b"/>
              <a:pathLst>
                <a:path w="1815464" h="3175">
                  <a:moveTo>
                    <a:pt x="1587" y="0"/>
                  </a:moveTo>
                  <a:lnTo>
                    <a:pt x="0" y="0"/>
                  </a:lnTo>
                  <a:lnTo>
                    <a:pt x="0" y="3162"/>
                  </a:lnTo>
                  <a:lnTo>
                    <a:pt x="1587" y="3162"/>
                  </a:lnTo>
                  <a:lnTo>
                    <a:pt x="1587" y="0"/>
                  </a:lnTo>
                  <a:close/>
                </a:path>
                <a:path w="1815464" h="3175">
                  <a:moveTo>
                    <a:pt x="455295" y="0"/>
                  </a:moveTo>
                  <a:lnTo>
                    <a:pt x="452132" y="0"/>
                  </a:lnTo>
                  <a:lnTo>
                    <a:pt x="452132" y="3162"/>
                  </a:lnTo>
                  <a:lnTo>
                    <a:pt x="455295" y="3162"/>
                  </a:lnTo>
                  <a:lnTo>
                    <a:pt x="455295" y="0"/>
                  </a:lnTo>
                  <a:close/>
                </a:path>
                <a:path w="1815464" h="3175">
                  <a:moveTo>
                    <a:pt x="909027" y="0"/>
                  </a:moveTo>
                  <a:lnTo>
                    <a:pt x="905852" y="0"/>
                  </a:lnTo>
                  <a:lnTo>
                    <a:pt x="905852" y="3162"/>
                  </a:lnTo>
                  <a:lnTo>
                    <a:pt x="909027" y="3162"/>
                  </a:lnTo>
                  <a:lnTo>
                    <a:pt x="909027" y="0"/>
                  </a:lnTo>
                  <a:close/>
                </a:path>
                <a:path w="1815464" h="3175">
                  <a:moveTo>
                    <a:pt x="1362748" y="0"/>
                  </a:moveTo>
                  <a:lnTo>
                    <a:pt x="1359573" y="0"/>
                  </a:lnTo>
                  <a:lnTo>
                    <a:pt x="1359573" y="3162"/>
                  </a:lnTo>
                  <a:lnTo>
                    <a:pt x="1362748" y="3162"/>
                  </a:lnTo>
                  <a:lnTo>
                    <a:pt x="1362748" y="0"/>
                  </a:lnTo>
                  <a:close/>
                </a:path>
                <a:path w="1815464" h="3175">
                  <a:moveTo>
                    <a:pt x="1814880" y="0"/>
                  </a:moveTo>
                  <a:lnTo>
                    <a:pt x="1813293" y="0"/>
                  </a:lnTo>
                  <a:lnTo>
                    <a:pt x="1813293" y="3162"/>
                  </a:lnTo>
                  <a:lnTo>
                    <a:pt x="1814880" y="3162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5" name="object 68">
              <a:extLst>
                <a:ext uri="{FF2B5EF4-FFF2-40B4-BE49-F238E27FC236}">
                  <a16:creationId xmlns:a16="http://schemas.microsoft.com/office/drawing/2014/main" id="{E653589F-39CD-4A8D-BBD1-566B45680D84}"/>
                </a:ext>
              </a:extLst>
            </p:cNvPr>
            <p:cNvSpPr/>
            <p:nvPr/>
          </p:nvSpPr>
          <p:spPr>
            <a:xfrm>
              <a:off x="2889097" y="1061490"/>
              <a:ext cx="1812289" cy="3175"/>
            </a:xfrm>
            <a:custGeom>
              <a:avLst/>
              <a:gdLst/>
              <a:ahLst/>
              <a:cxnLst/>
              <a:rect l="l" t="t" r="r" b="b"/>
              <a:pathLst>
                <a:path w="1812289" h="3175">
                  <a:moveTo>
                    <a:pt x="450545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450545" y="3175"/>
                  </a:lnTo>
                  <a:lnTo>
                    <a:pt x="450545" y="0"/>
                  </a:lnTo>
                  <a:close/>
                </a:path>
                <a:path w="1812289" h="3175">
                  <a:moveTo>
                    <a:pt x="904265" y="0"/>
                  </a:moveTo>
                  <a:lnTo>
                    <a:pt x="453720" y="0"/>
                  </a:lnTo>
                  <a:lnTo>
                    <a:pt x="453720" y="3175"/>
                  </a:lnTo>
                  <a:lnTo>
                    <a:pt x="904265" y="3175"/>
                  </a:lnTo>
                  <a:lnTo>
                    <a:pt x="904265" y="0"/>
                  </a:lnTo>
                  <a:close/>
                </a:path>
                <a:path w="1812289" h="3175">
                  <a:moveTo>
                    <a:pt x="1357985" y="0"/>
                  </a:moveTo>
                  <a:lnTo>
                    <a:pt x="907440" y="0"/>
                  </a:lnTo>
                  <a:lnTo>
                    <a:pt x="907440" y="3175"/>
                  </a:lnTo>
                  <a:lnTo>
                    <a:pt x="1357985" y="3175"/>
                  </a:lnTo>
                  <a:lnTo>
                    <a:pt x="1357985" y="0"/>
                  </a:lnTo>
                  <a:close/>
                </a:path>
                <a:path w="1812289" h="3175">
                  <a:moveTo>
                    <a:pt x="1811705" y="0"/>
                  </a:moveTo>
                  <a:lnTo>
                    <a:pt x="1361160" y="0"/>
                  </a:lnTo>
                  <a:lnTo>
                    <a:pt x="1361160" y="3175"/>
                  </a:lnTo>
                  <a:lnTo>
                    <a:pt x="1811705" y="3175"/>
                  </a:lnTo>
                  <a:lnTo>
                    <a:pt x="181170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6" name="object 69">
              <a:extLst>
                <a:ext uri="{FF2B5EF4-FFF2-40B4-BE49-F238E27FC236}">
                  <a16:creationId xmlns:a16="http://schemas.microsoft.com/office/drawing/2014/main" id="{A8535890-ABEE-480F-BDAB-33EDB9EF1580}"/>
                </a:ext>
              </a:extLst>
            </p:cNvPr>
            <p:cNvSpPr/>
            <p:nvPr/>
          </p:nvSpPr>
          <p:spPr>
            <a:xfrm>
              <a:off x="2887510" y="1061503"/>
              <a:ext cx="1815464" cy="3175"/>
            </a:xfrm>
            <a:custGeom>
              <a:avLst/>
              <a:gdLst/>
              <a:ahLst/>
              <a:cxnLst/>
              <a:rect l="l" t="t" r="r" b="b"/>
              <a:pathLst>
                <a:path w="1815464" h="3175">
                  <a:moveTo>
                    <a:pt x="1587" y="0"/>
                  </a:moveTo>
                  <a:lnTo>
                    <a:pt x="0" y="0"/>
                  </a:lnTo>
                  <a:lnTo>
                    <a:pt x="0" y="3162"/>
                  </a:lnTo>
                  <a:lnTo>
                    <a:pt x="1587" y="3162"/>
                  </a:lnTo>
                  <a:lnTo>
                    <a:pt x="1587" y="0"/>
                  </a:lnTo>
                  <a:close/>
                </a:path>
                <a:path w="1815464" h="3175">
                  <a:moveTo>
                    <a:pt x="455295" y="0"/>
                  </a:moveTo>
                  <a:lnTo>
                    <a:pt x="452132" y="0"/>
                  </a:lnTo>
                  <a:lnTo>
                    <a:pt x="452132" y="3162"/>
                  </a:lnTo>
                  <a:lnTo>
                    <a:pt x="455295" y="3162"/>
                  </a:lnTo>
                  <a:lnTo>
                    <a:pt x="455295" y="0"/>
                  </a:lnTo>
                  <a:close/>
                </a:path>
                <a:path w="1815464" h="3175">
                  <a:moveTo>
                    <a:pt x="909027" y="0"/>
                  </a:moveTo>
                  <a:lnTo>
                    <a:pt x="905852" y="0"/>
                  </a:lnTo>
                  <a:lnTo>
                    <a:pt x="905852" y="3162"/>
                  </a:lnTo>
                  <a:lnTo>
                    <a:pt x="909027" y="3162"/>
                  </a:lnTo>
                  <a:lnTo>
                    <a:pt x="909027" y="0"/>
                  </a:lnTo>
                  <a:close/>
                </a:path>
                <a:path w="1815464" h="3175">
                  <a:moveTo>
                    <a:pt x="1362748" y="0"/>
                  </a:moveTo>
                  <a:lnTo>
                    <a:pt x="1359573" y="0"/>
                  </a:lnTo>
                  <a:lnTo>
                    <a:pt x="1359573" y="3162"/>
                  </a:lnTo>
                  <a:lnTo>
                    <a:pt x="1362748" y="3162"/>
                  </a:lnTo>
                  <a:lnTo>
                    <a:pt x="1362748" y="0"/>
                  </a:lnTo>
                  <a:close/>
                </a:path>
                <a:path w="1815464" h="3175">
                  <a:moveTo>
                    <a:pt x="1814880" y="0"/>
                  </a:moveTo>
                  <a:lnTo>
                    <a:pt x="1813293" y="0"/>
                  </a:lnTo>
                  <a:lnTo>
                    <a:pt x="1813293" y="3162"/>
                  </a:lnTo>
                  <a:lnTo>
                    <a:pt x="1814880" y="3162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7" name="object 70">
              <a:extLst>
                <a:ext uri="{FF2B5EF4-FFF2-40B4-BE49-F238E27FC236}">
                  <a16:creationId xmlns:a16="http://schemas.microsoft.com/office/drawing/2014/main" id="{D223ABDD-34AD-480F-B05A-128124CD26FB}"/>
                </a:ext>
              </a:extLst>
            </p:cNvPr>
            <p:cNvSpPr/>
            <p:nvPr/>
          </p:nvSpPr>
          <p:spPr>
            <a:xfrm>
              <a:off x="2889097" y="903871"/>
              <a:ext cx="1812289" cy="3175"/>
            </a:xfrm>
            <a:custGeom>
              <a:avLst/>
              <a:gdLst/>
              <a:ahLst/>
              <a:cxnLst/>
              <a:rect l="l" t="t" r="r" b="b"/>
              <a:pathLst>
                <a:path w="1812289" h="3175">
                  <a:moveTo>
                    <a:pt x="450545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450545" y="3175"/>
                  </a:lnTo>
                  <a:lnTo>
                    <a:pt x="450545" y="0"/>
                  </a:lnTo>
                  <a:close/>
                </a:path>
                <a:path w="1812289" h="3175">
                  <a:moveTo>
                    <a:pt x="904265" y="0"/>
                  </a:moveTo>
                  <a:lnTo>
                    <a:pt x="453720" y="0"/>
                  </a:lnTo>
                  <a:lnTo>
                    <a:pt x="453720" y="3175"/>
                  </a:lnTo>
                  <a:lnTo>
                    <a:pt x="904265" y="3175"/>
                  </a:lnTo>
                  <a:lnTo>
                    <a:pt x="904265" y="0"/>
                  </a:lnTo>
                  <a:close/>
                </a:path>
                <a:path w="1812289" h="3175">
                  <a:moveTo>
                    <a:pt x="1357985" y="0"/>
                  </a:moveTo>
                  <a:lnTo>
                    <a:pt x="907440" y="0"/>
                  </a:lnTo>
                  <a:lnTo>
                    <a:pt x="907440" y="3175"/>
                  </a:lnTo>
                  <a:lnTo>
                    <a:pt x="1357985" y="3175"/>
                  </a:lnTo>
                  <a:lnTo>
                    <a:pt x="1357985" y="0"/>
                  </a:lnTo>
                  <a:close/>
                </a:path>
                <a:path w="1812289" h="3175">
                  <a:moveTo>
                    <a:pt x="1811705" y="0"/>
                  </a:moveTo>
                  <a:lnTo>
                    <a:pt x="1361160" y="0"/>
                  </a:lnTo>
                  <a:lnTo>
                    <a:pt x="1361160" y="3175"/>
                  </a:lnTo>
                  <a:lnTo>
                    <a:pt x="1811705" y="3175"/>
                  </a:lnTo>
                  <a:lnTo>
                    <a:pt x="181170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8" name="object 71">
              <a:extLst>
                <a:ext uri="{FF2B5EF4-FFF2-40B4-BE49-F238E27FC236}">
                  <a16:creationId xmlns:a16="http://schemas.microsoft.com/office/drawing/2014/main" id="{6FEE918C-B4F8-444F-BB59-7D36F6C71B5E}"/>
                </a:ext>
              </a:extLst>
            </p:cNvPr>
            <p:cNvSpPr/>
            <p:nvPr/>
          </p:nvSpPr>
          <p:spPr>
            <a:xfrm>
              <a:off x="2887510" y="903871"/>
              <a:ext cx="1815464" cy="3175"/>
            </a:xfrm>
            <a:custGeom>
              <a:avLst/>
              <a:gdLst/>
              <a:ahLst/>
              <a:cxnLst/>
              <a:rect l="l" t="t" r="r" b="b"/>
              <a:pathLst>
                <a:path w="1815464" h="3175">
                  <a:moveTo>
                    <a:pt x="1587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1587" y="3175"/>
                  </a:lnTo>
                  <a:lnTo>
                    <a:pt x="1587" y="0"/>
                  </a:lnTo>
                  <a:close/>
                </a:path>
                <a:path w="1815464" h="3175">
                  <a:moveTo>
                    <a:pt x="455295" y="0"/>
                  </a:moveTo>
                  <a:lnTo>
                    <a:pt x="452132" y="0"/>
                  </a:lnTo>
                  <a:lnTo>
                    <a:pt x="452132" y="3175"/>
                  </a:lnTo>
                  <a:lnTo>
                    <a:pt x="455295" y="3175"/>
                  </a:lnTo>
                  <a:lnTo>
                    <a:pt x="455295" y="0"/>
                  </a:lnTo>
                  <a:close/>
                </a:path>
                <a:path w="1815464" h="3175">
                  <a:moveTo>
                    <a:pt x="909027" y="0"/>
                  </a:moveTo>
                  <a:lnTo>
                    <a:pt x="905852" y="0"/>
                  </a:lnTo>
                  <a:lnTo>
                    <a:pt x="905852" y="3175"/>
                  </a:lnTo>
                  <a:lnTo>
                    <a:pt x="909027" y="3175"/>
                  </a:lnTo>
                  <a:lnTo>
                    <a:pt x="909027" y="0"/>
                  </a:lnTo>
                  <a:close/>
                </a:path>
                <a:path w="1815464" h="3175">
                  <a:moveTo>
                    <a:pt x="1362748" y="0"/>
                  </a:moveTo>
                  <a:lnTo>
                    <a:pt x="1359573" y="0"/>
                  </a:lnTo>
                  <a:lnTo>
                    <a:pt x="1359573" y="3175"/>
                  </a:lnTo>
                  <a:lnTo>
                    <a:pt x="1362748" y="3175"/>
                  </a:lnTo>
                  <a:lnTo>
                    <a:pt x="1362748" y="0"/>
                  </a:lnTo>
                  <a:close/>
                </a:path>
                <a:path w="1815464" h="3175">
                  <a:moveTo>
                    <a:pt x="1814880" y="0"/>
                  </a:moveTo>
                  <a:lnTo>
                    <a:pt x="1813293" y="0"/>
                  </a:lnTo>
                  <a:lnTo>
                    <a:pt x="1813293" y="3175"/>
                  </a:lnTo>
                  <a:lnTo>
                    <a:pt x="1814880" y="3175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9" name="object 72">
              <a:extLst>
                <a:ext uri="{FF2B5EF4-FFF2-40B4-BE49-F238E27FC236}">
                  <a16:creationId xmlns:a16="http://schemas.microsoft.com/office/drawing/2014/main" id="{A77520B2-B4A0-4180-8354-1995D2ADFCC5}"/>
                </a:ext>
              </a:extLst>
            </p:cNvPr>
            <p:cNvSpPr/>
            <p:nvPr/>
          </p:nvSpPr>
          <p:spPr>
            <a:xfrm>
              <a:off x="2889097" y="746251"/>
              <a:ext cx="1812289" cy="3175"/>
            </a:xfrm>
            <a:custGeom>
              <a:avLst/>
              <a:gdLst/>
              <a:ahLst/>
              <a:cxnLst/>
              <a:rect l="l" t="t" r="r" b="b"/>
              <a:pathLst>
                <a:path w="1812289" h="3175">
                  <a:moveTo>
                    <a:pt x="450545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450545" y="3175"/>
                  </a:lnTo>
                  <a:lnTo>
                    <a:pt x="450545" y="0"/>
                  </a:lnTo>
                  <a:close/>
                </a:path>
                <a:path w="1812289" h="3175">
                  <a:moveTo>
                    <a:pt x="904265" y="0"/>
                  </a:moveTo>
                  <a:lnTo>
                    <a:pt x="453720" y="0"/>
                  </a:lnTo>
                  <a:lnTo>
                    <a:pt x="453720" y="3175"/>
                  </a:lnTo>
                  <a:lnTo>
                    <a:pt x="904265" y="3175"/>
                  </a:lnTo>
                  <a:lnTo>
                    <a:pt x="904265" y="0"/>
                  </a:lnTo>
                  <a:close/>
                </a:path>
                <a:path w="1812289" h="3175">
                  <a:moveTo>
                    <a:pt x="1357985" y="0"/>
                  </a:moveTo>
                  <a:lnTo>
                    <a:pt x="907440" y="0"/>
                  </a:lnTo>
                  <a:lnTo>
                    <a:pt x="907440" y="3175"/>
                  </a:lnTo>
                  <a:lnTo>
                    <a:pt x="1357985" y="3175"/>
                  </a:lnTo>
                  <a:lnTo>
                    <a:pt x="1357985" y="0"/>
                  </a:lnTo>
                  <a:close/>
                </a:path>
                <a:path w="1812289" h="3175">
                  <a:moveTo>
                    <a:pt x="1811705" y="0"/>
                  </a:moveTo>
                  <a:lnTo>
                    <a:pt x="1361160" y="0"/>
                  </a:lnTo>
                  <a:lnTo>
                    <a:pt x="1361160" y="3175"/>
                  </a:lnTo>
                  <a:lnTo>
                    <a:pt x="1811705" y="3175"/>
                  </a:lnTo>
                  <a:lnTo>
                    <a:pt x="181170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0" name="object 73">
              <a:extLst>
                <a:ext uri="{FF2B5EF4-FFF2-40B4-BE49-F238E27FC236}">
                  <a16:creationId xmlns:a16="http://schemas.microsoft.com/office/drawing/2014/main" id="{0755C4D1-6293-46B7-8381-9AC7CAA75A14}"/>
                </a:ext>
              </a:extLst>
            </p:cNvPr>
            <p:cNvSpPr/>
            <p:nvPr/>
          </p:nvSpPr>
          <p:spPr>
            <a:xfrm>
              <a:off x="2887510" y="746251"/>
              <a:ext cx="1815464" cy="3175"/>
            </a:xfrm>
            <a:custGeom>
              <a:avLst/>
              <a:gdLst/>
              <a:ahLst/>
              <a:cxnLst/>
              <a:rect l="l" t="t" r="r" b="b"/>
              <a:pathLst>
                <a:path w="1815464" h="3175">
                  <a:moveTo>
                    <a:pt x="1587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1587" y="3175"/>
                  </a:lnTo>
                  <a:lnTo>
                    <a:pt x="1587" y="0"/>
                  </a:lnTo>
                  <a:close/>
                </a:path>
                <a:path w="1815464" h="3175">
                  <a:moveTo>
                    <a:pt x="455295" y="0"/>
                  </a:moveTo>
                  <a:lnTo>
                    <a:pt x="452132" y="0"/>
                  </a:lnTo>
                  <a:lnTo>
                    <a:pt x="452132" y="3175"/>
                  </a:lnTo>
                  <a:lnTo>
                    <a:pt x="455295" y="3175"/>
                  </a:lnTo>
                  <a:lnTo>
                    <a:pt x="455295" y="0"/>
                  </a:lnTo>
                  <a:close/>
                </a:path>
                <a:path w="1815464" h="3175">
                  <a:moveTo>
                    <a:pt x="909027" y="0"/>
                  </a:moveTo>
                  <a:lnTo>
                    <a:pt x="905852" y="0"/>
                  </a:lnTo>
                  <a:lnTo>
                    <a:pt x="905852" y="3175"/>
                  </a:lnTo>
                  <a:lnTo>
                    <a:pt x="909027" y="3175"/>
                  </a:lnTo>
                  <a:lnTo>
                    <a:pt x="909027" y="0"/>
                  </a:lnTo>
                  <a:close/>
                </a:path>
                <a:path w="1815464" h="3175">
                  <a:moveTo>
                    <a:pt x="1362748" y="0"/>
                  </a:moveTo>
                  <a:lnTo>
                    <a:pt x="1359573" y="0"/>
                  </a:lnTo>
                  <a:lnTo>
                    <a:pt x="1359573" y="3175"/>
                  </a:lnTo>
                  <a:lnTo>
                    <a:pt x="1362748" y="3175"/>
                  </a:lnTo>
                  <a:lnTo>
                    <a:pt x="1362748" y="0"/>
                  </a:lnTo>
                  <a:close/>
                </a:path>
                <a:path w="1815464" h="3175">
                  <a:moveTo>
                    <a:pt x="1814880" y="0"/>
                  </a:moveTo>
                  <a:lnTo>
                    <a:pt x="1813293" y="0"/>
                  </a:lnTo>
                  <a:lnTo>
                    <a:pt x="1813293" y="3175"/>
                  </a:lnTo>
                  <a:lnTo>
                    <a:pt x="1814880" y="3175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1" name="object 74">
              <a:extLst>
                <a:ext uri="{FF2B5EF4-FFF2-40B4-BE49-F238E27FC236}">
                  <a16:creationId xmlns:a16="http://schemas.microsoft.com/office/drawing/2014/main" id="{C98FFA1C-338D-4068-B445-C88E112F36E1}"/>
                </a:ext>
              </a:extLst>
            </p:cNvPr>
            <p:cNvSpPr/>
            <p:nvPr/>
          </p:nvSpPr>
          <p:spPr>
            <a:xfrm>
              <a:off x="2787815" y="730490"/>
              <a:ext cx="1927225" cy="1598930"/>
            </a:xfrm>
            <a:custGeom>
              <a:avLst/>
              <a:gdLst/>
              <a:ahLst/>
              <a:cxnLst/>
              <a:rect l="l" t="t" r="r" b="b"/>
              <a:pathLst>
                <a:path w="1927225" h="1598930">
                  <a:moveTo>
                    <a:pt x="26898" y="1431696"/>
                  </a:moveTo>
                  <a:lnTo>
                    <a:pt x="25514" y="1424101"/>
                  </a:lnTo>
                  <a:lnTo>
                    <a:pt x="24726" y="1419694"/>
                  </a:lnTo>
                  <a:lnTo>
                    <a:pt x="21653" y="1419694"/>
                  </a:lnTo>
                  <a:lnTo>
                    <a:pt x="21653" y="1430020"/>
                  </a:lnTo>
                  <a:lnTo>
                    <a:pt x="21653" y="1449666"/>
                  </a:lnTo>
                  <a:lnTo>
                    <a:pt x="19088" y="1455585"/>
                  </a:lnTo>
                  <a:lnTo>
                    <a:pt x="7823" y="1455585"/>
                  </a:lnTo>
                  <a:lnTo>
                    <a:pt x="5245" y="1449666"/>
                  </a:lnTo>
                  <a:lnTo>
                    <a:pt x="5245" y="1430020"/>
                  </a:lnTo>
                  <a:lnTo>
                    <a:pt x="7823" y="1424101"/>
                  </a:lnTo>
                  <a:lnTo>
                    <a:pt x="19088" y="1424101"/>
                  </a:lnTo>
                  <a:lnTo>
                    <a:pt x="21653" y="1430020"/>
                  </a:lnTo>
                  <a:lnTo>
                    <a:pt x="21653" y="1419694"/>
                  </a:lnTo>
                  <a:lnTo>
                    <a:pt x="2184" y="1419694"/>
                  </a:lnTo>
                  <a:lnTo>
                    <a:pt x="0" y="1431696"/>
                  </a:lnTo>
                  <a:lnTo>
                    <a:pt x="0" y="1447990"/>
                  </a:lnTo>
                  <a:lnTo>
                    <a:pt x="2184" y="1459992"/>
                  </a:lnTo>
                  <a:lnTo>
                    <a:pt x="24726" y="1459992"/>
                  </a:lnTo>
                  <a:lnTo>
                    <a:pt x="25514" y="1455585"/>
                  </a:lnTo>
                  <a:lnTo>
                    <a:pt x="26898" y="1447990"/>
                  </a:lnTo>
                  <a:lnTo>
                    <a:pt x="26898" y="1431696"/>
                  </a:lnTo>
                  <a:close/>
                </a:path>
                <a:path w="1927225" h="1598930">
                  <a:moveTo>
                    <a:pt x="26898" y="1274076"/>
                  </a:moveTo>
                  <a:lnTo>
                    <a:pt x="25514" y="1266482"/>
                  </a:lnTo>
                  <a:lnTo>
                    <a:pt x="24726" y="1262062"/>
                  </a:lnTo>
                  <a:lnTo>
                    <a:pt x="21653" y="1262062"/>
                  </a:lnTo>
                  <a:lnTo>
                    <a:pt x="21653" y="1272400"/>
                  </a:lnTo>
                  <a:lnTo>
                    <a:pt x="21653" y="1292047"/>
                  </a:lnTo>
                  <a:lnTo>
                    <a:pt x="19088" y="1297965"/>
                  </a:lnTo>
                  <a:lnTo>
                    <a:pt x="7823" y="1297965"/>
                  </a:lnTo>
                  <a:lnTo>
                    <a:pt x="5245" y="1292047"/>
                  </a:lnTo>
                  <a:lnTo>
                    <a:pt x="5245" y="1272400"/>
                  </a:lnTo>
                  <a:lnTo>
                    <a:pt x="7823" y="1266482"/>
                  </a:lnTo>
                  <a:lnTo>
                    <a:pt x="19088" y="1266482"/>
                  </a:lnTo>
                  <a:lnTo>
                    <a:pt x="21653" y="1272400"/>
                  </a:lnTo>
                  <a:lnTo>
                    <a:pt x="21653" y="1262062"/>
                  </a:lnTo>
                  <a:lnTo>
                    <a:pt x="2184" y="1262062"/>
                  </a:lnTo>
                  <a:lnTo>
                    <a:pt x="0" y="1274076"/>
                  </a:lnTo>
                  <a:lnTo>
                    <a:pt x="0" y="1290370"/>
                  </a:lnTo>
                  <a:lnTo>
                    <a:pt x="2184" y="1302359"/>
                  </a:lnTo>
                  <a:lnTo>
                    <a:pt x="24726" y="1302359"/>
                  </a:lnTo>
                  <a:lnTo>
                    <a:pt x="25514" y="1297965"/>
                  </a:lnTo>
                  <a:lnTo>
                    <a:pt x="26898" y="1290370"/>
                  </a:lnTo>
                  <a:lnTo>
                    <a:pt x="26898" y="1274076"/>
                  </a:lnTo>
                  <a:close/>
                </a:path>
                <a:path w="1927225" h="1598930">
                  <a:moveTo>
                    <a:pt x="26898" y="1116457"/>
                  </a:moveTo>
                  <a:lnTo>
                    <a:pt x="25514" y="1108862"/>
                  </a:lnTo>
                  <a:lnTo>
                    <a:pt x="24726" y="1104442"/>
                  </a:lnTo>
                  <a:lnTo>
                    <a:pt x="21653" y="1104442"/>
                  </a:lnTo>
                  <a:lnTo>
                    <a:pt x="21653" y="1114780"/>
                  </a:lnTo>
                  <a:lnTo>
                    <a:pt x="21653" y="1134427"/>
                  </a:lnTo>
                  <a:lnTo>
                    <a:pt x="19088" y="1140345"/>
                  </a:lnTo>
                  <a:lnTo>
                    <a:pt x="7823" y="1140345"/>
                  </a:lnTo>
                  <a:lnTo>
                    <a:pt x="5245" y="1134427"/>
                  </a:lnTo>
                  <a:lnTo>
                    <a:pt x="5245" y="1114780"/>
                  </a:lnTo>
                  <a:lnTo>
                    <a:pt x="7823" y="1108862"/>
                  </a:lnTo>
                  <a:lnTo>
                    <a:pt x="19088" y="1108862"/>
                  </a:lnTo>
                  <a:lnTo>
                    <a:pt x="21653" y="1114780"/>
                  </a:lnTo>
                  <a:lnTo>
                    <a:pt x="21653" y="1104442"/>
                  </a:lnTo>
                  <a:lnTo>
                    <a:pt x="2184" y="1104442"/>
                  </a:lnTo>
                  <a:lnTo>
                    <a:pt x="0" y="1116457"/>
                  </a:lnTo>
                  <a:lnTo>
                    <a:pt x="0" y="1132751"/>
                  </a:lnTo>
                  <a:lnTo>
                    <a:pt x="2184" y="1144739"/>
                  </a:lnTo>
                  <a:lnTo>
                    <a:pt x="24726" y="1144739"/>
                  </a:lnTo>
                  <a:lnTo>
                    <a:pt x="25514" y="1140345"/>
                  </a:lnTo>
                  <a:lnTo>
                    <a:pt x="26898" y="1132751"/>
                  </a:lnTo>
                  <a:lnTo>
                    <a:pt x="26898" y="1116457"/>
                  </a:lnTo>
                  <a:close/>
                </a:path>
                <a:path w="1927225" h="1598930">
                  <a:moveTo>
                    <a:pt x="26898" y="958837"/>
                  </a:moveTo>
                  <a:lnTo>
                    <a:pt x="25514" y="951242"/>
                  </a:lnTo>
                  <a:lnTo>
                    <a:pt x="24726" y="946835"/>
                  </a:lnTo>
                  <a:lnTo>
                    <a:pt x="21653" y="946835"/>
                  </a:lnTo>
                  <a:lnTo>
                    <a:pt x="21653" y="957160"/>
                  </a:lnTo>
                  <a:lnTo>
                    <a:pt x="21653" y="976807"/>
                  </a:lnTo>
                  <a:lnTo>
                    <a:pt x="19088" y="982713"/>
                  </a:lnTo>
                  <a:lnTo>
                    <a:pt x="7823" y="982713"/>
                  </a:lnTo>
                  <a:lnTo>
                    <a:pt x="5245" y="976807"/>
                  </a:lnTo>
                  <a:lnTo>
                    <a:pt x="5245" y="957160"/>
                  </a:lnTo>
                  <a:lnTo>
                    <a:pt x="7823" y="951242"/>
                  </a:lnTo>
                  <a:lnTo>
                    <a:pt x="19088" y="951242"/>
                  </a:lnTo>
                  <a:lnTo>
                    <a:pt x="21653" y="957160"/>
                  </a:lnTo>
                  <a:lnTo>
                    <a:pt x="21653" y="946835"/>
                  </a:lnTo>
                  <a:lnTo>
                    <a:pt x="2184" y="946835"/>
                  </a:lnTo>
                  <a:lnTo>
                    <a:pt x="0" y="958837"/>
                  </a:lnTo>
                  <a:lnTo>
                    <a:pt x="0" y="975131"/>
                  </a:lnTo>
                  <a:lnTo>
                    <a:pt x="2184" y="987132"/>
                  </a:lnTo>
                  <a:lnTo>
                    <a:pt x="24726" y="987132"/>
                  </a:lnTo>
                  <a:lnTo>
                    <a:pt x="25514" y="982713"/>
                  </a:lnTo>
                  <a:lnTo>
                    <a:pt x="26898" y="975131"/>
                  </a:lnTo>
                  <a:lnTo>
                    <a:pt x="26898" y="958837"/>
                  </a:lnTo>
                  <a:close/>
                </a:path>
                <a:path w="1927225" h="1598930">
                  <a:moveTo>
                    <a:pt x="26898" y="801217"/>
                  </a:moveTo>
                  <a:lnTo>
                    <a:pt x="25514" y="793623"/>
                  </a:lnTo>
                  <a:lnTo>
                    <a:pt x="24726" y="789216"/>
                  </a:lnTo>
                  <a:lnTo>
                    <a:pt x="21653" y="789216"/>
                  </a:lnTo>
                  <a:lnTo>
                    <a:pt x="21653" y="799541"/>
                  </a:lnTo>
                  <a:lnTo>
                    <a:pt x="21653" y="819188"/>
                  </a:lnTo>
                  <a:lnTo>
                    <a:pt x="19088" y="825106"/>
                  </a:lnTo>
                  <a:lnTo>
                    <a:pt x="7823" y="825106"/>
                  </a:lnTo>
                  <a:lnTo>
                    <a:pt x="5245" y="819188"/>
                  </a:lnTo>
                  <a:lnTo>
                    <a:pt x="5245" y="799541"/>
                  </a:lnTo>
                  <a:lnTo>
                    <a:pt x="7823" y="793623"/>
                  </a:lnTo>
                  <a:lnTo>
                    <a:pt x="19088" y="793623"/>
                  </a:lnTo>
                  <a:lnTo>
                    <a:pt x="21653" y="799541"/>
                  </a:lnTo>
                  <a:lnTo>
                    <a:pt x="21653" y="789216"/>
                  </a:lnTo>
                  <a:lnTo>
                    <a:pt x="2184" y="789216"/>
                  </a:lnTo>
                  <a:lnTo>
                    <a:pt x="0" y="801217"/>
                  </a:lnTo>
                  <a:lnTo>
                    <a:pt x="0" y="817511"/>
                  </a:lnTo>
                  <a:lnTo>
                    <a:pt x="2184" y="829513"/>
                  </a:lnTo>
                  <a:lnTo>
                    <a:pt x="24726" y="829513"/>
                  </a:lnTo>
                  <a:lnTo>
                    <a:pt x="25514" y="825106"/>
                  </a:lnTo>
                  <a:lnTo>
                    <a:pt x="26898" y="817511"/>
                  </a:lnTo>
                  <a:lnTo>
                    <a:pt x="26898" y="801217"/>
                  </a:lnTo>
                  <a:close/>
                </a:path>
                <a:path w="1927225" h="1598930">
                  <a:moveTo>
                    <a:pt x="26898" y="643597"/>
                  </a:moveTo>
                  <a:lnTo>
                    <a:pt x="25514" y="636003"/>
                  </a:lnTo>
                  <a:lnTo>
                    <a:pt x="24726" y="631596"/>
                  </a:lnTo>
                  <a:lnTo>
                    <a:pt x="21653" y="631596"/>
                  </a:lnTo>
                  <a:lnTo>
                    <a:pt x="21653" y="641921"/>
                  </a:lnTo>
                  <a:lnTo>
                    <a:pt x="21653" y="661568"/>
                  </a:lnTo>
                  <a:lnTo>
                    <a:pt x="19088" y="667473"/>
                  </a:lnTo>
                  <a:lnTo>
                    <a:pt x="7823" y="667473"/>
                  </a:lnTo>
                  <a:lnTo>
                    <a:pt x="5245" y="661568"/>
                  </a:lnTo>
                  <a:lnTo>
                    <a:pt x="5245" y="641921"/>
                  </a:lnTo>
                  <a:lnTo>
                    <a:pt x="7823" y="636003"/>
                  </a:lnTo>
                  <a:lnTo>
                    <a:pt x="19088" y="636003"/>
                  </a:lnTo>
                  <a:lnTo>
                    <a:pt x="21653" y="641921"/>
                  </a:lnTo>
                  <a:lnTo>
                    <a:pt x="21653" y="631596"/>
                  </a:lnTo>
                  <a:lnTo>
                    <a:pt x="2184" y="631596"/>
                  </a:lnTo>
                  <a:lnTo>
                    <a:pt x="0" y="643597"/>
                  </a:lnTo>
                  <a:lnTo>
                    <a:pt x="0" y="659892"/>
                  </a:lnTo>
                  <a:lnTo>
                    <a:pt x="2184" y="671893"/>
                  </a:lnTo>
                  <a:lnTo>
                    <a:pt x="24726" y="671893"/>
                  </a:lnTo>
                  <a:lnTo>
                    <a:pt x="25514" y="667473"/>
                  </a:lnTo>
                  <a:lnTo>
                    <a:pt x="26898" y="659892"/>
                  </a:lnTo>
                  <a:lnTo>
                    <a:pt x="26898" y="643597"/>
                  </a:lnTo>
                  <a:close/>
                </a:path>
                <a:path w="1927225" h="1598930">
                  <a:moveTo>
                    <a:pt x="26898" y="485978"/>
                  </a:moveTo>
                  <a:lnTo>
                    <a:pt x="25514" y="478383"/>
                  </a:lnTo>
                  <a:lnTo>
                    <a:pt x="24726" y="473976"/>
                  </a:lnTo>
                  <a:lnTo>
                    <a:pt x="21653" y="473976"/>
                  </a:lnTo>
                  <a:lnTo>
                    <a:pt x="21653" y="484301"/>
                  </a:lnTo>
                  <a:lnTo>
                    <a:pt x="21653" y="503948"/>
                  </a:lnTo>
                  <a:lnTo>
                    <a:pt x="19088" y="509854"/>
                  </a:lnTo>
                  <a:lnTo>
                    <a:pt x="7823" y="509854"/>
                  </a:lnTo>
                  <a:lnTo>
                    <a:pt x="5245" y="503948"/>
                  </a:lnTo>
                  <a:lnTo>
                    <a:pt x="5245" y="484301"/>
                  </a:lnTo>
                  <a:lnTo>
                    <a:pt x="7823" y="478383"/>
                  </a:lnTo>
                  <a:lnTo>
                    <a:pt x="19088" y="478383"/>
                  </a:lnTo>
                  <a:lnTo>
                    <a:pt x="21653" y="484301"/>
                  </a:lnTo>
                  <a:lnTo>
                    <a:pt x="21653" y="473976"/>
                  </a:lnTo>
                  <a:lnTo>
                    <a:pt x="2184" y="473976"/>
                  </a:lnTo>
                  <a:lnTo>
                    <a:pt x="0" y="485978"/>
                  </a:lnTo>
                  <a:lnTo>
                    <a:pt x="0" y="502272"/>
                  </a:lnTo>
                  <a:lnTo>
                    <a:pt x="2184" y="514273"/>
                  </a:lnTo>
                  <a:lnTo>
                    <a:pt x="24726" y="514273"/>
                  </a:lnTo>
                  <a:lnTo>
                    <a:pt x="25514" y="509854"/>
                  </a:lnTo>
                  <a:lnTo>
                    <a:pt x="26898" y="502272"/>
                  </a:lnTo>
                  <a:lnTo>
                    <a:pt x="26898" y="485978"/>
                  </a:lnTo>
                  <a:close/>
                </a:path>
                <a:path w="1927225" h="1598930">
                  <a:moveTo>
                    <a:pt x="26898" y="328358"/>
                  </a:moveTo>
                  <a:lnTo>
                    <a:pt x="25514" y="320763"/>
                  </a:lnTo>
                  <a:lnTo>
                    <a:pt x="24726" y="316357"/>
                  </a:lnTo>
                  <a:lnTo>
                    <a:pt x="21653" y="316357"/>
                  </a:lnTo>
                  <a:lnTo>
                    <a:pt x="21653" y="326682"/>
                  </a:lnTo>
                  <a:lnTo>
                    <a:pt x="21653" y="346329"/>
                  </a:lnTo>
                  <a:lnTo>
                    <a:pt x="19088" y="352247"/>
                  </a:lnTo>
                  <a:lnTo>
                    <a:pt x="7823" y="352247"/>
                  </a:lnTo>
                  <a:lnTo>
                    <a:pt x="5245" y="346329"/>
                  </a:lnTo>
                  <a:lnTo>
                    <a:pt x="5245" y="326682"/>
                  </a:lnTo>
                  <a:lnTo>
                    <a:pt x="7823" y="320763"/>
                  </a:lnTo>
                  <a:lnTo>
                    <a:pt x="19088" y="320763"/>
                  </a:lnTo>
                  <a:lnTo>
                    <a:pt x="21653" y="326682"/>
                  </a:lnTo>
                  <a:lnTo>
                    <a:pt x="21653" y="316357"/>
                  </a:lnTo>
                  <a:lnTo>
                    <a:pt x="2184" y="316357"/>
                  </a:lnTo>
                  <a:lnTo>
                    <a:pt x="0" y="328358"/>
                  </a:lnTo>
                  <a:lnTo>
                    <a:pt x="0" y="344652"/>
                  </a:lnTo>
                  <a:lnTo>
                    <a:pt x="2184" y="356654"/>
                  </a:lnTo>
                  <a:lnTo>
                    <a:pt x="24726" y="356654"/>
                  </a:lnTo>
                  <a:lnTo>
                    <a:pt x="25514" y="352247"/>
                  </a:lnTo>
                  <a:lnTo>
                    <a:pt x="26898" y="344652"/>
                  </a:lnTo>
                  <a:lnTo>
                    <a:pt x="26898" y="328358"/>
                  </a:lnTo>
                  <a:close/>
                </a:path>
                <a:path w="1927225" h="1598930">
                  <a:moveTo>
                    <a:pt x="39598" y="1453019"/>
                  </a:moveTo>
                  <a:lnTo>
                    <a:pt x="33794" y="1453019"/>
                  </a:lnTo>
                  <a:lnTo>
                    <a:pt x="33794" y="1458937"/>
                  </a:lnTo>
                  <a:lnTo>
                    <a:pt x="39598" y="1458937"/>
                  </a:lnTo>
                  <a:lnTo>
                    <a:pt x="39598" y="1453019"/>
                  </a:lnTo>
                  <a:close/>
                </a:path>
                <a:path w="1927225" h="1598930">
                  <a:moveTo>
                    <a:pt x="39598" y="1295412"/>
                  </a:moveTo>
                  <a:lnTo>
                    <a:pt x="33794" y="1295412"/>
                  </a:lnTo>
                  <a:lnTo>
                    <a:pt x="33794" y="1301305"/>
                  </a:lnTo>
                  <a:lnTo>
                    <a:pt x="39598" y="1301305"/>
                  </a:lnTo>
                  <a:lnTo>
                    <a:pt x="39598" y="1295412"/>
                  </a:lnTo>
                  <a:close/>
                </a:path>
                <a:path w="1927225" h="1598930">
                  <a:moveTo>
                    <a:pt x="39598" y="1137780"/>
                  </a:moveTo>
                  <a:lnTo>
                    <a:pt x="33794" y="1137780"/>
                  </a:lnTo>
                  <a:lnTo>
                    <a:pt x="33794" y="1143685"/>
                  </a:lnTo>
                  <a:lnTo>
                    <a:pt x="39598" y="1143685"/>
                  </a:lnTo>
                  <a:lnTo>
                    <a:pt x="39598" y="1137780"/>
                  </a:lnTo>
                  <a:close/>
                </a:path>
                <a:path w="1927225" h="1598930">
                  <a:moveTo>
                    <a:pt x="39598" y="980160"/>
                  </a:moveTo>
                  <a:lnTo>
                    <a:pt x="33794" y="980160"/>
                  </a:lnTo>
                  <a:lnTo>
                    <a:pt x="33794" y="986066"/>
                  </a:lnTo>
                  <a:lnTo>
                    <a:pt x="39598" y="986066"/>
                  </a:lnTo>
                  <a:lnTo>
                    <a:pt x="39598" y="980160"/>
                  </a:lnTo>
                  <a:close/>
                </a:path>
                <a:path w="1927225" h="1598930">
                  <a:moveTo>
                    <a:pt x="39598" y="822540"/>
                  </a:moveTo>
                  <a:lnTo>
                    <a:pt x="33794" y="822540"/>
                  </a:lnTo>
                  <a:lnTo>
                    <a:pt x="33794" y="828446"/>
                  </a:lnTo>
                  <a:lnTo>
                    <a:pt x="39598" y="828446"/>
                  </a:lnTo>
                  <a:lnTo>
                    <a:pt x="39598" y="822540"/>
                  </a:lnTo>
                  <a:close/>
                </a:path>
                <a:path w="1927225" h="1598930">
                  <a:moveTo>
                    <a:pt x="39598" y="664921"/>
                  </a:moveTo>
                  <a:lnTo>
                    <a:pt x="33794" y="664921"/>
                  </a:lnTo>
                  <a:lnTo>
                    <a:pt x="33794" y="670826"/>
                  </a:lnTo>
                  <a:lnTo>
                    <a:pt x="39598" y="670826"/>
                  </a:lnTo>
                  <a:lnTo>
                    <a:pt x="39598" y="664921"/>
                  </a:lnTo>
                  <a:close/>
                </a:path>
                <a:path w="1927225" h="1598930">
                  <a:moveTo>
                    <a:pt x="39598" y="507301"/>
                  </a:moveTo>
                  <a:lnTo>
                    <a:pt x="33794" y="507301"/>
                  </a:lnTo>
                  <a:lnTo>
                    <a:pt x="33794" y="513207"/>
                  </a:lnTo>
                  <a:lnTo>
                    <a:pt x="39598" y="513207"/>
                  </a:lnTo>
                  <a:lnTo>
                    <a:pt x="39598" y="507301"/>
                  </a:lnTo>
                  <a:close/>
                </a:path>
                <a:path w="1927225" h="1598930">
                  <a:moveTo>
                    <a:pt x="39598" y="349681"/>
                  </a:moveTo>
                  <a:lnTo>
                    <a:pt x="33794" y="349681"/>
                  </a:lnTo>
                  <a:lnTo>
                    <a:pt x="33794" y="355587"/>
                  </a:lnTo>
                  <a:lnTo>
                    <a:pt x="39598" y="355587"/>
                  </a:lnTo>
                  <a:lnTo>
                    <a:pt x="39598" y="349681"/>
                  </a:lnTo>
                  <a:close/>
                </a:path>
                <a:path w="1927225" h="1598930">
                  <a:moveTo>
                    <a:pt x="64477" y="1419694"/>
                  </a:moveTo>
                  <a:lnTo>
                    <a:pt x="60629" y="1419694"/>
                  </a:lnTo>
                  <a:lnTo>
                    <a:pt x="59067" y="1426121"/>
                  </a:lnTo>
                  <a:lnTo>
                    <a:pt x="56438" y="1426718"/>
                  </a:lnTo>
                  <a:lnTo>
                    <a:pt x="50076" y="1427175"/>
                  </a:lnTo>
                  <a:lnTo>
                    <a:pt x="50076" y="1431074"/>
                  </a:lnTo>
                  <a:lnTo>
                    <a:pt x="59232" y="1431074"/>
                  </a:lnTo>
                  <a:lnTo>
                    <a:pt x="59232" y="1458937"/>
                  </a:lnTo>
                  <a:lnTo>
                    <a:pt x="64477" y="1458937"/>
                  </a:lnTo>
                  <a:lnTo>
                    <a:pt x="64477" y="1419694"/>
                  </a:lnTo>
                  <a:close/>
                </a:path>
                <a:path w="1927225" h="1598930">
                  <a:moveTo>
                    <a:pt x="72732" y="1266482"/>
                  </a:moveTo>
                  <a:lnTo>
                    <a:pt x="67271" y="1262075"/>
                  </a:lnTo>
                  <a:lnTo>
                    <a:pt x="56222" y="1262075"/>
                  </a:lnTo>
                  <a:lnTo>
                    <a:pt x="46901" y="1263357"/>
                  </a:lnTo>
                  <a:lnTo>
                    <a:pt x="46901" y="1276134"/>
                  </a:lnTo>
                  <a:lnTo>
                    <a:pt x="51803" y="1276134"/>
                  </a:lnTo>
                  <a:lnTo>
                    <a:pt x="52311" y="1266482"/>
                  </a:lnTo>
                  <a:lnTo>
                    <a:pt x="65481" y="1266482"/>
                  </a:lnTo>
                  <a:lnTo>
                    <a:pt x="67487" y="1270444"/>
                  </a:lnTo>
                  <a:lnTo>
                    <a:pt x="67487" y="1278699"/>
                  </a:lnTo>
                  <a:lnTo>
                    <a:pt x="64477" y="1280325"/>
                  </a:lnTo>
                  <a:lnTo>
                    <a:pt x="49860" y="1288808"/>
                  </a:lnTo>
                  <a:lnTo>
                    <a:pt x="46177" y="1293164"/>
                  </a:lnTo>
                  <a:lnTo>
                    <a:pt x="45897" y="1301305"/>
                  </a:lnTo>
                  <a:lnTo>
                    <a:pt x="72732" y="1301305"/>
                  </a:lnTo>
                  <a:lnTo>
                    <a:pt x="72732" y="1296670"/>
                  </a:lnTo>
                  <a:lnTo>
                    <a:pt x="51422" y="1296670"/>
                  </a:lnTo>
                  <a:lnTo>
                    <a:pt x="51638" y="1295171"/>
                  </a:lnTo>
                  <a:lnTo>
                    <a:pt x="52819" y="1292098"/>
                  </a:lnTo>
                  <a:lnTo>
                    <a:pt x="58166" y="1289138"/>
                  </a:lnTo>
                  <a:lnTo>
                    <a:pt x="68110" y="1283792"/>
                  </a:lnTo>
                  <a:lnTo>
                    <a:pt x="72732" y="1280820"/>
                  </a:lnTo>
                  <a:lnTo>
                    <a:pt x="72732" y="1266482"/>
                  </a:lnTo>
                  <a:close/>
                </a:path>
                <a:path w="1927225" h="1598930">
                  <a:moveTo>
                    <a:pt x="73126" y="807631"/>
                  </a:moveTo>
                  <a:lnTo>
                    <a:pt x="66598" y="803173"/>
                  </a:lnTo>
                  <a:lnTo>
                    <a:pt x="56718" y="803173"/>
                  </a:lnTo>
                  <a:lnTo>
                    <a:pt x="54317" y="804341"/>
                  </a:lnTo>
                  <a:lnTo>
                    <a:pt x="52641" y="805624"/>
                  </a:lnTo>
                  <a:lnTo>
                    <a:pt x="54317" y="794854"/>
                  </a:lnTo>
                  <a:lnTo>
                    <a:pt x="70954" y="794854"/>
                  </a:lnTo>
                  <a:lnTo>
                    <a:pt x="70954" y="790054"/>
                  </a:lnTo>
                  <a:lnTo>
                    <a:pt x="50634" y="790054"/>
                  </a:lnTo>
                  <a:lnTo>
                    <a:pt x="47675" y="811098"/>
                  </a:lnTo>
                  <a:lnTo>
                    <a:pt x="51917" y="811314"/>
                  </a:lnTo>
                  <a:lnTo>
                    <a:pt x="53759" y="808913"/>
                  </a:lnTo>
                  <a:lnTo>
                    <a:pt x="56324" y="807580"/>
                  </a:lnTo>
                  <a:lnTo>
                    <a:pt x="64033" y="807580"/>
                  </a:lnTo>
                  <a:lnTo>
                    <a:pt x="67881" y="810641"/>
                  </a:lnTo>
                  <a:lnTo>
                    <a:pt x="67881" y="821194"/>
                  </a:lnTo>
                  <a:lnTo>
                    <a:pt x="64706" y="825271"/>
                  </a:lnTo>
                  <a:lnTo>
                    <a:pt x="55206" y="825271"/>
                  </a:lnTo>
                  <a:lnTo>
                    <a:pt x="51803" y="823264"/>
                  </a:lnTo>
                  <a:lnTo>
                    <a:pt x="51308" y="818680"/>
                  </a:lnTo>
                  <a:lnTo>
                    <a:pt x="46228" y="818680"/>
                  </a:lnTo>
                  <a:lnTo>
                    <a:pt x="47180" y="827443"/>
                  </a:lnTo>
                  <a:lnTo>
                    <a:pt x="53759" y="829513"/>
                  </a:lnTo>
                  <a:lnTo>
                    <a:pt x="71170" y="829513"/>
                  </a:lnTo>
                  <a:lnTo>
                    <a:pt x="73126" y="820077"/>
                  </a:lnTo>
                  <a:lnTo>
                    <a:pt x="73126" y="807631"/>
                  </a:lnTo>
                  <a:close/>
                </a:path>
                <a:path w="1927225" h="1598930">
                  <a:moveTo>
                    <a:pt x="73291" y="341299"/>
                  </a:moveTo>
                  <a:lnTo>
                    <a:pt x="72224" y="337172"/>
                  </a:lnTo>
                  <a:lnTo>
                    <a:pt x="72174" y="336943"/>
                  </a:lnTo>
                  <a:lnTo>
                    <a:pt x="68046" y="335203"/>
                  </a:lnTo>
                  <a:lnTo>
                    <a:pt x="68046" y="339509"/>
                  </a:lnTo>
                  <a:lnTo>
                    <a:pt x="68046" y="350951"/>
                  </a:lnTo>
                  <a:lnTo>
                    <a:pt x="63754" y="352234"/>
                  </a:lnTo>
                  <a:lnTo>
                    <a:pt x="53365" y="352234"/>
                  </a:lnTo>
                  <a:lnTo>
                    <a:pt x="51803" y="347548"/>
                  </a:lnTo>
                  <a:lnTo>
                    <a:pt x="51803" y="340791"/>
                  </a:lnTo>
                  <a:lnTo>
                    <a:pt x="54381" y="337172"/>
                  </a:lnTo>
                  <a:lnTo>
                    <a:pt x="64363" y="337172"/>
                  </a:lnTo>
                  <a:lnTo>
                    <a:pt x="68046" y="339509"/>
                  </a:lnTo>
                  <a:lnTo>
                    <a:pt x="68046" y="335203"/>
                  </a:lnTo>
                  <a:lnTo>
                    <a:pt x="66878" y="334708"/>
                  </a:lnTo>
                  <a:lnTo>
                    <a:pt x="70281" y="332930"/>
                  </a:lnTo>
                  <a:lnTo>
                    <a:pt x="71894" y="332092"/>
                  </a:lnTo>
                  <a:lnTo>
                    <a:pt x="71894" y="321868"/>
                  </a:lnTo>
                  <a:lnTo>
                    <a:pt x="71208" y="320763"/>
                  </a:lnTo>
                  <a:lnTo>
                    <a:pt x="68491" y="316344"/>
                  </a:lnTo>
                  <a:lnTo>
                    <a:pt x="66827" y="316344"/>
                  </a:lnTo>
                  <a:lnTo>
                    <a:pt x="66827" y="324218"/>
                  </a:lnTo>
                  <a:lnTo>
                    <a:pt x="66827" y="330187"/>
                  </a:lnTo>
                  <a:lnTo>
                    <a:pt x="64084" y="332930"/>
                  </a:lnTo>
                  <a:lnTo>
                    <a:pt x="56273" y="332930"/>
                  </a:lnTo>
                  <a:lnTo>
                    <a:pt x="52984" y="330631"/>
                  </a:lnTo>
                  <a:lnTo>
                    <a:pt x="53035" y="324218"/>
                  </a:lnTo>
                  <a:lnTo>
                    <a:pt x="54267" y="320763"/>
                  </a:lnTo>
                  <a:lnTo>
                    <a:pt x="65265" y="320763"/>
                  </a:lnTo>
                  <a:lnTo>
                    <a:pt x="66827" y="324218"/>
                  </a:lnTo>
                  <a:lnTo>
                    <a:pt x="66827" y="316344"/>
                  </a:lnTo>
                  <a:lnTo>
                    <a:pt x="50419" y="316344"/>
                  </a:lnTo>
                  <a:lnTo>
                    <a:pt x="47904" y="323049"/>
                  </a:lnTo>
                  <a:lnTo>
                    <a:pt x="47904" y="330809"/>
                  </a:lnTo>
                  <a:lnTo>
                    <a:pt x="49860" y="333489"/>
                  </a:lnTo>
                  <a:lnTo>
                    <a:pt x="53200" y="334772"/>
                  </a:lnTo>
                  <a:lnTo>
                    <a:pt x="49072" y="336435"/>
                  </a:lnTo>
                  <a:lnTo>
                    <a:pt x="46558" y="339509"/>
                  </a:lnTo>
                  <a:lnTo>
                    <a:pt x="46558" y="350443"/>
                  </a:lnTo>
                  <a:lnTo>
                    <a:pt x="53708" y="356082"/>
                  </a:lnTo>
                  <a:lnTo>
                    <a:pt x="57835" y="356641"/>
                  </a:lnTo>
                  <a:lnTo>
                    <a:pt x="69278" y="356641"/>
                  </a:lnTo>
                  <a:lnTo>
                    <a:pt x="72174" y="352234"/>
                  </a:lnTo>
                  <a:lnTo>
                    <a:pt x="73291" y="350558"/>
                  </a:lnTo>
                  <a:lnTo>
                    <a:pt x="73291" y="341299"/>
                  </a:lnTo>
                  <a:close/>
                </a:path>
                <a:path w="1927225" h="1598930">
                  <a:moveTo>
                    <a:pt x="73355" y="648906"/>
                  </a:moveTo>
                  <a:lnTo>
                    <a:pt x="68275" y="646823"/>
                  </a:lnTo>
                  <a:lnTo>
                    <a:pt x="68275" y="655040"/>
                  </a:lnTo>
                  <a:lnTo>
                    <a:pt x="68275" y="663803"/>
                  </a:lnTo>
                  <a:lnTo>
                    <a:pt x="65265" y="667486"/>
                  </a:lnTo>
                  <a:lnTo>
                    <a:pt x="54825" y="667486"/>
                  </a:lnTo>
                  <a:lnTo>
                    <a:pt x="52311" y="662965"/>
                  </a:lnTo>
                  <a:lnTo>
                    <a:pt x="52311" y="654151"/>
                  </a:lnTo>
                  <a:lnTo>
                    <a:pt x="54673" y="650633"/>
                  </a:lnTo>
                  <a:lnTo>
                    <a:pt x="54940" y="650240"/>
                  </a:lnTo>
                  <a:lnTo>
                    <a:pt x="66433" y="650240"/>
                  </a:lnTo>
                  <a:lnTo>
                    <a:pt x="68275" y="655040"/>
                  </a:lnTo>
                  <a:lnTo>
                    <a:pt x="68275" y="646823"/>
                  </a:lnTo>
                  <a:lnTo>
                    <a:pt x="65874" y="645833"/>
                  </a:lnTo>
                  <a:lnTo>
                    <a:pt x="55714" y="645833"/>
                  </a:lnTo>
                  <a:lnTo>
                    <a:pt x="52984" y="648512"/>
                  </a:lnTo>
                  <a:lnTo>
                    <a:pt x="51752" y="650633"/>
                  </a:lnTo>
                  <a:lnTo>
                    <a:pt x="51739" y="645693"/>
                  </a:lnTo>
                  <a:lnTo>
                    <a:pt x="53263" y="636016"/>
                  </a:lnTo>
                  <a:lnTo>
                    <a:pt x="65201" y="636016"/>
                  </a:lnTo>
                  <a:lnTo>
                    <a:pt x="67106" y="638581"/>
                  </a:lnTo>
                  <a:lnTo>
                    <a:pt x="67716" y="642035"/>
                  </a:lnTo>
                  <a:lnTo>
                    <a:pt x="72517" y="642035"/>
                  </a:lnTo>
                  <a:lnTo>
                    <a:pt x="72123" y="636016"/>
                  </a:lnTo>
                  <a:lnTo>
                    <a:pt x="72009" y="634060"/>
                  </a:lnTo>
                  <a:lnTo>
                    <a:pt x="65595" y="631596"/>
                  </a:lnTo>
                  <a:lnTo>
                    <a:pt x="61074" y="631596"/>
                  </a:lnTo>
                  <a:lnTo>
                    <a:pt x="53860" y="633679"/>
                  </a:lnTo>
                  <a:lnTo>
                    <a:pt x="49415" y="638873"/>
                  </a:lnTo>
                  <a:lnTo>
                    <a:pt x="47167" y="645693"/>
                  </a:lnTo>
                  <a:lnTo>
                    <a:pt x="46558" y="652589"/>
                  </a:lnTo>
                  <a:lnTo>
                    <a:pt x="46558" y="657720"/>
                  </a:lnTo>
                  <a:lnTo>
                    <a:pt x="47231" y="662520"/>
                  </a:lnTo>
                  <a:lnTo>
                    <a:pt x="52362" y="670560"/>
                  </a:lnTo>
                  <a:lnTo>
                    <a:pt x="56667" y="671893"/>
                  </a:lnTo>
                  <a:lnTo>
                    <a:pt x="65201" y="671893"/>
                  </a:lnTo>
                  <a:lnTo>
                    <a:pt x="67551" y="670394"/>
                  </a:lnTo>
                  <a:lnTo>
                    <a:pt x="70167" y="667486"/>
                  </a:lnTo>
                  <a:lnTo>
                    <a:pt x="72288" y="665200"/>
                  </a:lnTo>
                  <a:lnTo>
                    <a:pt x="73266" y="662520"/>
                  </a:lnTo>
                  <a:lnTo>
                    <a:pt x="73355" y="650240"/>
                  </a:lnTo>
                  <a:lnTo>
                    <a:pt x="73355" y="648906"/>
                  </a:lnTo>
                  <a:close/>
                </a:path>
                <a:path w="1927225" h="1598930">
                  <a:moveTo>
                    <a:pt x="73571" y="1126883"/>
                  </a:moveTo>
                  <a:lnTo>
                    <a:pt x="70840" y="1124204"/>
                  </a:lnTo>
                  <a:lnTo>
                    <a:pt x="67043" y="1122972"/>
                  </a:lnTo>
                  <a:lnTo>
                    <a:pt x="69164" y="1122184"/>
                  </a:lnTo>
                  <a:lnTo>
                    <a:pt x="72072" y="1119797"/>
                  </a:lnTo>
                  <a:lnTo>
                    <a:pt x="72072" y="1108798"/>
                  </a:lnTo>
                  <a:lnTo>
                    <a:pt x="67551" y="1104442"/>
                  </a:lnTo>
                  <a:lnTo>
                    <a:pt x="49631" y="1104442"/>
                  </a:lnTo>
                  <a:lnTo>
                    <a:pt x="47282" y="1111542"/>
                  </a:lnTo>
                  <a:lnTo>
                    <a:pt x="47282" y="1117282"/>
                  </a:lnTo>
                  <a:lnTo>
                    <a:pt x="52082" y="1117282"/>
                  </a:lnTo>
                  <a:lnTo>
                    <a:pt x="52755" y="1108862"/>
                  </a:lnTo>
                  <a:lnTo>
                    <a:pt x="65595" y="1108862"/>
                  </a:lnTo>
                  <a:lnTo>
                    <a:pt x="66992" y="1112697"/>
                  </a:lnTo>
                  <a:lnTo>
                    <a:pt x="66992" y="1119962"/>
                  </a:lnTo>
                  <a:lnTo>
                    <a:pt x="63309" y="1121473"/>
                  </a:lnTo>
                  <a:lnTo>
                    <a:pt x="59512" y="1121473"/>
                  </a:lnTo>
                  <a:lnTo>
                    <a:pt x="56946" y="1121359"/>
                  </a:lnTo>
                  <a:lnTo>
                    <a:pt x="56946" y="1125601"/>
                  </a:lnTo>
                  <a:lnTo>
                    <a:pt x="62522" y="1125537"/>
                  </a:lnTo>
                  <a:lnTo>
                    <a:pt x="68326" y="1126159"/>
                  </a:lnTo>
                  <a:lnTo>
                    <a:pt x="68326" y="1137259"/>
                  </a:lnTo>
                  <a:lnTo>
                    <a:pt x="64808" y="1140333"/>
                  </a:lnTo>
                  <a:lnTo>
                    <a:pt x="52476" y="1140333"/>
                  </a:lnTo>
                  <a:lnTo>
                    <a:pt x="51587" y="1135367"/>
                  </a:lnTo>
                  <a:lnTo>
                    <a:pt x="51422" y="1131671"/>
                  </a:lnTo>
                  <a:lnTo>
                    <a:pt x="46342" y="1131671"/>
                  </a:lnTo>
                  <a:lnTo>
                    <a:pt x="46672" y="1136205"/>
                  </a:lnTo>
                  <a:lnTo>
                    <a:pt x="47840" y="1140714"/>
                  </a:lnTo>
                  <a:lnTo>
                    <a:pt x="54102" y="1144016"/>
                  </a:lnTo>
                  <a:lnTo>
                    <a:pt x="56553" y="1144739"/>
                  </a:lnTo>
                  <a:lnTo>
                    <a:pt x="69443" y="1144739"/>
                  </a:lnTo>
                  <a:lnTo>
                    <a:pt x="73571" y="1138555"/>
                  </a:lnTo>
                  <a:lnTo>
                    <a:pt x="73571" y="1126883"/>
                  </a:lnTo>
                  <a:close/>
                </a:path>
                <a:path w="1927225" h="1598930">
                  <a:moveTo>
                    <a:pt x="73634" y="972286"/>
                  </a:moveTo>
                  <a:lnTo>
                    <a:pt x="67881" y="972286"/>
                  </a:lnTo>
                  <a:lnTo>
                    <a:pt x="67881" y="954481"/>
                  </a:lnTo>
                  <a:lnTo>
                    <a:pt x="67881" y="946835"/>
                  </a:lnTo>
                  <a:lnTo>
                    <a:pt x="63804" y="946835"/>
                  </a:lnTo>
                  <a:lnTo>
                    <a:pt x="62966" y="948004"/>
                  </a:lnTo>
                  <a:lnTo>
                    <a:pt x="62966" y="954481"/>
                  </a:lnTo>
                  <a:lnTo>
                    <a:pt x="62966" y="972286"/>
                  </a:lnTo>
                  <a:lnTo>
                    <a:pt x="50355" y="972286"/>
                  </a:lnTo>
                  <a:lnTo>
                    <a:pt x="62865" y="954481"/>
                  </a:lnTo>
                  <a:lnTo>
                    <a:pt x="62966" y="948004"/>
                  </a:lnTo>
                  <a:lnTo>
                    <a:pt x="45834" y="971727"/>
                  </a:lnTo>
                  <a:lnTo>
                    <a:pt x="45834" y="976528"/>
                  </a:lnTo>
                  <a:lnTo>
                    <a:pt x="62966" y="976528"/>
                  </a:lnTo>
                  <a:lnTo>
                    <a:pt x="62966" y="986066"/>
                  </a:lnTo>
                  <a:lnTo>
                    <a:pt x="67881" y="986066"/>
                  </a:lnTo>
                  <a:lnTo>
                    <a:pt x="67881" y="976528"/>
                  </a:lnTo>
                  <a:lnTo>
                    <a:pt x="73634" y="976528"/>
                  </a:lnTo>
                  <a:lnTo>
                    <a:pt x="73634" y="972286"/>
                  </a:lnTo>
                  <a:close/>
                </a:path>
                <a:path w="1927225" h="1598930">
                  <a:moveTo>
                    <a:pt x="73634" y="474814"/>
                  </a:moveTo>
                  <a:lnTo>
                    <a:pt x="46507" y="474814"/>
                  </a:lnTo>
                  <a:lnTo>
                    <a:pt x="46507" y="479615"/>
                  </a:lnTo>
                  <a:lnTo>
                    <a:pt x="68110" y="479615"/>
                  </a:lnTo>
                  <a:lnTo>
                    <a:pt x="62611" y="487057"/>
                  </a:lnTo>
                  <a:lnTo>
                    <a:pt x="57772" y="495668"/>
                  </a:lnTo>
                  <a:lnTo>
                    <a:pt x="54089" y="504659"/>
                  </a:lnTo>
                  <a:lnTo>
                    <a:pt x="52082" y="513219"/>
                  </a:lnTo>
                  <a:lnTo>
                    <a:pt x="57505" y="513219"/>
                  </a:lnTo>
                  <a:lnTo>
                    <a:pt x="60667" y="501078"/>
                  </a:lnTo>
                  <a:lnTo>
                    <a:pt x="65163" y="491121"/>
                  </a:lnTo>
                  <a:lnTo>
                    <a:pt x="69862" y="483704"/>
                  </a:lnTo>
                  <a:lnTo>
                    <a:pt x="73634" y="479107"/>
                  </a:lnTo>
                  <a:lnTo>
                    <a:pt x="73634" y="474814"/>
                  </a:lnTo>
                  <a:close/>
                </a:path>
                <a:path w="1927225" h="1598930">
                  <a:moveTo>
                    <a:pt x="112102" y="1499971"/>
                  </a:moveTo>
                  <a:lnTo>
                    <a:pt x="109372" y="1497291"/>
                  </a:lnTo>
                  <a:lnTo>
                    <a:pt x="105575" y="1496060"/>
                  </a:lnTo>
                  <a:lnTo>
                    <a:pt x="107696" y="1495285"/>
                  </a:lnTo>
                  <a:lnTo>
                    <a:pt x="110591" y="1492885"/>
                  </a:lnTo>
                  <a:lnTo>
                    <a:pt x="110591" y="1481886"/>
                  </a:lnTo>
                  <a:lnTo>
                    <a:pt x="106070" y="1477530"/>
                  </a:lnTo>
                  <a:lnTo>
                    <a:pt x="88163" y="1477530"/>
                  </a:lnTo>
                  <a:lnTo>
                    <a:pt x="85813" y="1484630"/>
                  </a:lnTo>
                  <a:lnTo>
                    <a:pt x="85813" y="1490370"/>
                  </a:lnTo>
                  <a:lnTo>
                    <a:pt x="90614" y="1490370"/>
                  </a:lnTo>
                  <a:lnTo>
                    <a:pt x="91287" y="1481950"/>
                  </a:lnTo>
                  <a:lnTo>
                    <a:pt x="104127" y="1481950"/>
                  </a:lnTo>
                  <a:lnTo>
                    <a:pt x="105511" y="1485798"/>
                  </a:lnTo>
                  <a:lnTo>
                    <a:pt x="105511" y="1493050"/>
                  </a:lnTo>
                  <a:lnTo>
                    <a:pt x="101828" y="1494561"/>
                  </a:lnTo>
                  <a:lnTo>
                    <a:pt x="98044" y="1494561"/>
                  </a:lnTo>
                  <a:lnTo>
                    <a:pt x="95465" y="1494447"/>
                  </a:lnTo>
                  <a:lnTo>
                    <a:pt x="95465" y="1498688"/>
                  </a:lnTo>
                  <a:lnTo>
                    <a:pt x="101053" y="1498638"/>
                  </a:lnTo>
                  <a:lnTo>
                    <a:pt x="106857" y="1499247"/>
                  </a:lnTo>
                  <a:lnTo>
                    <a:pt x="106857" y="1510347"/>
                  </a:lnTo>
                  <a:lnTo>
                    <a:pt x="103339" y="1513433"/>
                  </a:lnTo>
                  <a:lnTo>
                    <a:pt x="91008" y="1513433"/>
                  </a:lnTo>
                  <a:lnTo>
                    <a:pt x="90119" y="1508455"/>
                  </a:lnTo>
                  <a:lnTo>
                    <a:pt x="89941" y="1504772"/>
                  </a:lnTo>
                  <a:lnTo>
                    <a:pt x="84861" y="1504772"/>
                  </a:lnTo>
                  <a:lnTo>
                    <a:pt x="85204" y="1509293"/>
                  </a:lnTo>
                  <a:lnTo>
                    <a:pt x="86372" y="1513814"/>
                  </a:lnTo>
                  <a:lnTo>
                    <a:pt x="92621" y="1517116"/>
                  </a:lnTo>
                  <a:lnTo>
                    <a:pt x="95084" y="1517827"/>
                  </a:lnTo>
                  <a:lnTo>
                    <a:pt x="107975" y="1517827"/>
                  </a:lnTo>
                  <a:lnTo>
                    <a:pt x="112102" y="1511642"/>
                  </a:lnTo>
                  <a:lnTo>
                    <a:pt x="112102" y="1499971"/>
                  </a:lnTo>
                  <a:close/>
                </a:path>
                <a:path w="1927225" h="1598930">
                  <a:moveTo>
                    <a:pt x="565873" y="1502981"/>
                  </a:moveTo>
                  <a:lnTo>
                    <a:pt x="560120" y="1502981"/>
                  </a:lnTo>
                  <a:lnTo>
                    <a:pt x="560120" y="1485188"/>
                  </a:lnTo>
                  <a:lnTo>
                    <a:pt x="560120" y="1477530"/>
                  </a:lnTo>
                  <a:lnTo>
                    <a:pt x="556056" y="1477530"/>
                  </a:lnTo>
                  <a:lnTo>
                    <a:pt x="555218" y="1478699"/>
                  </a:lnTo>
                  <a:lnTo>
                    <a:pt x="555218" y="1485188"/>
                  </a:lnTo>
                  <a:lnTo>
                    <a:pt x="555218" y="1502981"/>
                  </a:lnTo>
                  <a:lnTo>
                    <a:pt x="542594" y="1502981"/>
                  </a:lnTo>
                  <a:lnTo>
                    <a:pt x="555104" y="1485188"/>
                  </a:lnTo>
                  <a:lnTo>
                    <a:pt x="555218" y="1478699"/>
                  </a:lnTo>
                  <a:lnTo>
                    <a:pt x="538073" y="1502422"/>
                  </a:lnTo>
                  <a:lnTo>
                    <a:pt x="538073" y="1507223"/>
                  </a:lnTo>
                  <a:lnTo>
                    <a:pt x="555218" y="1507223"/>
                  </a:lnTo>
                  <a:lnTo>
                    <a:pt x="555218" y="1516773"/>
                  </a:lnTo>
                  <a:lnTo>
                    <a:pt x="560120" y="1516773"/>
                  </a:lnTo>
                  <a:lnTo>
                    <a:pt x="560120" y="1507223"/>
                  </a:lnTo>
                  <a:lnTo>
                    <a:pt x="565873" y="1507223"/>
                  </a:lnTo>
                  <a:lnTo>
                    <a:pt x="565873" y="1502981"/>
                  </a:lnTo>
                  <a:close/>
                </a:path>
                <a:path w="1927225" h="1598930">
                  <a:moveTo>
                    <a:pt x="887907" y="1553527"/>
                  </a:moveTo>
                  <a:lnTo>
                    <a:pt x="882142" y="1553527"/>
                  </a:lnTo>
                  <a:lnTo>
                    <a:pt x="882142" y="1589151"/>
                  </a:lnTo>
                  <a:lnTo>
                    <a:pt x="882015" y="1589151"/>
                  </a:lnTo>
                  <a:lnTo>
                    <a:pt x="859967" y="1553527"/>
                  </a:lnTo>
                  <a:lnTo>
                    <a:pt x="852906" y="1553527"/>
                  </a:lnTo>
                  <a:lnTo>
                    <a:pt x="852906" y="1597621"/>
                  </a:lnTo>
                  <a:lnTo>
                    <a:pt x="858672" y="1597621"/>
                  </a:lnTo>
                  <a:lnTo>
                    <a:pt x="858672" y="1561998"/>
                  </a:lnTo>
                  <a:lnTo>
                    <a:pt x="858799" y="1561998"/>
                  </a:lnTo>
                  <a:lnTo>
                    <a:pt x="881227" y="1597621"/>
                  </a:lnTo>
                  <a:lnTo>
                    <a:pt x="887907" y="1597621"/>
                  </a:lnTo>
                  <a:lnTo>
                    <a:pt x="887907" y="1553527"/>
                  </a:lnTo>
                  <a:close/>
                </a:path>
                <a:path w="1927225" h="1598930">
                  <a:moveTo>
                    <a:pt x="924521" y="1573250"/>
                  </a:moveTo>
                  <a:lnTo>
                    <a:pt x="922362" y="1569250"/>
                  </a:lnTo>
                  <a:lnTo>
                    <a:pt x="919848" y="1564576"/>
                  </a:lnTo>
                  <a:lnTo>
                    <a:pt x="918933" y="1564576"/>
                  </a:lnTo>
                  <a:lnTo>
                    <a:pt x="918933" y="1577238"/>
                  </a:lnTo>
                  <a:lnTo>
                    <a:pt x="918933" y="1585836"/>
                  </a:lnTo>
                  <a:lnTo>
                    <a:pt x="917333" y="1593824"/>
                  </a:lnTo>
                  <a:lnTo>
                    <a:pt x="901852" y="1593824"/>
                  </a:lnTo>
                  <a:lnTo>
                    <a:pt x="900252" y="1585836"/>
                  </a:lnTo>
                  <a:lnTo>
                    <a:pt x="900252" y="1577238"/>
                  </a:lnTo>
                  <a:lnTo>
                    <a:pt x="901852" y="1569250"/>
                  </a:lnTo>
                  <a:lnTo>
                    <a:pt x="917333" y="1569250"/>
                  </a:lnTo>
                  <a:lnTo>
                    <a:pt x="918933" y="1577238"/>
                  </a:lnTo>
                  <a:lnTo>
                    <a:pt x="918933" y="1564576"/>
                  </a:lnTo>
                  <a:lnTo>
                    <a:pt x="899337" y="1564576"/>
                  </a:lnTo>
                  <a:lnTo>
                    <a:pt x="894664" y="1573250"/>
                  </a:lnTo>
                  <a:lnTo>
                    <a:pt x="894664" y="1589824"/>
                  </a:lnTo>
                  <a:lnTo>
                    <a:pt x="899337" y="1598498"/>
                  </a:lnTo>
                  <a:lnTo>
                    <a:pt x="919848" y="1598498"/>
                  </a:lnTo>
                  <a:lnTo>
                    <a:pt x="922362" y="1593824"/>
                  </a:lnTo>
                  <a:lnTo>
                    <a:pt x="924521" y="1589824"/>
                  </a:lnTo>
                  <a:lnTo>
                    <a:pt x="924521" y="1573250"/>
                  </a:lnTo>
                  <a:close/>
                </a:path>
                <a:path w="1927225" h="1598930">
                  <a:moveTo>
                    <a:pt x="989063" y="1575574"/>
                  </a:moveTo>
                  <a:lnTo>
                    <a:pt x="988009" y="1567929"/>
                  </a:lnTo>
                  <a:lnTo>
                    <a:pt x="984478" y="1560398"/>
                  </a:lnTo>
                  <a:lnTo>
                    <a:pt x="982916" y="1559052"/>
                  </a:lnTo>
                  <a:lnTo>
                    <a:pt x="982916" y="1565198"/>
                  </a:lnTo>
                  <a:lnTo>
                    <a:pt x="982916" y="1585963"/>
                  </a:lnTo>
                  <a:lnTo>
                    <a:pt x="977138" y="1593507"/>
                  </a:lnTo>
                  <a:lnTo>
                    <a:pt x="957973" y="1593507"/>
                  </a:lnTo>
                  <a:lnTo>
                    <a:pt x="952195" y="1585963"/>
                  </a:lnTo>
                  <a:lnTo>
                    <a:pt x="952195" y="1565198"/>
                  </a:lnTo>
                  <a:lnTo>
                    <a:pt x="957973" y="1557642"/>
                  </a:lnTo>
                  <a:lnTo>
                    <a:pt x="977138" y="1557642"/>
                  </a:lnTo>
                  <a:lnTo>
                    <a:pt x="982916" y="1565198"/>
                  </a:lnTo>
                  <a:lnTo>
                    <a:pt x="982916" y="1559052"/>
                  </a:lnTo>
                  <a:lnTo>
                    <a:pt x="981303" y="1557642"/>
                  </a:lnTo>
                  <a:lnTo>
                    <a:pt x="977861" y="1554657"/>
                  </a:lnTo>
                  <a:lnTo>
                    <a:pt x="967562" y="1552359"/>
                  </a:lnTo>
                  <a:lnTo>
                    <a:pt x="957249" y="1554657"/>
                  </a:lnTo>
                  <a:lnTo>
                    <a:pt x="950633" y="1560398"/>
                  </a:lnTo>
                  <a:lnTo>
                    <a:pt x="947102" y="1567929"/>
                  </a:lnTo>
                  <a:lnTo>
                    <a:pt x="946061" y="1575574"/>
                  </a:lnTo>
                  <a:lnTo>
                    <a:pt x="947102" y="1583232"/>
                  </a:lnTo>
                  <a:lnTo>
                    <a:pt x="950633" y="1590763"/>
                  </a:lnTo>
                  <a:lnTo>
                    <a:pt x="957249" y="1596504"/>
                  </a:lnTo>
                  <a:lnTo>
                    <a:pt x="967562" y="1598790"/>
                  </a:lnTo>
                  <a:lnTo>
                    <a:pt x="977861" y="1596504"/>
                  </a:lnTo>
                  <a:lnTo>
                    <a:pt x="981303" y="1593507"/>
                  </a:lnTo>
                  <a:lnTo>
                    <a:pt x="984478" y="1590763"/>
                  </a:lnTo>
                  <a:lnTo>
                    <a:pt x="988009" y="1583232"/>
                  </a:lnTo>
                  <a:lnTo>
                    <a:pt x="989063" y="1575574"/>
                  </a:lnTo>
                  <a:close/>
                </a:path>
                <a:path w="1927225" h="1598930">
                  <a:moveTo>
                    <a:pt x="1007478" y="1553032"/>
                  </a:moveTo>
                  <a:lnTo>
                    <a:pt x="1005027" y="1552905"/>
                  </a:lnTo>
                  <a:lnTo>
                    <a:pt x="999744" y="1552905"/>
                  </a:lnTo>
                  <a:lnTo>
                    <a:pt x="996657" y="1555127"/>
                  </a:lnTo>
                  <a:lnTo>
                    <a:pt x="996657" y="1565503"/>
                  </a:lnTo>
                  <a:lnTo>
                    <a:pt x="992238" y="1565503"/>
                  </a:lnTo>
                  <a:lnTo>
                    <a:pt x="992238" y="1569986"/>
                  </a:lnTo>
                  <a:lnTo>
                    <a:pt x="996657" y="1569986"/>
                  </a:lnTo>
                  <a:lnTo>
                    <a:pt x="996657" y="1597621"/>
                  </a:lnTo>
                  <a:lnTo>
                    <a:pt x="1002068" y="1597621"/>
                  </a:lnTo>
                  <a:lnTo>
                    <a:pt x="1002068" y="1569986"/>
                  </a:lnTo>
                  <a:lnTo>
                    <a:pt x="1007478" y="1569986"/>
                  </a:lnTo>
                  <a:lnTo>
                    <a:pt x="1007478" y="1565503"/>
                  </a:lnTo>
                  <a:lnTo>
                    <a:pt x="1002068" y="1565503"/>
                  </a:lnTo>
                  <a:lnTo>
                    <a:pt x="1002068" y="1558937"/>
                  </a:lnTo>
                  <a:lnTo>
                    <a:pt x="1002931" y="1557769"/>
                  </a:lnTo>
                  <a:lnTo>
                    <a:pt x="1005255" y="1557769"/>
                  </a:lnTo>
                  <a:lnTo>
                    <a:pt x="1007478" y="1557896"/>
                  </a:lnTo>
                  <a:lnTo>
                    <a:pt x="1007478" y="1553032"/>
                  </a:lnTo>
                  <a:close/>
                </a:path>
                <a:path w="1927225" h="1598930">
                  <a:moveTo>
                    <a:pt x="1019098" y="1495958"/>
                  </a:moveTo>
                  <a:lnTo>
                    <a:pt x="1012558" y="1491488"/>
                  </a:lnTo>
                  <a:lnTo>
                    <a:pt x="1002690" y="1491488"/>
                  </a:lnTo>
                  <a:lnTo>
                    <a:pt x="1000290" y="1492669"/>
                  </a:lnTo>
                  <a:lnTo>
                    <a:pt x="998626" y="1493939"/>
                  </a:lnTo>
                  <a:lnTo>
                    <a:pt x="1000290" y="1483182"/>
                  </a:lnTo>
                  <a:lnTo>
                    <a:pt x="1016927" y="1483182"/>
                  </a:lnTo>
                  <a:lnTo>
                    <a:pt x="1016927" y="1478381"/>
                  </a:lnTo>
                  <a:lnTo>
                    <a:pt x="996607" y="1478381"/>
                  </a:lnTo>
                  <a:lnTo>
                    <a:pt x="993648" y="1499412"/>
                  </a:lnTo>
                  <a:lnTo>
                    <a:pt x="997889" y="1499641"/>
                  </a:lnTo>
                  <a:lnTo>
                    <a:pt x="999744" y="1497241"/>
                  </a:lnTo>
                  <a:lnTo>
                    <a:pt x="1002296" y="1495907"/>
                  </a:lnTo>
                  <a:lnTo>
                    <a:pt x="1010005" y="1495907"/>
                  </a:lnTo>
                  <a:lnTo>
                    <a:pt x="1013853" y="1498968"/>
                  </a:lnTo>
                  <a:lnTo>
                    <a:pt x="1013853" y="1509522"/>
                  </a:lnTo>
                  <a:lnTo>
                    <a:pt x="1010678" y="1513586"/>
                  </a:lnTo>
                  <a:lnTo>
                    <a:pt x="1001179" y="1513586"/>
                  </a:lnTo>
                  <a:lnTo>
                    <a:pt x="997775" y="1511579"/>
                  </a:lnTo>
                  <a:lnTo>
                    <a:pt x="997280" y="1507007"/>
                  </a:lnTo>
                  <a:lnTo>
                    <a:pt x="992200" y="1507007"/>
                  </a:lnTo>
                  <a:lnTo>
                    <a:pt x="993140" y="1515770"/>
                  </a:lnTo>
                  <a:lnTo>
                    <a:pt x="999744" y="1517827"/>
                  </a:lnTo>
                  <a:lnTo>
                    <a:pt x="1017155" y="1517827"/>
                  </a:lnTo>
                  <a:lnTo>
                    <a:pt x="1019098" y="1508404"/>
                  </a:lnTo>
                  <a:lnTo>
                    <a:pt x="1019098" y="1495958"/>
                  </a:lnTo>
                  <a:close/>
                </a:path>
                <a:path w="1927225" h="1598930">
                  <a:moveTo>
                    <a:pt x="1066888" y="1574965"/>
                  </a:moveTo>
                  <a:lnTo>
                    <a:pt x="1065606" y="1566252"/>
                  </a:lnTo>
                  <a:lnTo>
                    <a:pt x="1061923" y="1559483"/>
                  </a:lnTo>
                  <a:lnTo>
                    <a:pt x="1060780" y="1558620"/>
                  </a:lnTo>
                  <a:lnTo>
                    <a:pt x="1060742" y="1564220"/>
                  </a:lnTo>
                  <a:lnTo>
                    <a:pt x="1060742" y="1586458"/>
                  </a:lnTo>
                  <a:lnTo>
                    <a:pt x="1055712" y="1592529"/>
                  </a:lnTo>
                  <a:lnTo>
                    <a:pt x="1036421" y="1592529"/>
                  </a:lnTo>
                  <a:lnTo>
                    <a:pt x="1036421" y="1558620"/>
                  </a:lnTo>
                  <a:lnTo>
                    <a:pt x="1055649" y="1558620"/>
                  </a:lnTo>
                  <a:lnTo>
                    <a:pt x="1060742" y="1564220"/>
                  </a:lnTo>
                  <a:lnTo>
                    <a:pt x="1060742" y="1558594"/>
                  </a:lnTo>
                  <a:lnTo>
                    <a:pt x="1056081" y="1555089"/>
                  </a:lnTo>
                  <a:lnTo>
                    <a:pt x="1048346" y="1553527"/>
                  </a:lnTo>
                  <a:lnTo>
                    <a:pt x="1030465" y="1553527"/>
                  </a:lnTo>
                  <a:lnTo>
                    <a:pt x="1030465" y="1597621"/>
                  </a:lnTo>
                  <a:lnTo>
                    <a:pt x="1048092" y="1597621"/>
                  </a:lnTo>
                  <a:lnTo>
                    <a:pt x="1057148" y="1595475"/>
                  </a:lnTo>
                  <a:lnTo>
                    <a:pt x="1060259" y="1592529"/>
                  </a:lnTo>
                  <a:lnTo>
                    <a:pt x="1062926" y="1590014"/>
                  </a:lnTo>
                  <a:lnTo>
                    <a:pt x="1065987" y="1582686"/>
                  </a:lnTo>
                  <a:lnTo>
                    <a:pt x="1066888" y="1574965"/>
                  </a:lnTo>
                  <a:close/>
                </a:path>
                <a:path w="1927225" h="1598930">
                  <a:moveTo>
                    <a:pt x="1079284" y="1565503"/>
                  </a:moveTo>
                  <a:lnTo>
                    <a:pt x="1073873" y="1565503"/>
                  </a:lnTo>
                  <a:lnTo>
                    <a:pt x="1073873" y="1597621"/>
                  </a:lnTo>
                  <a:lnTo>
                    <a:pt x="1079284" y="1597621"/>
                  </a:lnTo>
                  <a:lnTo>
                    <a:pt x="1079284" y="1565503"/>
                  </a:lnTo>
                  <a:close/>
                </a:path>
                <a:path w="1927225" h="1598930">
                  <a:moveTo>
                    <a:pt x="1079284" y="1553527"/>
                  </a:moveTo>
                  <a:lnTo>
                    <a:pt x="1073873" y="1553527"/>
                  </a:lnTo>
                  <a:lnTo>
                    <a:pt x="1073873" y="1559661"/>
                  </a:lnTo>
                  <a:lnTo>
                    <a:pt x="1079284" y="1559661"/>
                  </a:lnTo>
                  <a:lnTo>
                    <a:pt x="1079284" y="1553527"/>
                  </a:lnTo>
                  <a:close/>
                </a:path>
                <a:path w="1927225" h="1598930">
                  <a:moveTo>
                    <a:pt x="1130617" y="1566367"/>
                  </a:moveTo>
                  <a:lnTo>
                    <a:pt x="1124115" y="1564576"/>
                  </a:lnTo>
                  <a:lnTo>
                    <a:pt x="1115682" y="1564576"/>
                  </a:lnTo>
                  <a:lnTo>
                    <a:pt x="1113548" y="1566799"/>
                  </a:lnTo>
                  <a:lnTo>
                    <a:pt x="1110843" y="1569796"/>
                  </a:lnTo>
                  <a:lnTo>
                    <a:pt x="1108075" y="1564576"/>
                  </a:lnTo>
                  <a:lnTo>
                    <a:pt x="1096530" y="1564576"/>
                  </a:lnTo>
                  <a:lnTo>
                    <a:pt x="1093762" y="1568335"/>
                  </a:lnTo>
                  <a:lnTo>
                    <a:pt x="1092593" y="1570050"/>
                  </a:lnTo>
                  <a:lnTo>
                    <a:pt x="1092466" y="1570050"/>
                  </a:lnTo>
                  <a:lnTo>
                    <a:pt x="1092466" y="1565503"/>
                  </a:lnTo>
                  <a:lnTo>
                    <a:pt x="1087374" y="1565503"/>
                  </a:lnTo>
                  <a:lnTo>
                    <a:pt x="1087374" y="1597621"/>
                  </a:lnTo>
                  <a:lnTo>
                    <a:pt x="1092784" y="1597621"/>
                  </a:lnTo>
                  <a:lnTo>
                    <a:pt x="1092784" y="1571396"/>
                  </a:lnTo>
                  <a:lnTo>
                    <a:pt x="1098194" y="1569440"/>
                  </a:lnTo>
                  <a:lnTo>
                    <a:pt x="1105242" y="1569440"/>
                  </a:lnTo>
                  <a:lnTo>
                    <a:pt x="1106297" y="1572691"/>
                  </a:lnTo>
                  <a:lnTo>
                    <a:pt x="1106297" y="1597621"/>
                  </a:lnTo>
                  <a:lnTo>
                    <a:pt x="1111694" y="1597621"/>
                  </a:lnTo>
                  <a:lnTo>
                    <a:pt x="1111694" y="1573733"/>
                  </a:lnTo>
                  <a:lnTo>
                    <a:pt x="1114704" y="1569440"/>
                  </a:lnTo>
                  <a:lnTo>
                    <a:pt x="1123861" y="1569440"/>
                  </a:lnTo>
                  <a:lnTo>
                    <a:pt x="1125207" y="1572437"/>
                  </a:lnTo>
                  <a:lnTo>
                    <a:pt x="1125207" y="1597621"/>
                  </a:lnTo>
                  <a:lnTo>
                    <a:pt x="1130617" y="1597621"/>
                  </a:lnTo>
                  <a:lnTo>
                    <a:pt x="1130617" y="1566367"/>
                  </a:lnTo>
                  <a:close/>
                </a:path>
                <a:path w="1927225" h="1598930">
                  <a:moveTo>
                    <a:pt x="1162964" y="1583563"/>
                  </a:moveTo>
                  <a:lnTo>
                    <a:pt x="1160640" y="1581111"/>
                  </a:lnTo>
                  <a:lnTo>
                    <a:pt x="1144346" y="1577047"/>
                  </a:lnTo>
                  <a:lnTo>
                    <a:pt x="1142695" y="1576438"/>
                  </a:lnTo>
                  <a:lnTo>
                    <a:pt x="1142695" y="1569796"/>
                  </a:lnTo>
                  <a:lnTo>
                    <a:pt x="1147419" y="1569250"/>
                  </a:lnTo>
                  <a:lnTo>
                    <a:pt x="1155903" y="1569250"/>
                  </a:lnTo>
                  <a:lnTo>
                    <a:pt x="1156639" y="1572628"/>
                  </a:lnTo>
                  <a:lnTo>
                    <a:pt x="1156703" y="1574660"/>
                  </a:lnTo>
                  <a:lnTo>
                    <a:pt x="1161923" y="1574660"/>
                  </a:lnTo>
                  <a:lnTo>
                    <a:pt x="1161923" y="1573060"/>
                  </a:lnTo>
                  <a:lnTo>
                    <a:pt x="1161135" y="1564576"/>
                  </a:lnTo>
                  <a:lnTo>
                    <a:pt x="1143304" y="1564576"/>
                  </a:lnTo>
                  <a:lnTo>
                    <a:pt x="1137475" y="1567776"/>
                  </a:lnTo>
                  <a:lnTo>
                    <a:pt x="1137475" y="1579257"/>
                  </a:lnTo>
                  <a:lnTo>
                    <a:pt x="1140421" y="1581543"/>
                  </a:lnTo>
                  <a:lnTo>
                    <a:pt x="1155788" y="1585353"/>
                  </a:lnTo>
                  <a:lnTo>
                    <a:pt x="1157554" y="1586204"/>
                  </a:lnTo>
                  <a:lnTo>
                    <a:pt x="1157554" y="1592338"/>
                  </a:lnTo>
                  <a:lnTo>
                    <a:pt x="1154061" y="1593888"/>
                  </a:lnTo>
                  <a:lnTo>
                    <a:pt x="1142580" y="1593888"/>
                  </a:lnTo>
                  <a:lnTo>
                    <a:pt x="1141831" y="1589824"/>
                  </a:lnTo>
                  <a:lnTo>
                    <a:pt x="1141653" y="1587309"/>
                  </a:lnTo>
                  <a:lnTo>
                    <a:pt x="1136434" y="1587309"/>
                  </a:lnTo>
                  <a:lnTo>
                    <a:pt x="1136611" y="1591183"/>
                  </a:lnTo>
                  <a:lnTo>
                    <a:pt x="1137539" y="1598561"/>
                  </a:lnTo>
                  <a:lnTo>
                    <a:pt x="1157490" y="1598561"/>
                  </a:lnTo>
                  <a:lnTo>
                    <a:pt x="1162964" y="1594561"/>
                  </a:lnTo>
                  <a:lnTo>
                    <a:pt x="1162964" y="1583563"/>
                  </a:lnTo>
                  <a:close/>
                </a:path>
                <a:path w="1927225" h="1598930">
                  <a:moveTo>
                    <a:pt x="1473034" y="1494840"/>
                  </a:moveTo>
                  <a:lnTo>
                    <a:pt x="1467954" y="1492770"/>
                  </a:lnTo>
                  <a:lnTo>
                    <a:pt x="1467954" y="1500974"/>
                  </a:lnTo>
                  <a:lnTo>
                    <a:pt x="1467954" y="1509750"/>
                  </a:lnTo>
                  <a:lnTo>
                    <a:pt x="1464945" y="1513433"/>
                  </a:lnTo>
                  <a:lnTo>
                    <a:pt x="1454505" y="1513433"/>
                  </a:lnTo>
                  <a:lnTo>
                    <a:pt x="1452003" y="1508899"/>
                  </a:lnTo>
                  <a:lnTo>
                    <a:pt x="1452003" y="1500085"/>
                  </a:lnTo>
                  <a:lnTo>
                    <a:pt x="1454353" y="1496568"/>
                  </a:lnTo>
                  <a:lnTo>
                    <a:pt x="1454619" y="1496174"/>
                  </a:lnTo>
                  <a:lnTo>
                    <a:pt x="1466113" y="1496174"/>
                  </a:lnTo>
                  <a:lnTo>
                    <a:pt x="1467954" y="1500974"/>
                  </a:lnTo>
                  <a:lnTo>
                    <a:pt x="1467954" y="1492770"/>
                  </a:lnTo>
                  <a:lnTo>
                    <a:pt x="1465554" y="1491780"/>
                  </a:lnTo>
                  <a:lnTo>
                    <a:pt x="1455394" y="1491780"/>
                  </a:lnTo>
                  <a:lnTo>
                    <a:pt x="1452676" y="1494447"/>
                  </a:lnTo>
                  <a:lnTo>
                    <a:pt x="1451432" y="1496568"/>
                  </a:lnTo>
                  <a:lnTo>
                    <a:pt x="1451432" y="1491627"/>
                  </a:lnTo>
                  <a:lnTo>
                    <a:pt x="1452943" y="1481950"/>
                  </a:lnTo>
                  <a:lnTo>
                    <a:pt x="1464894" y="1481950"/>
                  </a:lnTo>
                  <a:lnTo>
                    <a:pt x="1466786" y="1484515"/>
                  </a:lnTo>
                  <a:lnTo>
                    <a:pt x="1467408" y="1487982"/>
                  </a:lnTo>
                  <a:lnTo>
                    <a:pt x="1472196" y="1487982"/>
                  </a:lnTo>
                  <a:lnTo>
                    <a:pt x="1471815" y="1481950"/>
                  </a:lnTo>
                  <a:lnTo>
                    <a:pt x="1471701" y="1479994"/>
                  </a:lnTo>
                  <a:lnTo>
                    <a:pt x="1465275" y="1477530"/>
                  </a:lnTo>
                  <a:lnTo>
                    <a:pt x="1460754" y="1477530"/>
                  </a:lnTo>
                  <a:lnTo>
                    <a:pt x="1453540" y="1479613"/>
                  </a:lnTo>
                  <a:lnTo>
                    <a:pt x="1449095" y="1484807"/>
                  </a:lnTo>
                  <a:lnTo>
                    <a:pt x="1446860" y="1491627"/>
                  </a:lnTo>
                  <a:lnTo>
                    <a:pt x="1446250" y="1498523"/>
                  </a:lnTo>
                  <a:lnTo>
                    <a:pt x="1446250" y="1503654"/>
                  </a:lnTo>
                  <a:lnTo>
                    <a:pt x="1446923" y="1508455"/>
                  </a:lnTo>
                  <a:lnTo>
                    <a:pt x="1452054" y="1516494"/>
                  </a:lnTo>
                  <a:lnTo>
                    <a:pt x="1456347" y="1517827"/>
                  </a:lnTo>
                  <a:lnTo>
                    <a:pt x="1464894" y="1517827"/>
                  </a:lnTo>
                  <a:lnTo>
                    <a:pt x="1467231" y="1516329"/>
                  </a:lnTo>
                  <a:lnTo>
                    <a:pt x="1469834" y="1513433"/>
                  </a:lnTo>
                  <a:lnTo>
                    <a:pt x="1471968" y="1511134"/>
                  </a:lnTo>
                  <a:lnTo>
                    <a:pt x="1472946" y="1508455"/>
                  </a:lnTo>
                  <a:lnTo>
                    <a:pt x="1473034" y="1496174"/>
                  </a:lnTo>
                  <a:lnTo>
                    <a:pt x="1473034" y="1494840"/>
                  </a:lnTo>
                  <a:close/>
                </a:path>
                <a:path w="1927225" h="1598930">
                  <a:moveTo>
                    <a:pt x="1916163" y="0"/>
                  </a:moveTo>
                  <a:lnTo>
                    <a:pt x="1912988" y="0"/>
                  </a:lnTo>
                  <a:lnTo>
                    <a:pt x="1912988" y="3175"/>
                  </a:lnTo>
                  <a:lnTo>
                    <a:pt x="1912988" y="15760"/>
                  </a:lnTo>
                  <a:lnTo>
                    <a:pt x="1894840" y="15760"/>
                  </a:lnTo>
                  <a:lnTo>
                    <a:pt x="1894840" y="18935"/>
                  </a:lnTo>
                  <a:lnTo>
                    <a:pt x="1912988" y="18935"/>
                  </a:lnTo>
                  <a:lnTo>
                    <a:pt x="1912988" y="21323"/>
                  </a:lnTo>
                  <a:lnTo>
                    <a:pt x="1912988" y="173380"/>
                  </a:lnTo>
                  <a:lnTo>
                    <a:pt x="1894840" y="173380"/>
                  </a:lnTo>
                  <a:lnTo>
                    <a:pt x="1894840" y="176555"/>
                  </a:lnTo>
                  <a:lnTo>
                    <a:pt x="1912988" y="176555"/>
                  </a:lnTo>
                  <a:lnTo>
                    <a:pt x="1912988" y="331012"/>
                  </a:lnTo>
                  <a:lnTo>
                    <a:pt x="1894840" y="331012"/>
                  </a:lnTo>
                  <a:lnTo>
                    <a:pt x="1894840" y="334175"/>
                  </a:lnTo>
                  <a:lnTo>
                    <a:pt x="1912988" y="334175"/>
                  </a:lnTo>
                  <a:lnTo>
                    <a:pt x="1912988" y="488632"/>
                  </a:lnTo>
                  <a:lnTo>
                    <a:pt x="1894840" y="488632"/>
                  </a:lnTo>
                  <a:lnTo>
                    <a:pt x="1894840" y="491794"/>
                  </a:lnTo>
                  <a:lnTo>
                    <a:pt x="1912988" y="491794"/>
                  </a:lnTo>
                  <a:lnTo>
                    <a:pt x="1912988" y="646239"/>
                  </a:lnTo>
                  <a:lnTo>
                    <a:pt x="1894840" y="646239"/>
                  </a:lnTo>
                  <a:lnTo>
                    <a:pt x="1894840" y="649414"/>
                  </a:lnTo>
                  <a:lnTo>
                    <a:pt x="1912988" y="649414"/>
                  </a:lnTo>
                  <a:lnTo>
                    <a:pt x="1912988" y="803859"/>
                  </a:lnTo>
                  <a:lnTo>
                    <a:pt x="1894840" y="803859"/>
                  </a:lnTo>
                  <a:lnTo>
                    <a:pt x="1894840" y="807034"/>
                  </a:lnTo>
                  <a:lnTo>
                    <a:pt x="1912988" y="807034"/>
                  </a:lnTo>
                  <a:lnTo>
                    <a:pt x="1912988" y="961478"/>
                  </a:lnTo>
                  <a:lnTo>
                    <a:pt x="1894840" y="961478"/>
                  </a:lnTo>
                  <a:lnTo>
                    <a:pt x="1894840" y="964653"/>
                  </a:lnTo>
                  <a:lnTo>
                    <a:pt x="1912988" y="964653"/>
                  </a:lnTo>
                  <a:lnTo>
                    <a:pt x="1912988" y="1119111"/>
                  </a:lnTo>
                  <a:lnTo>
                    <a:pt x="1894840" y="1119111"/>
                  </a:lnTo>
                  <a:lnTo>
                    <a:pt x="1894840" y="1122273"/>
                  </a:lnTo>
                  <a:lnTo>
                    <a:pt x="1912988" y="1122273"/>
                  </a:lnTo>
                  <a:lnTo>
                    <a:pt x="1912988" y="1276718"/>
                  </a:lnTo>
                  <a:lnTo>
                    <a:pt x="1894840" y="1276718"/>
                  </a:lnTo>
                  <a:lnTo>
                    <a:pt x="1894840" y="1279893"/>
                  </a:lnTo>
                  <a:lnTo>
                    <a:pt x="1912988" y="1279893"/>
                  </a:lnTo>
                  <a:lnTo>
                    <a:pt x="1912988" y="1416189"/>
                  </a:lnTo>
                  <a:lnTo>
                    <a:pt x="1912988" y="1434338"/>
                  </a:lnTo>
                  <a:lnTo>
                    <a:pt x="1894840" y="1434338"/>
                  </a:lnTo>
                  <a:lnTo>
                    <a:pt x="1462443" y="1434338"/>
                  </a:lnTo>
                  <a:lnTo>
                    <a:pt x="1462443" y="1416189"/>
                  </a:lnTo>
                  <a:lnTo>
                    <a:pt x="1459268" y="1416189"/>
                  </a:lnTo>
                  <a:lnTo>
                    <a:pt x="1459268" y="1434338"/>
                  </a:lnTo>
                  <a:lnTo>
                    <a:pt x="1008722" y="1434338"/>
                  </a:lnTo>
                  <a:lnTo>
                    <a:pt x="1008722" y="1416189"/>
                  </a:lnTo>
                  <a:lnTo>
                    <a:pt x="1005547" y="1416189"/>
                  </a:lnTo>
                  <a:lnTo>
                    <a:pt x="1005547" y="1434338"/>
                  </a:lnTo>
                  <a:lnTo>
                    <a:pt x="554990" y="1434338"/>
                  </a:lnTo>
                  <a:lnTo>
                    <a:pt x="554990" y="1416189"/>
                  </a:lnTo>
                  <a:lnTo>
                    <a:pt x="551827" y="1416189"/>
                  </a:lnTo>
                  <a:lnTo>
                    <a:pt x="551827" y="1434338"/>
                  </a:lnTo>
                  <a:lnTo>
                    <a:pt x="119430" y="1434338"/>
                  </a:lnTo>
                  <a:lnTo>
                    <a:pt x="101282" y="1434338"/>
                  </a:lnTo>
                  <a:lnTo>
                    <a:pt x="101282" y="1416189"/>
                  </a:lnTo>
                  <a:lnTo>
                    <a:pt x="101282" y="1279893"/>
                  </a:lnTo>
                  <a:lnTo>
                    <a:pt x="119430" y="1279893"/>
                  </a:lnTo>
                  <a:lnTo>
                    <a:pt x="119430" y="1276718"/>
                  </a:lnTo>
                  <a:lnTo>
                    <a:pt x="101282" y="1276718"/>
                  </a:lnTo>
                  <a:lnTo>
                    <a:pt x="101282" y="1122273"/>
                  </a:lnTo>
                  <a:lnTo>
                    <a:pt x="119430" y="1122273"/>
                  </a:lnTo>
                  <a:lnTo>
                    <a:pt x="119430" y="1119111"/>
                  </a:lnTo>
                  <a:lnTo>
                    <a:pt x="101282" y="1119111"/>
                  </a:lnTo>
                  <a:lnTo>
                    <a:pt x="101282" y="964653"/>
                  </a:lnTo>
                  <a:lnTo>
                    <a:pt x="119430" y="964653"/>
                  </a:lnTo>
                  <a:lnTo>
                    <a:pt x="119430" y="961478"/>
                  </a:lnTo>
                  <a:lnTo>
                    <a:pt x="101282" y="961478"/>
                  </a:lnTo>
                  <a:lnTo>
                    <a:pt x="101282" y="807034"/>
                  </a:lnTo>
                  <a:lnTo>
                    <a:pt x="119430" y="807034"/>
                  </a:lnTo>
                  <a:lnTo>
                    <a:pt x="119430" y="803859"/>
                  </a:lnTo>
                  <a:lnTo>
                    <a:pt x="101282" y="803859"/>
                  </a:lnTo>
                  <a:lnTo>
                    <a:pt x="101282" y="649414"/>
                  </a:lnTo>
                  <a:lnTo>
                    <a:pt x="119430" y="649414"/>
                  </a:lnTo>
                  <a:lnTo>
                    <a:pt x="119430" y="646239"/>
                  </a:lnTo>
                  <a:lnTo>
                    <a:pt x="101282" y="646239"/>
                  </a:lnTo>
                  <a:lnTo>
                    <a:pt x="101282" y="491794"/>
                  </a:lnTo>
                  <a:lnTo>
                    <a:pt x="119430" y="491794"/>
                  </a:lnTo>
                  <a:lnTo>
                    <a:pt x="119430" y="488632"/>
                  </a:lnTo>
                  <a:lnTo>
                    <a:pt x="101282" y="488632"/>
                  </a:lnTo>
                  <a:lnTo>
                    <a:pt x="101282" y="334175"/>
                  </a:lnTo>
                  <a:lnTo>
                    <a:pt x="119430" y="334175"/>
                  </a:lnTo>
                  <a:lnTo>
                    <a:pt x="119430" y="331012"/>
                  </a:lnTo>
                  <a:lnTo>
                    <a:pt x="101282" y="331012"/>
                  </a:lnTo>
                  <a:lnTo>
                    <a:pt x="101282" y="176555"/>
                  </a:lnTo>
                  <a:lnTo>
                    <a:pt x="119430" y="176555"/>
                  </a:lnTo>
                  <a:lnTo>
                    <a:pt x="119430" y="173380"/>
                  </a:lnTo>
                  <a:lnTo>
                    <a:pt x="101282" y="173380"/>
                  </a:lnTo>
                  <a:lnTo>
                    <a:pt x="101282" y="21323"/>
                  </a:lnTo>
                  <a:lnTo>
                    <a:pt x="101282" y="18935"/>
                  </a:lnTo>
                  <a:lnTo>
                    <a:pt x="119430" y="18935"/>
                  </a:lnTo>
                  <a:lnTo>
                    <a:pt x="119430" y="15760"/>
                  </a:lnTo>
                  <a:lnTo>
                    <a:pt x="101282" y="15760"/>
                  </a:lnTo>
                  <a:lnTo>
                    <a:pt x="101282" y="3175"/>
                  </a:lnTo>
                  <a:lnTo>
                    <a:pt x="551827" y="3175"/>
                  </a:lnTo>
                  <a:lnTo>
                    <a:pt x="551827" y="21323"/>
                  </a:lnTo>
                  <a:lnTo>
                    <a:pt x="554990" y="21323"/>
                  </a:lnTo>
                  <a:lnTo>
                    <a:pt x="554990" y="3175"/>
                  </a:lnTo>
                  <a:lnTo>
                    <a:pt x="1005547" y="3175"/>
                  </a:lnTo>
                  <a:lnTo>
                    <a:pt x="1005547" y="21323"/>
                  </a:lnTo>
                  <a:lnTo>
                    <a:pt x="1008722" y="21323"/>
                  </a:lnTo>
                  <a:lnTo>
                    <a:pt x="1008722" y="3175"/>
                  </a:lnTo>
                  <a:lnTo>
                    <a:pt x="1459268" y="3175"/>
                  </a:lnTo>
                  <a:lnTo>
                    <a:pt x="1459268" y="21323"/>
                  </a:lnTo>
                  <a:lnTo>
                    <a:pt x="1462443" y="21323"/>
                  </a:lnTo>
                  <a:lnTo>
                    <a:pt x="1462443" y="3175"/>
                  </a:lnTo>
                  <a:lnTo>
                    <a:pt x="1912988" y="3175"/>
                  </a:lnTo>
                  <a:lnTo>
                    <a:pt x="1912988" y="12"/>
                  </a:lnTo>
                  <a:lnTo>
                    <a:pt x="1462443" y="12"/>
                  </a:lnTo>
                  <a:lnTo>
                    <a:pt x="1459268" y="0"/>
                  </a:lnTo>
                  <a:lnTo>
                    <a:pt x="1008722" y="12"/>
                  </a:lnTo>
                  <a:lnTo>
                    <a:pt x="1005547" y="0"/>
                  </a:lnTo>
                  <a:lnTo>
                    <a:pt x="554990" y="12"/>
                  </a:lnTo>
                  <a:lnTo>
                    <a:pt x="551827" y="0"/>
                  </a:lnTo>
                  <a:lnTo>
                    <a:pt x="101282" y="12"/>
                  </a:lnTo>
                  <a:lnTo>
                    <a:pt x="98107" y="0"/>
                  </a:lnTo>
                  <a:lnTo>
                    <a:pt x="98107" y="1437513"/>
                  </a:lnTo>
                  <a:lnTo>
                    <a:pt x="101282" y="1437513"/>
                  </a:lnTo>
                  <a:lnTo>
                    <a:pt x="1916163" y="1437513"/>
                  </a:lnTo>
                  <a:lnTo>
                    <a:pt x="1916163" y="1434338"/>
                  </a:lnTo>
                  <a:lnTo>
                    <a:pt x="1916163" y="12"/>
                  </a:lnTo>
                  <a:close/>
                </a:path>
                <a:path w="1927225" h="1598930">
                  <a:moveTo>
                    <a:pt x="1927034" y="1478381"/>
                  </a:moveTo>
                  <a:lnTo>
                    <a:pt x="1899920" y="1478381"/>
                  </a:lnTo>
                  <a:lnTo>
                    <a:pt x="1899920" y="1483182"/>
                  </a:lnTo>
                  <a:lnTo>
                    <a:pt x="1921522" y="1483182"/>
                  </a:lnTo>
                  <a:lnTo>
                    <a:pt x="1916023" y="1490611"/>
                  </a:lnTo>
                  <a:lnTo>
                    <a:pt x="1911184" y="1499222"/>
                  </a:lnTo>
                  <a:lnTo>
                    <a:pt x="1907501" y="1508213"/>
                  </a:lnTo>
                  <a:lnTo>
                    <a:pt x="1905508" y="1516773"/>
                  </a:lnTo>
                  <a:lnTo>
                    <a:pt x="1910918" y="1516773"/>
                  </a:lnTo>
                  <a:lnTo>
                    <a:pt x="1914080" y="1504632"/>
                  </a:lnTo>
                  <a:lnTo>
                    <a:pt x="1918576" y="1494688"/>
                  </a:lnTo>
                  <a:lnTo>
                    <a:pt x="1923275" y="1487258"/>
                  </a:lnTo>
                  <a:lnTo>
                    <a:pt x="1927034" y="1482674"/>
                  </a:lnTo>
                  <a:lnTo>
                    <a:pt x="1927034" y="1478381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2" name="object 75">
              <a:extLst>
                <a:ext uri="{FF2B5EF4-FFF2-40B4-BE49-F238E27FC236}">
                  <a16:creationId xmlns:a16="http://schemas.microsoft.com/office/drawing/2014/main" id="{5E8242B6-8470-4C49-8A78-316652F1D0B8}"/>
                </a:ext>
              </a:extLst>
            </p:cNvPr>
            <p:cNvSpPr/>
            <p:nvPr/>
          </p:nvSpPr>
          <p:spPr>
            <a:xfrm>
              <a:off x="2708186" y="731608"/>
              <a:ext cx="153035" cy="844550"/>
            </a:xfrm>
            <a:custGeom>
              <a:avLst/>
              <a:gdLst/>
              <a:ahLst/>
              <a:cxnLst/>
              <a:rect l="l" t="t" r="r" b="b"/>
              <a:pathLst>
                <a:path w="153035" h="844550">
                  <a:moveTo>
                    <a:pt x="44107" y="805027"/>
                  </a:moveTo>
                  <a:lnTo>
                    <a:pt x="25984" y="811593"/>
                  </a:lnTo>
                  <a:lnTo>
                    <a:pt x="25984" y="818045"/>
                  </a:lnTo>
                  <a:lnTo>
                    <a:pt x="25984" y="831748"/>
                  </a:lnTo>
                  <a:lnTo>
                    <a:pt x="6565" y="824674"/>
                  </a:lnTo>
                  <a:lnTo>
                    <a:pt x="25984" y="818045"/>
                  </a:lnTo>
                  <a:lnTo>
                    <a:pt x="25984" y="811593"/>
                  </a:lnTo>
                  <a:lnTo>
                    <a:pt x="0" y="820991"/>
                  </a:lnTo>
                  <a:lnTo>
                    <a:pt x="0" y="827760"/>
                  </a:lnTo>
                  <a:lnTo>
                    <a:pt x="44107" y="844334"/>
                  </a:lnTo>
                  <a:lnTo>
                    <a:pt x="44107" y="838200"/>
                  </a:lnTo>
                  <a:lnTo>
                    <a:pt x="31267" y="833589"/>
                  </a:lnTo>
                  <a:lnTo>
                    <a:pt x="31267" y="831748"/>
                  </a:lnTo>
                  <a:lnTo>
                    <a:pt x="31267" y="818045"/>
                  </a:lnTo>
                  <a:lnTo>
                    <a:pt x="31267" y="815898"/>
                  </a:lnTo>
                  <a:lnTo>
                    <a:pt x="44107" y="811530"/>
                  </a:lnTo>
                  <a:lnTo>
                    <a:pt x="44107" y="805027"/>
                  </a:lnTo>
                  <a:close/>
                </a:path>
                <a:path w="153035" h="844550">
                  <a:moveTo>
                    <a:pt x="44107" y="698715"/>
                  </a:moveTo>
                  <a:lnTo>
                    <a:pt x="20764" y="698715"/>
                  </a:lnTo>
                  <a:lnTo>
                    <a:pt x="16840" y="695515"/>
                  </a:lnTo>
                  <a:lnTo>
                    <a:pt x="16840" y="688454"/>
                  </a:lnTo>
                  <a:lnTo>
                    <a:pt x="11239" y="688454"/>
                  </a:lnTo>
                  <a:lnTo>
                    <a:pt x="11049" y="689876"/>
                  </a:lnTo>
                  <a:lnTo>
                    <a:pt x="11049" y="693928"/>
                  </a:lnTo>
                  <a:lnTo>
                    <a:pt x="13576" y="696747"/>
                  </a:lnTo>
                  <a:lnTo>
                    <a:pt x="17322" y="698906"/>
                  </a:lnTo>
                  <a:lnTo>
                    <a:pt x="11976" y="699020"/>
                  </a:lnTo>
                  <a:lnTo>
                    <a:pt x="11976" y="704126"/>
                  </a:lnTo>
                  <a:lnTo>
                    <a:pt x="44107" y="704126"/>
                  </a:lnTo>
                  <a:lnTo>
                    <a:pt x="44107" y="698715"/>
                  </a:lnTo>
                  <a:close/>
                </a:path>
                <a:path w="153035" h="844550">
                  <a:moveTo>
                    <a:pt x="45034" y="778675"/>
                  </a:moveTo>
                  <a:lnTo>
                    <a:pt x="37846" y="775538"/>
                  </a:lnTo>
                  <a:lnTo>
                    <a:pt x="32740" y="774992"/>
                  </a:lnTo>
                  <a:lnTo>
                    <a:pt x="32740" y="780211"/>
                  </a:lnTo>
                  <a:lnTo>
                    <a:pt x="37655" y="781126"/>
                  </a:lnTo>
                  <a:lnTo>
                    <a:pt x="40360" y="784263"/>
                  </a:lnTo>
                  <a:lnTo>
                    <a:pt x="40360" y="795324"/>
                  </a:lnTo>
                  <a:lnTo>
                    <a:pt x="33540" y="796671"/>
                  </a:lnTo>
                  <a:lnTo>
                    <a:pt x="22301" y="796671"/>
                  </a:lnTo>
                  <a:lnTo>
                    <a:pt x="15913" y="794524"/>
                  </a:lnTo>
                  <a:lnTo>
                    <a:pt x="15913" y="783285"/>
                  </a:lnTo>
                  <a:lnTo>
                    <a:pt x="18491" y="780884"/>
                  </a:lnTo>
                  <a:lnTo>
                    <a:pt x="22796" y="780211"/>
                  </a:lnTo>
                  <a:lnTo>
                    <a:pt x="22796" y="774992"/>
                  </a:lnTo>
                  <a:lnTo>
                    <a:pt x="17195" y="775423"/>
                  </a:lnTo>
                  <a:lnTo>
                    <a:pt x="11049" y="778611"/>
                  </a:lnTo>
                  <a:lnTo>
                    <a:pt x="11049" y="797648"/>
                  </a:lnTo>
                  <a:lnTo>
                    <a:pt x="18973" y="802449"/>
                  </a:lnTo>
                  <a:lnTo>
                    <a:pt x="38214" y="802449"/>
                  </a:lnTo>
                  <a:lnTo>
                    <a:pt x="45034" y="797102"/>
                  </a:lnTo>
                  <a:lnTo>
                    <a:pt x="45034" y="778675"/>
                  </a:lnTo>
                  <a:close/>
                </a:path>
                <a:path w="153035" h="844550">
                  <a:moveTo>
                    <a:pt x="45034" y="748004"/>
                  </a:moveTo>
                  <a:lnTo>
                    <a:pt x="37846" y="744867"/>
                  </a:lnTo>
                  <a:lnTo>
                    <a:pt x="32740" y="744321"/>
                  </a:lnTo>
                  <a:lnTo>
                    <a:pt x="32740" y="749541"/>
                  </a:lnTo>
                  <a:lnTo>
                    <a:pt x="37655" y="750455"/>
                  </a:lnTo>
                  <a:lnTo>
                    <a:pt x="40360" y="753592"/>
                  </a:lnTo>
                  <a:lnTo>
                    <a:pt x="40360" y="764654"/>
                  </a:lnTo>
                  <a:lnTo>
                    <a:pt x="33540" y="766000"/>
                  </a:lnTo>
                  <a:lnTo>
                    <a:pt x="22301" y="766000"/>
                  </a:lnTo>
                  <a:lnTo>
                    <a:pt x="15913" y="763854"/>
                  </a:lnTo>
                  <a:lnTo>
                    <a:pt x="15913" y="752614"/>
                  </a:lnTo>
                  <a:lnTo>
                    <a:pt x="18491" y="750214"/>
                  </a:lnTo>
                  <a:lnTo>
                    <a:pt x="22796" y="749541"/>
                  </a:lnTo>
                  <a:lnTo>
                    <a:pt x="22796" y="744321"/>
                  </a:lnTo>
                  <a:lnTo>
                    <a:pt x="17195" y="744740"/>
                  </a:lnTo>
                  <a:lnTo>
                    <a:pt x="11049" y="747941"/>
                  </a:lnTo>
                  <a:lnTo>
                    <a:pt x="11049" y="766991"/>
                  </a:lnTo>
                  <a:lnTo>
                    <a:pt x="18973" y="771779"/>
                  </a:lnTo>
                  <a:lnTo>
                    <a:pt x="38214" y="771779"/>
                  </a:lnTo>
                  <a:lnTo>
                    <a:pt x="45034" y="766432"/>
                  </a:lnTo>
                  <a:lnTo>
                    <a:pt x="45034" y="748004"/>
                  </a:lnTo>
                  <a:close/>
                </a:path>
                <a:path w="153035" h="844550">
                  <a:moveTo>
                    <a:pt x="45034" y="723176"/>
                  </a:moveTo>
                  <a:lnTo>
                    <a:pt x="43065" y="720420"/>
                  </a:lnTo>
                  <a:lnTo>
                    <a:pt x="39319" y="718146"/>
                  </a:lnTo>
                  <a:lnTo>
                    <a:pt x="39433" y="718019"/>
                  </a:lnTo>
                  <a:lnTo>
                    <a:pt x="44107" y="718019"/>
                  </a:lnTo>
                  <a:lnTo>
                    <a:pt x="44107" y="712927"/>
                  </a:lnTo>
                  <a:lnTo>
                    <a:pt x="11976" y="712927"/>
                  </a:lnTo>
                  <a:lnTo>
                    <a:pt x="11976" y="718324"/>
                  </a:lnTo>
                  <a:lnTo>
                    <a:pt x="34340" y="718324"/>
                  </a:lnTo>
                  <a:lnTo>
                    <a:pt x="40360" y="720356"/>
                  </a:lnTo>
                  <a:lnTo>
                    <a:pt x="40360" y="730681"/>
                  </a:lnTo>
                  <a:lnTo>
                    <a:pt x="38569" y="733386"/>
                  </a:lnTo>
                  <a:lnTo>
                    <a:pt x="11976" y="733386"/>
                  </a:lnTo>
                  <a:lnTo>
                    <a:pt x="11976" y="738784"/>
                  </a:lnTo>
                  <a:lnTo>
                    <a:pt x="42760" y="738784"/>
                  </a:lnTo>
                  <a:lnTo>
                    <a:pt x="45034" y="733069"/>
                  </a:lnTo>
                  <a:lnTo>
                    <a:pt x="45034" y="723176"/>
                  </a:lnTo>
                  <a:close/>
                </a:path>
                <a:path w="153035" h="844550">
                  <a:moveTo>
                    <a:pt x="45034" y="680631"/>
                  </a:moveTo>
                  <a:lnTo>
                    <a:pt x="44907" y="669759"/>
                  </a:lnTo>
                  <a:lnTo>
                    <a:pt x="42075" y="666623"/>
                  </a:lnTo>
                  <a:lnTo>
                    <a:pt x="40538" y="665213"/>
                  </a:lnTo>
                  <a:lnTo>
                    <a:pt x="40538" y="669759"/>
                  </a:lnTo>
                  <a:lnTo>
                    <a:pt x="40538" y="678853"/>
                  </a:lnTo>
                  <a:lnTo>
                    <a:pt x="38455" y="680631"/>
                  </a:lnTo>
                  <a:lnTo>
                    <a:pt x="30899" y="680631"/>
                  </a:lnTo>
                  <a:lnTo>
                    <a:pt x="30099" y="676389"/>
                  </a:lnTo>
                  <a:lnTo>
                    <a:pt x="29730" y="673747"/>
                  </a:lnTo>
                  <a:lnTo>
                    <a:pt x="28867" y="667054"/>
                  </a:lnTo>
                  <a:lnTo>
                    <a:pt x="28384" y="665708"/>
                  </a:lnTo>
                  <a:lnTo>
                    <a:pt x="27698" y="664845"/>
                  </a:lnTo>
                  <a:lnTo>
                    <a:pt x="37287" y="664845"/>
                  </a:lnTo>
                  <a:lnTo>
                    <a:pt x="40538" y="669759"/>
                  </a:lnTo>
                  <a:lnTo>
                    <a:pt x="40538" y="665213"/>
                  </a:lnTo>
                  <a:lnTo>
                    <a:pt x="40144" y="664845"/>
                  </a:lnTo>
                  <a:lnTo>
                    <a:pt x="40005" y="664718"/>
                  </a:lnTo>
                  <a:lnTo>
                    <a:pt x="39814" y="664540"/>
                  </a:lnTo>
                  <a:lnTo>
                    <a:pt x="42265" y="664349"/>
                  </a:lnTo>
                  <a:lnTo>
                    <a:pt x="44716" y="663613"/>
                  </a:lnTo>
                  <a:lnTo>
                    <a:pt x="44716" y="657593"/>
                  </a:lnTo>
                  <a:lnTo>
                    <a:pt x="44348" y="656793"/>
                  </a:lnTo>
                  <a:lnTo>
                    <a:pt x="44107" y="655878"/>
                  </a:lnTo>
                  <a:lnTo>
                    <a:pt x="40170" y="655878"/>
                  </a:lnTo>
                  <a:lnTo>
                    <a:pt x="40297" y="656793"/>
                  </a:lnTo>
                  <a:lnTo>
                    <a:pt x="40424" y="658761"/>
                  </a:lnTo>
                  <a:lnTo>
                    <a:pt x="39865" y="659434"/>
                  </a:lnTo>
                  <a:lnTo>
                    <a:pt x="11798" y="659434"/>
                  </a:lnTo>
                  <a:lnTo>
                    <a:pt x="11137" y="667550"/>
                  </a:lnTo>
                  <a:lnTo>
                    <a:pt x="11049" y="679284"/>
                  </a:lnTo>
                  <a:lnTo>
                    <a:pt x="14071" y="684377"/>
                  </a:lnTo>
                  <a:lnTo>
                    <a:pt x="21742" y="684631"/>
                  </a:lnTo>
                  <a:lnTo>
                    <a:pt x="21742" y="679640"/>
                  </a:lnTo>
                  <a:lnTo>
                    <a:pt x="19291" y="679284"/>
                  </a:lnTo>
                  <a:lnTo>
                    <a:pt x="15544" y="678421"/>
                  </a:lnTo>
                  <a:lnTo>
                    <a:pt x="15633" y="667054"/>
                  </a:lnTo>
                  <a:lnTo>
                    <a:pt x="17386" y="664718"/>
                  </a:lnTo>
                  <a:lnTo>
                    <a:pt x="23964" y="664718"/>
                  </a:lnTo>
                  <a:lnTo>
                    <a:pt x="24447" y="666254"/>
                  </a:lnTo>
                  <a:lnTo>
                    <a:pt x="24574" y="667550"/>
                  </a:lnTo>
                  <a:lnTo>
                    <a:pt x="26784" y="685431"/>
                  </a:lnTo>
                  <a:lnTo>
                    <a:pt x="33045" y="686219"/>
                  </a:lnTo>
                  <a:lnTo>
                    <a:pt x="41275" y="686219"/>
                  </a:lnTo>
                  <a:lnTo>
                    <a:pt x="45034" y="682053"/>
                  </a:lnTo>
                  <a:lnTo>
                    <a:pt x="45034" y="680631"/>
                  </a:lnTo>
                  <a:close/>
                </a:path>
                <a:path w="153035" h="844550">
                  <a:moveTo>
                    <a:pt x="45034" y="628713"/>
                  </a:moveTo>
                  <a:lnTo>
                    <a:pt x="37846" y="625576"/>
                  </a:lnTo>
                  <a:lnTo>
                    <a:pt x="32740" y="625030"/>
                  </a:lnTo>
                  <a:lnTo>
                    <a:pt x="32740" y="630250"/>
                  </a:lnTo>
                  <a:lnTo>
                    <a:pt x="37655" y="631164"/>
                  </a:lnTo>
                  <a:lnTo>
                    <a:pt x="40360" y="634301"/>
                  </a:lnTo>
                  <a:lnTo>
                    <a:pt x="40360" y="645363"/>
                  </a:lnTo>
                  <a:lnTo>
                    <a:pt x="33540" y="646709"/>
                  </a:lnTo>
                  <a:lnTo>
                    <a:pt x="22301" y="646709"/>
                  </a:lnTo>
                  <a:lnTo>
                    <a:pt x="15913" y="644563"/>
                  </a:lnTo>
                  <a:lnTo>
                    <a:pt x="15913" y="633323"/>
                  </a:lnTo>
                  <a:lnTo>
                    <a:pt x="18491" y="630923"/>
                  </a:lnTo>
                  <a:lnTo>
                    <a:pt x="22796" y="630250"/>
                  </a:lnTo>
                  <a:lnTo>
                    <a:pt x="22796" y="625030"/>
                  </a:lnTo>
                  <a:lnTo>
                    <a:pt x="17195" y="625449"/>
                  </a:lnTo>
                  <a:lnTo>
                    <a:pt x="11049" y="628650"/>
                  </a:lnTo>
                  <a:lnTo>
                    <a:pt x="11049" y="647687"/>
                  </a:lnTo>
                  <a:lnTo>
                    <a:pt x="18973" y="652487"/>
                  </a:lnTo>
                  <a:lnTo>
                    <a:pt x="38214" y="652487"/>
                  </a:lnTo>
                  <a:lnTo>
                    <a:pt x="45034" y="647141"/>
                  </a:lnTo>
                  <a:lnTo>
                    <a:pt x="45034" y="628713"/>
                  </a:lnTo>
                  <a:close/>
                </a:path>
                <a:path w="153035" h="844550">
                  <a:moveTo>
                    <a:pt x="57251" y="610819"/>
                  </a:moveTo>
                  <a:lnTo>
                    <a:pt x="56515" y="610260"/>
                  </a:lnTo>
                  <a:lnTo>
                    <a:pt x="35610" y="602157"/>
                  </a:lnTo>
                  <a:lnTo>
                    <a:pt x="27724" y="599262"/>
                  </a:lnTo>
                  <a:lnTo>
                    <a:pt x="11976" y="593623"/>
                  </a:lnTo>
                  <a:lnTo>
                    <a:pt x="11976" y="599579"/>
                  </a:lnTo>
                  <a:lnTo>
                    <a:pt x="38150" y="608177"/>
                  </a:lnTo>
                  <a:lnTo>
                    <a:pt x="38150" y="608304"/>
                  </a:lnTo>
                  <a:lnTo>
                    <a:pt x="11976" y="616839"/>
                  </a:lnTo>
                  <a:lnTo>
                    <a:pt x="11976" y="622985"/>
                  </a:lnTo>
                  <a:lnTo>
                    <a:pt x="44970" y="611060"/>
                  </a:lnTo>
                  <a:lnTo>
                    <a:pt x="52400" y="613956"/>
                  </a:lnTo>
                  <a:lnTo>
                    <a:pt x="52400" y="618248"/>
                  </a:lnTo>
                  <a:lnTo>
                    <a:pt x="51841" y="620039"/>
                  </a:lnTo>
                  <a:lnTo>
                    <a:pt x="56769" y="620039"/>
                  </a:lnTo>
                  <a:lnTo>
                    <a:pt x="57251" y="617766"/>
                  </a:lnTo>
                  <a:lnTo>
                    <a:pt x="57251" y="610819"/>
                  </a:lnTo>
                  <a:close/>
                </a:path>
                <a:path w="153035" h="844550">
                  <a:moveTo>
                    <a:pt x="106527" y="169621"/>
                  </a:moveTo>
                  <a:lnTo>
                    <a:pt x="105143" y="162026"/>
                  </a:lnTo>
                  <a:lnTo>
                    <a:pt x="104355" y="157619"/>
                  </a:lnTo>
                  <a:lnTo>
                    <a:pt x="101282" y="157619"/>
                  </a:lnTo>
                  <a:lnTo>
                    <a:pt x="101282" y="167944"/>
                  </a:lnTo>
                  <a:lnTo>
                    <a:pt x="101282" y="187591"/>
                  </a:lnTo>
                  <a:lnTo>
                    <a:pt x="98717" y="193497"/>
                  </a:lnTo>
                  <a:lnTo>
                    <a:pt x="87452" y="193497"/>
                  </a:lnTo>
                  <a:lnTo>
                    <a:pt x="84874" y="187591"/>
                  </a:lnTo>
                  <a:lnTo>
                    <a:pt x="84874" y="167944"/>
                  </a:lnTo>
                  <a:lnTo>
                    <a:pt x="87452" y="162026"/>
                  </a:lnTo>
                  <a:lnTo>
                    <a:pt x="98717" y="162026"/>
                  </a:lnTo>
                  <a:lnTo>
                    <a:pt x="101282" y="167944"/>
                  </a:lnTo>
                  <a:lnTo>
                    <a:pt x="101282" y="157619"/>
                  </a:lnTo>
                  <a:lnTo>
                    <a:pt x="81813" y="157619"/>
                  </a:lnTo>
                  <a:lnTo>
                    <a:pt x="79629" y="169621"/>
                  </a:lnTo>
                  <a:lnTo>
                    <a:pt x="79629" y="185915"/>
                  </a:lnTo>
                  <a:lnTo>
                    <a:pt x="81813" y="197916"/>
                  </a:lnTo>
                  <a:lnTo>
                    <a:pt x="104355" y="197916"/>
                  </a:lnTo>
                  <a:lnTo>
                    <a:pt x="105143" y="193497"/>
                  </a:lnTo>
                  <a:lnTo>
                    <a:pt x="106527" y="185915"/>
                  </a:lnTo>
                  <a:lnTo>
                    <a:pt x="106527" y="169621"/>
                  </a:lnTo>
                  <a:close/>
                </a:path>
                <a:path w="153035" h="844550">
                  <a:moveTo>
                    <a:pt x="119227" y="190944"/>
                  </a:moveTo>
                  <a:lnTo>
                    <a:pt x="113423" y="190944"/>
                  </a:lnTo>
                  <a:lnTo>
                    <a:pt x="113423" y="196850"/>
                  </a:lnTo>
                  <a:lnTo>
                    <a:pt x="119227" y="196850"/>
                  </a:lnTo>
                  <a:lnTo>
                    <a:pt x="119227" y="190944"/>
                  </a:lnTo>
                  <a:close/>
                </a:path>
                <a:path w="153035" h="844550">
                  <a:moveTo>
                    <a:pt x="143598" y="0"/>
                  </a:moveTo>
                  <a:lnTo>
                    <a:pt x="139750" y="0"/>
                  </a:lnTo>
                  <a:lnTo>
                    <a:pt x="138188" y="6413"/>
                  </a:lnTo>
                  <a:lnTo>
                    <a:pt x="135572" y="7023"/>
                  </a:lnTo>
                  <a:lnTo>
                    <a:pt x="129209" y="7480"/>
                  </a:lnTo>
                  <a:lnTo>
                    <a:pt x="129209" y="11379"/>
                  </a:lnTo>
                  <a:lnTo>
                    <a:pt x="138353" y="11379"/>
                  </a:lnTo>
                  <a:lnTo>
                    <a:pt x="138353" y="39230"/>
                  </a:lnTo>
                  <a:lnTo>
                    <a:pt x="143598" y="39230"/>
                  </a:lnTo>
                  <a:lnTo>
                    <a:pt x="143598" y="0"/>
                  </a:lnTo>
                  <a:close/>
                </a:path>
                <a:path w="153035" h="844550">
                  <a:moveTo>
                    <a:pt x="152755" y="169443"/>
                  </a:moveTo>
                  <a:lnTo>
                    <a:pt x="151980" y="162026"/>
                  </a:lnTo>
                  <a:lnTo>
                    <a:pt x="151523" y="157619"/>
                  </a:lnTo>
                  <a:lnTo>
                    <a:pt x="147015" y="157619"/>
                  </a:lnTo>
                  <a:lnTo>
                    <a:pt x="147015" y="165925"/>
                  </a:lnTo>
                  <a:lnTo>
                    <a:pt x="147015" y="178155"/>
                  </a:lnTo>
                  <a:lnTo>
                    <a:pt x="142036" y="179324"/>
                  </a:lnTo>
                  <a:lnTo>
                    <a:pt x="136182" y="179324"/>
                  </a:lnTo>
                  <a:lnTo>
                    <a:pt x="131495" y="178371"/>
                  </a:lnTo>
                  <a:lnTo>
                    <a:pt x="131495" y="165595"/>
                  </a:lnTo>
                  <a:lnTo>
                    <a:pt x="134505" y="162026"/>
                  </a:lnTo>
                  <a:lnTo>
                    <a:pt x="144716" y="162026"/>
                  </a:lnTo>
                  <a:lnTo>
                    <a:pt x="147015" y="165925"/>
                  </a:lnTo>
                  <a:lnTo>
                    <a:pt x="147015" y="157619"/>
                  </a:lnTo>
                  <a:lnTo>
                    <a:pt x="130771" y="157619"/>
                  </a:lnTo>
                  <a:lnTo>
                    <a:pt x="126415" y="163918"/>
                  </a:lnTo>
                  <a:lnTo>
                    <a:pt x="126415" y="178879"/>
                  </a:lnTo>
                  <a:lnTo>
                    <a:pt x="131495" y="183730"/>
                  </a:lnTo>
                  <a:lnTo>
                    <a:pt x="142379" y="183730"/>
                  </a:lnTo>
                  <a:lnTo>
                    <a:pt x="146278" y="182054"/>
                  </a:lnTo>
                  <a:lnTo>
                    <a:pt x="147599" y="179324"/>
                  </a:lnTo>
                  <a:lnTo>
                    <a:pt x="147739" y="179044"/>
                  </a:lnTo>
                  <a:lnTo>
                    <a:pt x="147815" y="179324"/>
                  </a:lnTo>
                  <a:lnTo>
                    <a:pt x="146621" y="189318"/>
                  </a:lnTo>
                  <a:lnTo>
                    <a:pt x="143776" y="193840"/>
                  </a:lnTo>
                  <a:lnTo>
                    <a:pt x="134391" y="193840"/>
                  </a:lnTo>
                  <a:lnTo>
                    <a:pt x="132054" y="191376"/>
                  </a:lnTo>
                  <a:lnTo>
                    <a:pt x="131775" y="187413"/>
                  </a:lnTo>
                  <a:lnTo>
                    <a:pt x="126860" y="187413"/>
                  </a:lnTo>
                  <a:lnTo>
                    <a:pt x="126911" y="191376"/>
                  </a:lnTo>
                  <a:lnTo>
                    <a:pt x="129311" y="197916"/>
                  </a:lnTo>
                  <a:lnTo>
                    <a:pt x="138531" y="197916"/>
                  </a:lnTo>
                  <a:lnTo>
                    <a:pt x="146443" y="195059"/>
                  </a:lnTo>
                  <a:lnTo>
                    <a:pt x="147218" y="193840"/>
                  </a:lnTo>
                  <a:lnTo>
                    <a:pt x="150698" y="188442"/>
                  </a:lnTo>
                  <a:lnTo>
                    <a:pt x="152425" y="181038"/>
                  </a:lnTo>
                  <a:lnTo>
                    <a:pt x="152552" y="179044"/>
                  </a:lnTo>
                  <a:lnTo>
                    <a:pt x="152755" y="175806"/>
                  </a:lnTo>
                  <a:lnTo>
                    <a:pt x="152755" y="169443"/>
                  </a:lnTo>
                  <a:close/>
                </a:path>
                <a:path w="153035" h="844550">
                  <a:moveTo>
                    <a:pt x="152920" y="340182"/>
                  </a:moveTo>
                  <a:lnTo>
                    <a:pt x="151853" y="336054"/>
                  </a:lnTo>
                  <a:lnTo>
                    <a:pt x="151803" y="335826"/>
                  </a:lnTo>
                  <a:lnTo>
                    <a:pt x="147675" y="334086"/>
                  </a:lnTo>
                  <a:lnTo>
                    <a:pt x="147675" y="338391"/>
                  </a:lnTo>
                  <a:lnTo>
                    <a:pt x="147675" y="349834"/>
                  </a:lnTo>
                  <a:lnTo>
                    <a:pt x="143383" y="351116"/>
                  </a:lnTo>
                  <a:lnTo>
                    <a:pt x="132994" y="351116"/>
                  </a:lnTo>
                  <a:lnTo>
                    <a:pt x="131432" y="346430"/>
                  </a:lnTo>
                  <a:lnTo>
                    <a:pt x="131432" y="339674"/>
                  </a:lnTo>
                  <a:lnTo>
                    <a:pt x="134010" y="336054"/>
                  </a:lnTo>
                  <a:lnTo>
                    <a:pt x="143992" y="336054"/>
                  </a:lnTo>
                  <a:lnTo>
                    <a:pt x="147675" y="338391"/>
                  </a:lnTo>
                  <a:lnTo>
                    <a:pt x="147675" y="334086"/>
                  </a:lnTo>
                  <a:lnTo>
                    <a:pt x="146507" y="333590"/>
                  </a:lnTo>
                  <a:lnTo>
                    <a:pt x="149910" y="331812"/>
                  </a:lnTo>
                  <a:lnTo>
                    <a:pt x="151523" y="330974"/>
                  </a:lnTo>
                  <a:lnTo>
                    <a:pt x="151523" y="320751"/>
                  </a:lnTo>
                  <a:lnTo>
                    <a:pt x="150837" y="319646"/>
                  </a:lnTo>
                  <a:lnTo>
                    <a:pt x="148120" y="315226"/>
                  </a:lnTo>
                  <a:lnTo>
                    <a:pt x="146456" y="315226"/>
                  </a:lnTo>
                  <a:lnTo>
                    <a:pt x="146456" y="323100"/>
                  </a:lnTo>
                  <a:lnTo>
                    <a:pt x="146456" y="329069"/>
                  </a:lnTo>
                  <a:lnTo>
                    <a:pt x="143713" y="331812"/>
                  </a:lnTo>
                  <a:lnTo>
                    <a:pt x="135902" y="331812"/>
                  </a:lnTo>
                  <a:lnTo>
                    <a:pt x="132613" y="329514"/>
                  </a:lnTo>
                  <a:lnTo>
                    <a:pt x="132664" y="323100"/>
                  </a:lnTo>
                  <a:lnTo>
                    <a:pt x="133896" y="319646"/>
                  </a:lnTo>
                  <a:lnTo>
                    <a:pt x="144894" y="319646"/>
                  </a:lnTo>
                  <a:lnTo>
                    <a:pt x="146456" y="323100"/>
                  </a:lnTo>
                  <a:lnTo>
                    <a:pt x="146456" y="315226"/>
                  </a:lnTo>
                  <a:lnTo>
                    <a:pt x="130048" y="315226"/>
                  </a:lnTo>
                  <a:lnTo>
                    <a:pt x="127533" y="321932"/>
                  </a:lnTo>
                  <a:lnTo>
                    <a:pt x="127533" y="329692"/>
                  </a:lnTo>
                  <a:lnTo>
                    <a:pt x="129489" y="332371"/>
                  </a:lnTo>
                  <a:lnTo>
                    <a:pt x="132829" y="333654"/>
                  </a:lnTo>
                  <a:lnTo>
                    <a:pt x="128701" y="335318"/>
                  </a:lnTo>
                  <a:lnTo>
                    <a:pt x="126187" y="338391"/>
                  </a:lnTo>
                  <a:lnTo>
                    <a:pt x="126187" y="349326"/>
                  </a:lnTo>
                  <a:lnTo>
                    <a:pt x="133337" y="354965"/>
                  </a:lnTo>
                  <a:lnTo>
                    <a:pt x="137464" y="355523"/>
                  </a:lnTo>
                  <a:lnTo>
                    <a:pt x="148907" y="355523"/>
                  </a:lnTo>
                  <a:lnTo>
                    <a:pt x="151803" y="351116"/>
                  </a:lnTo>
                  <a:lnTo>
                    <a:pt x="152920" y="349440"/>
                  </a:lnTo>
                  <a:lnTo>
                    <a:pt x="152920" y="340182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3" name="object 76">
              <a:extLst>
                <a:ext uri="{FF2B5EF4-FFF2-40B4-BE49-F238E27FC236}">
                  <a16:creationId xmlns:a16="http://schemas.microsoft.com/office/drawing/2014/main" id="{D58722FD-00E9-40C9-9886-76BE4D55E0D7}"/>
                </a:ext>
              </a:extLst>
            </p:cNvPr>
            <p:cNvSpPr/>
            <p:nvPr/>
          </p:nvSpPr>
          <p:spPr>
            <a:xfrm>
              <a:off x="2861919" y="875905"/>
              <a:ext cx="1866264" cy="539115"/>
            </a:xfrm>
            <a:custGeom>
              <a:avLst/>
              <a:gdLst/>
              <a:ahLst/>
              <a:cxnLst/>
              <a:rect l="l" t="t" r="r" b="b"/>
              <a:pathLst>
                <a:path w="1866264" h="539115">
                  <a:moveTo>
                    <a:pt x="1854860" y="288239"/>
                  </a:moveTo>
                  <a:lnTo>
                    <a:pt x="1849742" y="283121"/>
                  </a:lnTo>
                  <a:lnTo>
                    <a:pt x="1844103" y="288759"/>
                  </a:lnTo>
                  <a:lnTo>
                    <a:pt x="1844103" y="296011"/>
                  </a:lnTo>
                  <a:lnTo>
                    <a:pt x="1844103" y="299008"/>
                  </a:lnTo>
                  <a:lnTo>
                    <a:pt x="1840471" y="302641"/>
                  </a:lnTo>
                  <a:lnTo>
                    <a:pt x="1844090" y="299008"/>
                  </a:lnTo>
                  <a:lnTo>
                    <a:pt x="1844090" y="296011"/>
                  </a:lnTo>
                  <a:lnTo>
                    <a:pt x="1844103" y="288759"/>
                  </a:lnTo>
                  <a:lnTo>
                    <a:pt x="1840471" y="292392"/>
                  </a:lnTo>
                  <a:lnTo>
                    <a:pt x="1844090" y="288759"/>
                  </a:lnTo>
                  <a:lnTo>
                    <a:pt x="1844103" y="280784"/>
                  </a:lnTo>
                  <a:lnTo>
                    <a:pt x="1836839" y="280784"/>
                  </a:lnTo>
                  <a:lnTo>
                    <a:pt x="1836839" y="288759"/>
                  </a:lnTo>
                  <a:lnTo>
                    <a:pt x="1831213" y="283121"/>
                  </a:lnTo>
                  <a:lnTo>
                    <a:pt x="1826082" y="288239"/>
                  </a:lnTo>
                  <a:lnTo>
                    <a:pt x="1831721" y="293890"/>
                  </a:lnTo>
                  <a:lnTo>
                    <a:pt x="1823745" y="293890"/>
                  </a:lnTo>
                  <a:lnTo>
                    <a:pt x="1823745" y="295046"/>
                  </a:lnTo>
                  <a:lnTo>
                    <a:pt x="1396149" y="324764"/>
                  </a:lnTo>
                  <a:lnTo>
                    <a:pt x="1401140" y="319773"/>
                  </a:lnTo>
                  <a:lnTo>
                    <a:pt x="1396022" y="314642"/>
                  </a:lnTo>
                  <a:lnTo>
                    <a:pt x="1390370" y="320294"/>
                  </a:lnTo>
                  <a:lnTo>
                    <a:pt x="1390370" y="312305"/>
                  </a:lnTo>
                  <a:lnTo>
                    <a:pt x="1383118" y="312305"/>
                  </a:lnTo>
                  <a:lnTo>
                    <a:pt x="1383118" y="320294"/>
                  </a:lnTo>
                  <a:lnTo>
                    <a:pt x="1386751" y="323913"/>
                  </a:lnTo>
                  <a:lnTo>
                    <a:pt x="1383118" y="320294"/>
                  </a:lnTo>
                  <a:lnTo>
                    <a:pt x="1377492" y="314642"/>
                  </a:lnTo>
                  <a:lnTo>
                    <a:pt x="1372362" y="319773"/>
                  </a:lnTo>
                  <a:lnTo>
                    <a:pt x="1377988" y="325412"/>
                  </a:lnTo>
                  <a:lnTo>
                    <a:pt x="1370025" y="325412"/>
                  </a:lnTo>
                  <a:lnTo>
                    <a:pt x="1370025" y="327710"/>
                  </a:lnTo>
                  <a:lnTo>
                    <a:pt x="943216" y="387019"/>
                  </a:lnTo>
                  <a:lnTo>
                    <a:pt x="947420" y="382816"/>
                  </a:lnTo>
                  <a:lnTo>
                    <a:pt x="942301" y="377685"/>
                  </a:lnTo>
                  <a:lnTo>
                    <a:pt x="936650" y="383336"/>
                  </a:lnTo>
                  <a:lnTo>
                    <a:pt x="936650" y="375348"/>
                  </a:lnTo>
                  <a:lnTo>
                    <a:pt x="929398" y="375348"/>
                  </a:lnTo>
                  <a:lnTo>
                    <a:pt x="929398" y="383336"/>
                  </a:lnTo>
                  <a:lnTo>
                    <a:pt x="933030" y="386956"/>
                  </a:lnTo>
                  <a:lnTo>
                    <a:pt x="929398" y="383336"/>
                  </a:lnTo>
                  <a:lnTo>
                    <a:pt x="923772" y="377685"/>
                  </a:lnTo>
                  <a:lnTo>
                    <a:pt x="918641" y="382816"/>
                  </a:lnTo>
                  <a:lnTo>
                    <a:pt x="924280" y="388467"/>
                  </a:lnTo>
                  <a:lnTo>
                    <a:pt x="916305" y="388467"/>
                  </a:lnTo>
                  <a:lnTo>
                    <a:pt x="916305" y="389623"/>
                  </a:lnTo>
                  <a:lnTo>
                    <a:pt x="488708" y="419328"/>
                  </a:lnTo>
                  <a:lnTo>
                    <a:pt x="493699" y="414337"/>
                  </a:lnTo>
                  <a:lnTo>
                    <a:pt x="488581" y="409219"/>
                  </a:lnTo>
                  <a:lnTo>
                    <a:pt x="482930" y="414870"/>
                  </a:lnTo>
                  <a:lnTo>
                    <a:pt x="482930" y="406882"/>
                  </a:lnTo>
                  <a:lnTo>
                    <a:pt x="475691" y="406882"/>
                  </a:lnTo>
                  <a:lnTo>
                    <a:pt x="475691" y="414870"/>
                  </a:lnTo>
                  <a:lnTo>
                    <a:pt x="470052" y="409219"/>
                  </a:lnTo>
                  <a:lnTo>
                    <a:pt x="464921" y="414337"/>
                  </a:lnTo>
                  <a:lnTo>
                    <a:pt x="470560" y="419989"/>
                  </a:lnTo>
                  <a:lnTo>
                    <a:pt x="462584" y="419989"/>
                  </a:lnTo>
                  <a:lnTo>
                    <a:pt x="462584" y="420573"/>
                  </a:lnTo>
                  <a:lnTo>
                    <a:pt x="34645" y="435432"/>
                  </a:lnTo>
                  <a:lnTo>
                    <a:pt x="39979" y="430098"/>
                  </a:lnTo>
                  <a:lnTo>
                    <a:pt x="34861" y="424980"/>
                  </a:lnTo>
                  <a:lnTo>
                    <a:pt x="29210" y="430631"/>
                  </a:lnTo>
                  <a:lnTo>
                    <a:pt x="29210" y="422643"/>
                  </a:lnTo>
                  <a:lnTo>
                    <a:pt x="25590" y="422643"/>
                  </a:lnTo>
                  <a:lnTo>
                    <a:pt x="25590" y="444487"/>
                  </a:lnTo>
                  <a:lnTo>
                    <a:pt x="21958" y="440867"/>
                  </a:lnTo>
                  <a:lnTo>
                    <a:pt x="25590" y="444487"/>
                  </a:lnTo>
                  <a:lnTo>
                    <a:pt x="25590" y="422643"/>
                  </a:lnTo>
                  <a:lnTo>
                    <a:pt x="21958" y="422643"/>
                  </a:lnTo>
                  <a:lnTo>
                    <a:pt x="21958" y="430631"/>
                  </a:lnTo>
                  <a:lnTo>
                    <a:pt x="16319" y="424980"/>
                  </a:lnTo>
                  <a:lnTo>
                    <a:pt x="11201" y="430098"/>
                  </a:lnTo>
                  <a:lnTo>
                    <a:pt x="16840" y="435749"/>
                  </a:lnTo>
                  <a:lnTo>
                    <a:pt x="8864" y="435749"/>
                  </a:lnTo>
                  <a:lnTo>
                    <a:pt x="8864" y="442988"/>
                  </a:lnTo>
                  <a:lnTo>
                    <a:pt x="16840" y="442988"/>
                  </a:lnTo>
                  <a:lnTo>
                    <a:pt x="11201" y="448627"/>
                  </a:lnTo>
                  <a:lnTo>
                    <a:pt x="16319" y="453758"/>
                  </a:lnTo>
                  <a:lnTo>
                    <a:pt x="21958" y="448119"/>
                  </a:lnTo>
                  <a:lnTo>
                    <a:pt x="21958" y="456107"/>
                  </a:lnTo>
                  <a:lnTo>
                    <a:pt x="29210" y="456107"/>
                  </a:lnTo>
                  <a:lnTo>
                    <a:pt x="29210" y="448119"/>
                  </a:lnTo>
                  <a:lnTo>
                    <a:pt x="34861" y="453758"/>
                  </a:lnTo>
                  <a:lnTo>
                    <a:pt x="39979" y="448627"/>
                  </a:lnTo>
                  <a:lnTo>
                    <a:pt x="34328" y="442988"/>
                  </a:lnTo>
                  <a:lnTo>
                    <a:pt x="42303" y="442988"/>
                  </a:lnTo>
                  <a:lnTo>
                    <a:pt x="42303" y="442417"/>
                  </a:lnTo>
                  <a:lnTo>
                    <a:pt x="470230" y="427558"/>
                  </a:lnTo>
                  <a:lnTo>
                    <a:pt x="464921" y="432866"/>
                  </a:lnTo>
                  <a:lnTo>
                    <a:pt x="470052" y="437997"/>
                  </a:lnTo>
                  <a:lnTo>
                    <a:pt x="475691" y="432358"/>
                  </a:lnTo>
                  <a:lnTo>
                    <a:pt x="475691" y="440347"/>
                  </a:lnTo>
                  <a:lnTo>
                    <a:pt x="482930" y="440347"/>
                  </a:lnTo>
                  <a:lnTo>
                    <a:pt x="482930" y="432358"/>
                  </a:lnTo>
                  <a:lnTo>
                    <a:pt x="488581" y="437997"/>
                  </a:lnTo>
                  <a:lnTo>
                    <a:pt x="493699" y="432866"/>
                  </a:lnTo>
                  <a:lnTo>
                    <a:pt x="488048" y="427228"/>
                  </a:lnTo>
                  <a:lnTo>
                    <a:pt x="496036" y="427228"/>
                  </a:lnTo>
                  <a:lnTo>
                    <a:pt x="496036" y="426085"/>
                  </a:lnTo>
                  <a:lnTo>
                    <a:pt x="923620" y="396367"/>
                  </a:lnTo>
                  <a:lnTo>
                    <a:pt x="918641" y="401345"/>
                  </a:lnTo>
                  <a:lnTo>
                    <a:pt x="923772" y="406476"/>
                  </a:lnTo>
                  <a:lnTo>
                    <a:pt x="929398" y="400837"/>
                  </a:lnTo>
                  <a:lnTo>
                    <a:pt x="929398" y="408813"/>
                  </a:lnTo>
                  <a:lnTo>
                    <a:pt x="936650" y="408813"/>
                  </a:lnTo>
                  <a:lnTo>
                    <a:pt x="936650" y="400837"/>
                  </a:lnTo>
                  <a:lnTo>
                    <a:pt x="942301" y="406476"/>
                  </a:lnTo>
                  <a:lnTo>
                    <a:pt x="947420" y="401345"/>
                  </a:lnTo>
                  <a:lnTo>
                    <a:pt x="940727" y="394677"/>
                  </a:lnTo>
                  <a:lnTo>
                    <a:pt x="941781" y="395706"/>
                  </a:lnTo>
                  <a:lnTo>
                    <a:pt x="949756" y="395706"/>
                  </a:lnTo>
                  <a:lnTo>
                    <a:pt x="949756" y="393420"/>
                  </a:lnTo>
                  <a:lnTo>
                    <a:pt x="1376553" y="334111"/>
                  </a:lnTo>
                  <a:lnTo>
                    <a:pt x="1372362" y="338302"/>
                  </a:lnTo>
                  <a:lnTo>
                    <a:pt x="1377492" y="343420"/>
                  </a:lnTo>
                  <a:lnTo>
                    <a:pt x="1383118" y="337794"/>
                  </a:lnTo>
                  <a:lnTo>
                    <a:pt x="1383118" y="345770"/>
                  </a:lnTo>
                  <a:lnTo>
                    <a:pt x="1390370" y="345770"/>
                  </a:lnTo>
                  <a:lnTo>
                    <a:pt x="1390370" y="337794"/>
                  </a:lnTo>
                  <a:lnTo>
                    <a:pt x="1396022" y="343420"/>
                  </a:lnTo>
                  <a:lnTo>
                    <a:pt x="1401140" y="338302"/>
                  </a:lnTo>
                  <a:lnTo>
                    <a:pt x="1394929" y="332105"/>
                  </a:lnTo>
                  <a:lnTo>
                    <a:pt x="1395488" y="332651"/>
                  </a:lnTo>
                  <a:lnTo>
                    <a:pt x="1403477" y="332651"/>
                  </a:lnTo>
                  <a:lnTo>
                    <a:pt x="1403477" y="331508"/>
                  </a:lnTo>
                  <a:lnTo>
                    <a:pt x="1831047" y="301802"/>
                  </a:lnTo>
                  <a:lnTo>
                    <a:pt x="1826082" y="306768"/>
                  </a:lnTo>
                  <a:lnTo>
                    <a:pt x="1831213" y="311899"/>
                  </a:lnTo>
                  <a:lnTo>
                    <a:pt x="1836839" y="306260"/>
                  </a:lnTo>
                  <a:lnTo>
                    <a:pt x="1836839" y="314248"/>
                  </a:lnTo>
                  <a:lnTo>
                    <a:pt x="1844103" y="314248"/>
                  </a:lnTo>
                  <a:lnTo>
                    <a:pt x="1844090" y="306260"/>
                  </a:lnTo>
                  <a:lnTo>
                    <a:pt x="1849742" y="311899"/>
                  </a:lnTo>
                  <a:lnTo>
                    <a:pt x="1854860" y="306768"/>
                  </a:lnTo>
                  <a:lnTo>
                    <a:pt x="1845589" y="297510"/>
                  </a:lnTo>
                  <a:lnTo>
                    <a:pt x="1854860" y="288239"/>
                  </a:lnTo>
                  <a:close/>
                </a:path>
                <a:path w="1866264" h="539115">
                  <a:moveTo>
                    <a:pt x="1857197" y="293890"/>
                  </a:moveTo>
                  <a:lnTo>
                    <a:pt x="1849221" y="293890"/>
                  </a:lnTo>
                  <a:lnTo>
                    <a:pt x="1845589" y="297510"/>
                  </a:lnTo>
                  <a:lnTo>
                    <a:pt x="1849221" y="301129"/>
                  </a:lnTo>
                  <a:lnTo>
                    <a:pt x="1857197" y="301129"/>
                  </a:lnTo>
                  <a:lnTo>
                    <a:pt x="1857197" y="293890"/>
                  </a:lnTo>
                  <a:close/>
                </a:path>
                <a:path w="1866264" h="539115">
                  <a:moveTo>
                    <a:pt x="1860829" y="392074"/>
                  </a:moveTo>
                  <a:lnTo>
                    <a:pt x="1840471" y="371729"/>
                  </a:lnTo>
                  <a:lnTo>
                    <a:pt x="1832546" y="373329"/>
                  </a:lnTo>
                  <a:lnTo>
                    <a:pt x="1826082" y="377698"/>
                  </a:lnTo>
                  <a:lnTo>
                    <a:pt x="1821713" y="384162"/>
                  </a:lnTo>
                  <a:lnTo>
                    <a:pt x="1820684" y="389280"/>
                  </a:lnTo>
                  <a:lnTo>
                    <a:pt x="1406194" y="406565"/>
                  </a:lnTo>
                  <a:lnTo>
                    <a:pt x="1405496" y="403085"/>
                  </a:lnTo>
                  <a:lnTo>
                    <a:pt x="1402003" y="397891"/>
                  </a:lnTo>
                  <a:lnTo>
                    <a:pt x="1401140" y="396608"/>
                  </a:lnTo>
                  <a:lnTo>
                    <a:pt x="1399844" y="395744"/>
                  </a:lnTo>
                  <a:lnTo>
                    <a:pt x="1399844" y="403758"/>
                  </a:lnTo>
                  <a:lnTo>
                    <a:pt x="1399844" y="406831"/>
                  </a:lnTo>
                  <a:lnTo>
                    <a:pt x="1386598" y="407377"/>
                  </a:lnTo>
                  <a:lnTo>
                    <a:pt x="1373657" y="408190"/>
                  </a:lnTo>
                  <a:lnTo>
                    <a:pt x="1373657" y="403758"/>
                  </a:lnTo>
                  <a:lnTo>
                    <a:pt x="1379512" y="397903"/>
                  </a:lnTo>
                  <a:lnTo>
                    <a:pt x="1390459" y="397903"/>
                  </a:lnTo>
                  <a:lnTo>
                    <a:pt x="1393990" y="397903"/>
                  </a:lnTo>
                  <a:lnTo>
                    <a:pt x="1399844" y="403758"/>
                  </a:lnTo>
                  <a:lnTo>
                    <a:pt x="1399844" y="395744"/>
                  </a:lnTo>
                  <a:lnTo>
                    <a:pt x="1394663" y="392252"/>
                  </a:lnTo>
                  <a:lnTo>
                    <a:pt x="1386751" y="390639"/>
                  </a:lnTo>
                  <a:lnTo>
                    <a:pt x="1378826" y="392252"/>
                  </a:lnTo>
                  <a:lnTo>
                    <a:pt x="1372362" y="396608"/>
                  </a:lnTo>
                  <a:lnTo>
                    <a:pt x="1367993" y="403085"/>
                  </a:lnTo>
                  <a:lnTo>
                    <a:pt x="1366875" y="408622"/>
                  </a:lnTo>
                  <a:lnTo>
                    <a:pt x="952398" y="434530"/>
                  </a:lnTo>
                  <a:lnTo>
                    <a:pt x="951776" y="431457"/>
                  </a:lnTo>
                  <a:lnTo>
                    <a:pt x="948283" y="426262"/>
                  </a:lnTo>
                  <a:lnTo>
                    <a:pt x="947420" y="424992"/>
                  </a:lnTo>
                  <a:lnTo>
                    <a:pt x="946124" y="424129"/>
                  </a:lnTo>
                  <a:lnTo>
                    <a:pt x="946124" y="432130"/>
                  </a:lnTo>
                  <a:lnTo>
                    <a:pt x="946124" y="434924"/>
                  </a:lnTo>
                  <a:lnTo>
                    <a:pt x="932675" y="435762"/>
                  </a:lnTo>
                  <a:lnTo>
                    <a:pt x="919937" y="437007"/>
                  </a:lnTo>
                  <a:lnTo>
                    <a:pt x="919937" y="432130"/>
                  </a:lnTo>
                  <a:lnTo>
                    <a:pt x="925791" y="426275"/>
                  </a:lnTo>
                  <a:lnTo>
                    <a:pt x="936739" y="426275"/>
                  </a:lnTo>
                  <a:lnTo>
                    <a:pt x="940269" y="426275"/>
                  </a:lnTo>
                  <a:lnTo>
                    <a:pt x="946124" y="432130"/>
                  </a:lnTo>
                  <a:lnTo>
                    <a:pt x="946124" y="424129"/>
                  </a:lnTo>
                  <a:lnTo>
                    <a:pt x="940943" y="420624"/>
                  </a:lnTo>
                  <a:lnTo>
                    <a:pt x="933030" y="419023"/>
                  </a:lnTo>
                  <a:lnTo>
                    <a:pt x="925106" y="420624"/>
                  </a:lnTo>
                  <a:lnTo>
                    <a:pt x="918641" y="424992"/>
                  </a:lnTo>
                  <a:lnTo>
                    <a:pt x="914273" y="431457"/>
                  </a:lnTo>
                  <a:lnTo>
                    <a:pt x="913015" y="437680"/>
                  </a:lnTo>
                  <a:lnTo>
                    <a:pt x="498538" y="478002"/>
                  </a:lnTo>
                  <a:lnTo>
                    <a:pt x="498055" y="475589"/>
                  </a:lnTo>
                  <a:lnTo>
                    <a:pt x="494563" y="470395"/>
                  </a:lnTo>
                  <a:lnTo>
                    <a:pt x="493699" y="469125"/>
                  </a:lnTo>
                  <a:lnTo>
                    <a:pt x="492404" y="468261"/>
                  </a:lnTo>
                  <a:lnTo>
                    <a:pt x="492404" y="476262"/>
                  </a:lnTo>
                  <a:lnTo>
                    <a:pt x="492404" y="478599"/>
                  </a:lnTo>
                  <a:lnTo>
                    <a:pt x="478993" y="479894"/>
                  </a:lnTo>
                  <a:lnTo>
                    <a:pt x="466217" y="480872"/>
                  </a:lnTo>
                  <a:lnTo>
                    <a:pt x="466217" y="476262"/>
                  </a:lnTo>
                  <a:lnTo>
                    <a:pt x="472071" y="470408"/>
                  </a:lnTo>
                  <a:lnTo>
                    <a:pt x="483019" y="470408"/>
                  </a:lnTo>
                  <a:lnTo>
                    <a:pt x="486549" y="470408"/>
                  </a:lnTo>
                  <a:lnTo>
                    <a:pt x="492404" y="476262"/>
                  </a:lnTo>
                  <a:lnTo>
                    <a:pt x="492404" y="468261"/>
                  </a:lnTo>
                  <a:lnTo>
                    <a:pt x="487222" y="464756"/>
                  </a:lnTo>
                  <a:lnTo>
                    <a:pt x="479310" y="463156"/>
                  </a:lnTo>
                  <a:lnTo>
                    <a:pt x="471385" y="464756"/>
                  </a:lnTo>
                  <a:lnTo>
                    <a:pt x="464921" y="469125"/>
                  </a:lnTo>
                  <a:lnTo>
                    <a:pt x="460552" y="475589"/>
                  </a:lnTo>
                  <a:lnTo>
                    <a:pt x="459384" y="481406"/>
                  </a:lnTo>
                  <a:lnTo>
                    <a:pt x="44894" y="513080"/>
                  </a:lnTo>
                  <a:lnTo>
                    <a:pt x="44335" y="510260"/>
                  </a:lnTo>
                  <a:lnTo>
                    <a:pt x="40830" y="505066"/>
                  </a:lnTo>
                  <a:lnTo>
                    <a:pt x="39966" y="503796"/>
                  </a:lnTo>
                  <a:lnTo>
                    <a:pt x="38684" y="502932"/>
                  </a:lnTo>
                  <a:lnTo>
                    <a:pt x="38684" y="510933"/>
                  </a:lnTo>
                  <a:lnTo>
                    <a:pt x="38684" y="513549"/>
                  </a:lnTo>
                  <a:lnTo>
                    <a:pt x="25311" y="514565"/>
                  </a:lnTo>
                  <a:lnTo>
                    <a:pt x="25869" y="521792"/>
                  </a:lnTo>
                  <a:lnTo>
                    <a:pt x="38684" y="520814"/>
                  </a:lnTo>
                  <a:lnTo>
                    <a:pt x="38684" y="525411"/>
                  </a:lnTo>
                  <a:lnTo>
                    <a:pt x="32829" y="531266"/>
                  </a:lnTo>
                  <a:lnTo>
                    <a:pt x="31750" y="531279"/>
                  </a:lnTo>
                  <a:lnTo>
                    <a:pt x="29298" y="531279"/>
                  </a:lnTo>
                  <a:lnTo>
                    <a:pt x="25590" y="531279"/>
                  </a:lnTo>
                  <a:lnTo>
                    <a:pt x="18351" y="531266"/>
                  </a:lnTo>
                  <a:lnTo>
                    <a:pt x="12496" y="525411"/>
                  </a:lnTo>
                  <a:lnTo>
                    <a:pt x="12496" y="510933"/>
                  </a:lnTo>
                  <a:lnTo>
                    <a:pt x="18351" y="505079"/>
                  </a:lnTo>
                  <a:lnTo>
                    <a:pt x="29298" y="505079"/>
                  </a:lnTo>
                  <a:lnTo>
                    <a:pt x="32829" y="505079"/>
                  </a:lnTo>
                  <a:lnTo>
                    <a:pt x="38684" y="510933"/>
                  </a:lnTo>
                  <a:lnTo>
                    <a:pt x="38684" y="502932"/>
                  </a:lnTo>
                  <a:lnTo>
                    <a:pt x="33502" y="499427"/>
                  </a:lnTo>
                  <a:lnTo>
                    <a:pt x="25590" y="497827"/>
                  </a:lnTo>
                  <a:lnTo>
                    <a:pt x="17665" y="499427"/>
                  </a:lnTo>
                  <a:lnTo>
                    <a:pt x="11201" y="503796"/>
                  </a:lnTo>
                  <a:lnTo>
                    <a:pt x="6832" y="510260"/>
                  </a:lnTo>
                  <a:lnTo>
                    <a:pt x="5245" y="518172"/>
                  </a:lnTo>
                  <a:lnTo>
                    <a:pt x="6832" y="526097"/>
                  </a:lnTo>
                  <a:lnTo>
                    <a:pt x="11201" y="532561"/>
                  </a:lnTo>
                  <a:lnTo>
                    <a:pt x="17665" y="536930"/>
                  </a:lnTo>
                  <a:lnTo>
                    <a:pt x="25590" y="538530"/>
                  </a:lnTo>
                  <a:lnTo>
                    <a:pt x="33502" y="536930"/>
                  </a:lnTo>
                  <a:lnTo>
                    <a:pt x="39966" y="532561"/>
                  </a:lnTo>
                  <a:lnTo>
                    <a:pt x="40830" y="531279"/>
                  </a:lnTo>
                  <a:lnTo>
                    <a:pt x="44335" y="526097"/>
                  </a:lnTo>
                  <a:lnTo>
                    <a:pt x="45504" y="520293"/>
                  </a:lnTo>
                  <a:lnTo>
                    <a:pt x="459981" y="488619"/>
                  </a:lnTo>
                  <a:lnTo>
                    <a:pt x="460552" y="491426"/>
                  </a:lnTo>
                  <a:lnTo>
                    <a:pt x="464921" y="497890"/>
                  </a:lnTo>
                  <a:lnTo>
                    <a:pt x="471385" y="502259"/>
                  </a:lnTo>
                  <a:lnTo>
                    <a:pt x="479310" y="503847"/>
                  </a:lnTo>
                  <a:lnTo>
                    <a:pt x="487222" y="502259"/>
                  </a:lnTo>
                  <a:lnTo>
                    <a:pt x="493699" y="497890"/>
                  </a:lnTo>
                  <a:lnTo>
                    <a:pt x="494563" y="496608"/>
                  </a:lnTo>
                  <a:lnTo>
                    <a:pt x="485470" y="496608"/>
                  </a:lnTo>
                  <a:lnTo>
                    <a:pt x="483019" y="496608"/>
                  </a:lnTo>
                  <a:lnTo>
                    <a:pt x="479310" y="496608"/>
                  </a:lnTo>
                  <a:lnTo>
                    <a:pt x="472071" y="496595"/>
                  </a:lnTo>
                  <a:lnTo>
                    <a:pt x="466217" y="490740"/>
                  </a:lnTo>
                  <a:lnTo>
                    <a:pt x="466217" y="488149"/>
                  </a:lnTo>
                  <a:lnTo>
                    <a:pt x="479590" y="487121"/>
                  </a:lnTo>
                  <a:lnTo>
                    <a:pt x="492404" y="485876"/>
                  </a:lnTo>
                  <a:lnTo>
                    <a:pt x="492404" y="490740"/>
                  </a:lnTo>
                  <a:lnTo>
                    <a:pt x="486549" y="496595"/>
                  </a:lnTo>
                  <a:lnTo>
                    <a:pt x="485470" y="496608"/>
                  </a:lnTo>
                  <a:lnTo>
                    <a:pt x="494563" y="496595"/>
                  </a:lnTo>
                  <a:lnTo>
                    <a:pt x="498055" y="491426"/>
                  </a:lnTo>
                  <a:lnTo>
                    <a:pt x="499313" y="485203"/>
                  </a:lnTo>
                  <a:lnTo>
                    <a:pt x="913777" y="444881"/>
                  </a:lnTo>
                  <a:lnTo>
                    <a:pt x="914273" y="447294"/>
                  </a:lnTo>
                  <a:lnTo>
                    <a:pt x="918641" y="453758"/>
                  </a:lnTo>
                  <a:lnTo>
                    <a:pt x="925106" y="458127"/>
                  </a:lnTo>
                  <a:lnTo>
                    <a:pt x="933030" y="459714"/>
                  </a:lnTo>
                  <a:lnTo>
                    <a:pt x="940943" y="458127"/>
                  </a:lnTo>
                  <a:lnTo>
                    <a:pt x="947420" y="453758"/>
                  </a:lnTo>
                  <a:lnTo>
                    <a:pt x="948283" y="452475"/>
                  </a:lnTo>
                  <a:lnTo>
                    <a:pt x="939190" y="452475"/>
                  </a:lnTo>
                  <a:lnTo>
                    <a:pt x="936739" y="452475"/>
                  </a:lnTo>
                  <a:lnTo>
                    <a:pt x="933030" y="452475"/>
                  </a:lnTo>
                  <a:lnTo>
                    <a:pt x="925791" y="452462"/>
                  </a:lnTo>
                  <a:lnTo>
                    <a:pt x="919937" y="446608"/>
                  </a:lnTo>
                  <a:lnTo>
                    <a:pt x="919937" y="444284"/>
                  </a:lnTo>
                  <a:lnTo>
                    <a:pt x="933323" y="442976"/>
                  </a:lnTo>
                  <a:lnTo>
                    <a:pt x="946124" y="442175"/>
                  </a:lnTo>
                  <a:lnTo>
                    <a:pt x="946124" y="446608"/>
                  </a:lnTo>
                  <a:lnTo>
                    <a:pt x="940269" y="452462"/>
                  </a:lnTo>
                  <a:lnTo>
                    <a:pt x="939190" y="452475"/>
                  </a:lnTo>
                  <a:lnTo>
                    <a:pt x="948283" y="452462"/>
                  </a:lnTo>
                  <a:lnTo>
                    <a:pt x="951776" y="447294"/>
                  </a:lnTo>
                  <a:lnTo>
                    <a:pt x="952893" y="441756"/>
                  </a:lnTo>
                  <a:lnTo>
                    <a:pt x="1367370" y="415848"/>
                  </a:lnTo>
                  <a:lnTo>
                    <a:pt x="1367993" y="418922"/>
                  </a:lnTo>
                  <a:lnTo>
                    <a:pt x="1372362" y="425386"/>
                  </a:lnTo>
                  <a:lnTo>
                    <a:pt x="1378826" y="429755"/>
                  </a:lnTo>
                  <a:lnTo>
                    <a:pt x="1386751" y="431342"/>
                  </a:lnTo>
                  <a:lnTo>
                    <a:pt x="1394663" y="429755"/>
                  </a:lnTo>
                  <a:lnTo>
                    <a:pt x="1401140" y="425386"/>
                  </a:lnTo>
                  <a:lnTo>
                    <a:pt x="1402003" y="424103"/>
                  </a:lnTo>
                  <a:lnTo>
                    <a:pt x="1392910" y="424103"/>
                  </a:lnTo>
                  <a:lnTo>
                    <a:pt x="1390459" y="424103"/>
                  </a:lnTo>
                  <a:lnTo>
                    <a:pt x="1386751" y="424103"/>
                  </a:lnTo>
                  <a:lnTo>
                    <a:pt x="1379512" y="424091"/>
                  </a:lnTo>
                  <a:lnTo>
                    <a:pt x="1373657" y="418236"/>
                  </a:lnTo>
                  <a:lnTo>
                    <a:pt x="1373657" y="415455"/>
                  </a:lnTo>
                  <a:lnTo>
                    <a:pt x="1386941" y="414616"/>
                  </a:lnTo>
                  <a:lnTo>
                    <a:pt x="1399844" y="414083"/>
                  </a:lnTo>
                  <a:lnTo>
                    <a:pt x="1399844" y="418236"/>
                  </a:lnTo>
                  <a:lnTo>
                    <a:pt x="1393990" y="424091"/>
                  </a:lnTo>
                  <a:lnTo>
                    <a:pt x="1392910" y="424103"/>
                  </a:lnTo>
                  <a:lnTo>
                    <a:pt x="1402003" y="424091"/>
                  </a:lnTo>
                  <a:lnTo>
                    <a:pt x="1405496" y="418922"/>
                  </a:lnTo>
                  <a:lnTo>
                    <a:pt x="1406537" y="413804"/>
                  </a:lnTo>
                  <a:lnTo>
                    <a:pt x="1821014" y="396532"/>
                  </a:lnTo>
                  <a:lnTo>
                    <a:pt x="1821713" y="399999"/>
                  </a:lnTo>
                  <a:lnTo>
                    <a:pt x="1826082" y="406463"/>
                  </a:lnTo>
                  <a:lnTo>
                    <a:pt x="1832546" y="410832"/>
                  </a:lnTo>
                  <a:lnTo>
                    <a:pt x="1840471" y="412419"/>
                  </a:lnTo>
                  <a:lnTo>
                    <a:pt x="1848383" y="410832"/>
                  </a:lnTo>
                  <a:lnTo>
                    <a:pt x="1854860" y="406463"/>
                  </a:lnTo>
                  <a:lnTo>
                    <a:pt x="1855724" y="405180"/>
                  </a:lnTo>
                  <a:lnTo>
                    <a:pt x="1846630" y="405180"/>
                  </a:lnTo>
                  <a:lnTo>
                    <a:pt x="1844179" y="405180"/>
                  </a:lnTo>
                  <a:lnTo>
                    <a:pt x="1840471" y="405180"/>
                  </a:lnTo>
                  <a:lnTo>
                    <a:pt x="1833245" y="405168"/>
                  </a:lnTo>
                  <a:lnTo>
                    <a:pt x="1827390" y="399313"/>
                  </a:lnTo>
                  <a:lnTo>
                    <a:pt x="1827390" y="396265"/>
                  </a:lnTo>
                  <a:lnTo>
                    <a:pt x="1840623" y="395706"/>
                  </a:lnTo>
                  <a:lnTo>
                    <a:pt x="1840318" y="388454"/>
                  </a:lnTo>
                  <a:lnTo>
                    <a:pt x="1827390" y="389001"/>
                  </a:lnTo>
                  <a:lnTo>
                    <a:pt x="1827390" y="384835"/>
                  </a:lnTo>
                  <a:lnTo>
                    <a:pt x="1833245" y="378980"/>
                  </a:lnTo>
                  <a:lnTo>
                    <a:pt x="1844179" y="378980"/>
                  </a:lnTo>
                  <a:lnTo>
                    <a:pt x="1847710" y="378980"/>
                  </a:lnTo>
                  <a:lnTo>
                    <a:pt x="1853565" y="384835"/>
                  </a:lnTo>
                  <a:lnTo>
                    <a:pt x="1853565" y="399313"/>
                  </a:lnTo>
                  <a:lnTo>
                    <a:pt x="1847710" y="405168"/>
                  </a:lnTo>
                  <a:lnTo>
                    <a:pt x="1846630" y="405180"/>
                  </a:lnTo>
                  <a:lnTo>
                    <a:pt x="1855724" y="405168"/>
                  </a:lnTo>
                  <a:lnTo>
                    <a:pt x="1859216" y="399999"/>
                  </a:lnTo>
                  <a:lnTo>
                    <a:pt x="1860829" y="392074"/>
                  </a:lnTo>
                  <a:close/>
                </a:path>
                <a:path w="1866264" h="539115">
                  <a:moveTo>
                    <a:pt x="1866061" y="44323"/>
                  </a:moveTo>
                  <a:lnTo>
                    <a:pt x="1861870" y="37071"/>
                  </a:lnTo>
                  <a:lnTo>
                    <a:pt x="1853501" y="22580"/>
                  </a:lnTo>
                  <a:lnTo>
                    <a:pt x="1853501" y="37071"/>
                  </a:lnTo>
                  <a:lnTo>
                    <a:pt x="1827441" y="37071"/>
                  </a:lnTo>
                  <a:lnTo>
                    <a:pt x="1829320" y="33807"/>
                  </a:lnTo>
                  <a:lnTo>
                    <a:pt x="1840674" y="33172"/>
                  </a:lnTo>
                  <a:lnTo>
                    <a:pt x="1840268" y="25946"/>
                  </a:lnTo>
                  <a:lnTo>
                    <a:pt x="1833651" y="26314"/>
                  </a:lnTo>
                  <a:lnTo>
                    <a:pt x="1840471" y="14503"/>
                  </a:lnTo>
                  <a:lnTo>
                    <a:pt x="1853501" y="37071"/>
                  </a:lnTo>
                  <a:lnTo>
                    <a:pt x="1853501" y="22580"/>
                  </a:lnTo>
                  <a:lnTo>
                    <a:pt x="1840471" y="0"/>
                  </a:lnTo>
                  <a:lnTo>
                    <a:pt x="1837334" y="5435"/>
                  </a:lnTo>
                  <a:lnTo>
                    <a:pt x="1824990" y="26797"/>
                  </a:lnTo>
                  <a:lnTo>
                    <a:pt x="1401241" y="50355"/>
                  </a:lnTo>
                  <a:lnTo>
                    <a:pt x="1399781" y="47828"/>
                  </a:lnTo>
                  <a:lnTo>
                    <a:pt x="1399781" y="62293"/>
                  </a:lnTo>
                  <a:lnTo>
                    <a:pt x="1373720" y="62293"/>
                  </a:lnTo>
                  <a:lnTo>
                    <a:pt x="1375333" y="59499"/>
                  </a:lnTo>
                  <a:lnTo>
                    <a:pt x="1387017" y="58394"/>
                  </a:lnTo>
                  <a:lnTo>
                    <a:pt x="1397203" y="57835"/>
                  </a:lnTo>
                  <a:lnTo>
                    <a:pt x="1399781" y="62293"/>
                  </a:lnTo>
                  <a:lnTo>
                    <a:pt x="1399781" y="47828"/>
                  </a:lnTo>
                  <a:lnTo>
                    <a:pt x="1393139" y="36309"/>
                  </a:lnTo>
                  <a:lnTo>
                    <a:pt x="1393139" y="50800"/>
                  </a:lnTo>
                  <a:lnTo>
                    <a:pt x="1386408" y="51168"/>
                  </a:lnTo>
                  <a:lnTo>
                    <a:pt x="1379778" y="51803"/>
                  </a:lnTo>
                  <a:lnTo>
                    <a:pt x="1386751" y="39725"/>
                  </a:lnTo>
                  <a:lnTo>
                    <a:pt x="1393139" y="50800"/>
                  </a:lnTo>
                  <a:lnTo>
                    <a:pt x="1393139" y="36309"/>
                  </a:lnTo>
                  <a:lnTo>
                    <a:pt x="1386751" y="25222"/>
                  </a:lnTo>
                  <a:lnTo>
                    <a:pt x="1383614" y="30657"/>
                  </a:lnTo>
                  <a:lnTo>
                    <a:pt x="1370926" y="52628"/>
                  </a:lnTo>
                  <a:lnTo>
                    <a:pt x="947254" y="92443"/>
                  </a:lnTo>
                  <a:lnTo>
                    <a:pt x="946061" y="90385"/>
                  </a:lnTo>
                  <a:lnTo>
                    <a:pt x="946061" y="104851"/>
                  </a:lnTo>
                  <a:lnTo>
                    <a:pt x="920699" y="104851"/>
                  </a:lnTo>
                  <a:lnTo>
                    <a:pt x="933729" y="100914"/>
                  </a:lnTo>
                  <a:lnTo>
                    <a:pt x="943267" y="100025"/>
                  </a:lnTo>
                  <a:lnTo>
                    <a:pt x="946061" y="104851"/>
                  </a:lnTo>
                  <a:lnTo>
                    <a:pt x="946061" y="90385"/>
                  </a:lnTo>
                  <a:lnTo>
                    <a:pt x="939317" y="78689"/>
                  </a:lnTo>
                  <a:lnTo>
                    <a:pt x="939317" y="93179"/>
                  </a:lnTo>
                  <a:lnTo>
                    <a:pt x="931989" y="93865"/>
                  </a:lnTo>
                  <a:lnTo>
                    <a:pt x="925144" y="95935"/>
                  </a:lnTo>
                  <a:lnTo>
                    <a:pt x="933030" y="82283"/>
                  </a:lnTo>
                  <a:lnTo>
                    <a:pt x="939317" y="93179"/>
                  </a:lnTo>
                  <a:lnTo>
                    <a:pt x="939317" y="78689"/>
                  </a:lnTo>
                  <a:lnTo>
                    <a:pt x="933030" y="67779"/>
                  </a:lnTo>
                  <a:lnTo>
                    <a:pt x="929894" y="73215"/>
                  </a:lnTo>
                  <a:lnTo>
                    <a:pt x="914996" y="99009"/>
                  </a:lnTo>
                  <a:lnTo>
                    <a:pt x="492340" y="226758"/>
                  </a:lnTo>
                  <a:lnTo>
                    <a:pt x="492340" y="241985"/>
                  </a:lnTo>
                  <a:lnTo>
                    <a:pt x="468350" y="241985"/>
                  </a:lnTo>
                  <a:lnTo>
                    <a:pt x="480415" y="237921"/>
                  </a:lnTo>
                  <a:lnTo>
                    <a:pt x="488569" y="235458"/>
                  </a:lnTo>
                  <a:lnTo>
                    <a:pt x="492340" y="241985"/>
                  </a:lnTo>
                  <a:lnTo>
                    <a:pt x="492340" y="226758"/>
                  </a:lnTo>
                  <a:lnTo>
                    <a:pt x="491972" y="226860"/>
                  </a:lnTo>
                  <a:lnTo>
                    <a:pt x="484847" y="214515"/>
                  </a:lnTo>
                  <a:lnTo>
                    <a:pt x="484847" y="229019"/>
                  </a:lnTo>
                  <a:lnTo>
                    <a:pt x="478256" y="231000"/>
                  </a:lnTo>
                  <a:lnTo>
                    <a:pt x="471258" y="233362"/>
                  </a:lnTo>
                  <a:lnTo>
                    <a:pt x="479310" y="219417"/>
                  </a:lnTo>
                  <a:lnTo>
                    <a:pt x="484847" y="229019"/>
                  </a:lnTo>
                  <a:lnTo>
                    <a:pt x="484847" y="214515"/>
                  </a:lnTo>
                  <a:lnTo>
                    <a:pt x="479310" y="204914"/>
                  </a:lnTo>
                  <a:lnTo>
                    <a:pt x="476173" y="210350"/>
                  </a:lnTo>
                  <a:lnTo>
                    <a:pt x="460857" y="236867"/>
                  </a:lnTo>
                  <a:lnTo>
                    <a:pt x="38620" y="379158"/>
                  </a:lnTo>
                  <a:lnTo>
                    <a:pt x="38620" y="394868"/>
                  </a:lnTo>
                  <a:lnTo>
                    <a:pt x="12560" y="394868"/>
                  </a:lnTo>
                  <a:lnTo>
                    <a:pt x="25590" y="372300"/>
                  </a:lnTo>
                  <a:lnTo>
                    <a:pt x="31013" y="381711"/>
                  </a:lnTo>
                  <a:lnTo>
                    <a:pt x="24434" y="383921"/>
                  </a:lnTo>
                  <a:lnTo>
                    <a:pt x="26746" y="390791"/>
                  </a:lnTo>
                  <a:lnTo>
                    <a:pt x="34709" y="388112"/>
                  </a:lnTo>
                  <a:lnTo>
                    <a:pt x="38620" y="394868"/>
                  </a:lnTo>
                  <a:lnTo>
                    <a:pt x="38620" y="379158"/>
                  </a:lnTo>
                  <a:lnTo>
                    <a:pt x="38023" y="379349"/>
                  </a:lnTo>
                  <a:lnTo>
                    <a:pt x="25590" y="357797"/>
                  </a:lnTo>
                  <a:lnTo>
                    <a:pt x="22453" y="363232"/>
                  </a:lnTo>
                  <a:lnTo>
                    <a:pt x="0" y="402120"/>
                  </a:lnTo>
                  <a:lnTo>
                    <a:pt x="51181" y="402120"/>
                  </a:lnTo>
                  <a:lnTo>
                    <a:pt x="46990" y="394868"/>
                  </a:lnTo>
                  <a:lnTo>
                    <a:pt x="41719" y="385749"/>
                  </a:lnTo>
                  <a:lnTo>
                    <a:pt x="455371" y="246367"/>
                  </a:lnTo>
                  <a:lnTo>
                    <a:pt x="453720" y="249237"/>
                  </a:lnTo>
                  <a:lnTo>
                    <a:pt x="504901" y="249237"/>
                  </a:lnTo>
                  <a:lnTo>
                    <a:pt x="500710" y="241985"/>
                  </a:lnTo>
                  <a:lnTo>
                    <a:pt x="495693" y="233311"/>
                  </a:lnTo>
                  <a:lnTo>
                    <a:pt x="909701" y="108178"/>
                  </a:lnTo>
                  <a:lnTo>
                    <a:pt x="907440" y="112102"/>
                  </a:lnTo>
                  <a:lnTo>
                    <a:pt x="958621" y="112102"/>
                  </a:lnTo>
                  <a:lnTo>
                    <a:pt x="954430" y="104851"/>
                  </a:lnTo>
                  <a:lnTo>
                    <a:pt x="951204" y="99275"/>
                  </a:lnTo>
                  <a:lnTo>
                    <a:pt x="1366481" y="60325"/>
                  </a:lnTo>
                  <a:lnTo>
                    <a:pt x="1361160" y="69545"/>
                  </a:lnTo>
                  <a:lnTo>
                    <a:pt x="1412341" y="69545"/>
                  </a:lnTo>
                  <a:lnTo>
                    <a:pt x="1408150" y="62293"/>
                  </a:lnTo>
                  <a:lnTo>
                    <a:pt x="1405305" y="57378"/>
                  </a:lnTo>
                  <a:lnTo>
                    <a:pt x="1820672" y="34290"/>
                  </a:lnTo>
                  <a:lnTo>
                    <a:pt x="1814880" y="44323"/>
                  </a:lnTo>
                  <a:lnTo>
                    <a:pt x="1866061" y="44323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4" name="object 77">
              <a:extLst>
                <a:ext uri="{FF2B5EF4-FFF2-40B4-BE49-F238E27FC236}">
                  <a16:creationId xmlns:a16="http://schemas.microsoft.com/office/drawing/2014/main" id="{33D02F00-2D7A-4968-9A87-1D854C0DFCE4}"/>
                </a:ext>
              </a:extLst>
            </p:cNvPr>
            <p:cNvSpPr/>
            <p:nvPr/>
          </p:nvSpPr>
          <p:spPr>
            <a:xfrm>
              <a:off x="2861919" y="954721"/>
              <a:ext cx="1866264" cy="554355"/>
            </a:xfrm>
            <a:custGeom>
              <a:avLst/>
              <a:gdLst/>
              <a:ahLst/>
              <a:cxnLst/>
              <a:rect l="l" t="t" r="r" b="b"/>
              <a:pathLst>
                <a:path w="1866264" h="554355">
                  <a:moveTo>
                    <a:pt x="1854860" y="303999"/>
                  </a:moveTo>
                  <a:lnTo>
                    <a:pt x="1849742" y="298869"/>
                  </a:lnTo>
                  <a:lnTo>
                    <a:pt x="1844103" y="304507"/>
                  </a:lnTo>
                  <a:lnTo>
                    <a:pt x="1844103" y="311772"/>
                  </a:lnTo>
                  <a:lnTo>
                    <a:pt x="1844103" y="314769"/>
                  </a:lnTo>
                  <a:lnTo>
                    <a:pt x="1840471" y="318401"/>
                  </a:lnTo>
                  <a:lnTo>
                    <a:pt x="1844090" y="314769"/>
                  </a:lnTo>
                  <a:lnTo>
                    <a:pt x="1844090" y="311772"/>
                  </a:lnTo>
                  <a:lnTo>
                    <a:pt x="1844103" y="304507"/>
                  </a:lnTo>
                  <a:lnTo>
                    <a:pt x="1844103" y="296532"/>
                  </a:lnTo>
                  <a:lnTo>
                    <a:pt x="1836839" y="296532"/>
                  </a:lnTo>
                  <a:lnTo>
                    <a:pt x="1836839" y="304507"/>
                  </a:lnTo>
                  <a:lnTo>
                    <a:pt x="1831213" y="298869"/>
                  </a:lnTo>
                  <a:lnTo>
                    <a:pt x="1826082" y="303999"/>
                  </a:lnTo>
                  <a:lnTo>
                    <a:pt x="1831721" y="309651"/>
                  </a:lnTo>
                  <a:lnTo>
                    <a:pt x="1823745" y="309651"/>
                  </a:lnTo>
                  <a:lnTo>
                    <a:pt x="1823745" y="310692"/>
                  </a:lnTo>
                  <a:lnTo>
                    <a:pt x="1396085" y="337426"/>
                  </a:lnTo>
                  <a:lnTo>
                    <a:pt x="1401140" y="332371"/>
                  </a:lnTo>
                  <a:lnTo>
                    <a:pt x="1396022" y="327240"/>
                  </a:lnTo>
                  <a:lnTo>
                    <a:pt x="1390370" y="332892"/>
                  </a:lnTo>
                  <a:lnTo>
                    <a:pt x="1390370" y="324904"/>
                  </a:lnTo>
                  <a:lnTo>
                    <a:pt x="1383118" y="324904"/>
                  </a:lnTo>
                  <a:lnTo>
                    <a:pt x="1383118" y="332892"/>
                  </a:lnTo>
                  <a:lnTo>
                    <a:pt x="1386751" y="336511"/>
                  </a:lnTo>
                  <a:lnTo>
                    <a:pt x="1383118" y="332892"/>
                  </a:lnTo>
                  <a:lnTo>
                    <a:pt x="1377492" y="327240"/>
                  </a:lnTo>
                  <a:lnTo>
                    <a:pt x="1372362" y="332371"/>
                  </a:lnTo>
                  <a:lnTo>
                    <a:pt x="1378000" y="338023"/>
                  </a:lnTo>
                  <a:lnTo>
                    <a:pt x="1370025" y="338023"/>
                  </a:lnTo>
                  <a:lnTo>
                    <a:pt x="1370025" y="339572"/>
                  </a:lnTo>
                  <a:lnTo>
                    <a:pt x="942682" y="379666"/>
                  </a:lnTo>
                  <a:lnTo>
                    <a:pt x="947420" y="374929"/>
                  </a:lnTo>
                  <a:lnTo>
                    <a:pt x="942301" y="369798"/>
                  </a:lnTo>
                  <a:lnTo>
                    <a:pt x="936650" y="375450"/>
                  </a:lnTo>
                  <a:lnTo>
                    <a:pt x="936650" y="367461"/>
                  </a:lnTo>
                  <a:lnTo>
                    <a:pt x="929398" y="367461"/>
                  </a:lnTo>
                  <a:lnTo>
                    <a:pt x="929398" y="375450"/>
                  </a:lnTo>
                  <a:lnTo>
                    <a:pt x="933030" y="379069"/>
                  </a:lnTo>
                  <a:lnTo>
                    <a:pt x="929398" y="375450"/>
                  </a:lnTo>
                  <a:lnTo>
                    <a:pt x="923772" y="369798"/>
                  </a:lnTo>
                  <a:lnTo>
                    <a:pt x="918641" y="374929"/>
                  </a:lnTo>
                  <a:lnTo>
                    <a:pt x="924280" y="380580"/>
                  </a:lnTo>
                  <a:lnTo>
                    <a:pt x="916305" y="380580"/>
                  </a:lnTo>
                  <a:lnTo>
                    <a:pt x="916305" y="382143"/>
                  </a:lnTo>
                  <a:lnTo>
                    <a:pt x="488962" y="422224"/>
                  </a:lnTo>
                  <a:lnTo>
                    <a:pt x="493699" y="417487"/>
                  </a:lnTo>
                  <a:lnTo>
                    <a:pt x="488581" y="412356"/>
                  </a:lnTo>
                  <a:lnTo>
                    <a:pt x="482930" y="418007"/>
                  </a:lnTo>
                  <a:lnTo>
                    <a:pt x="482930" y="410019"/>
                  </a:lnTo>
                  <a:lnTo>
                    <a:pt x="475691" y="410019"/>
                  </a:lnTo>
                  <a:lnTo>
                    <a:pt x="475691" y="418007"/>
                  </a:lnTo>
                  <a:lnTo>
                    <a:pt x="470052" y="412356"/>
                  </a:lnTo>
                  <a:lnTo>
                    <a:pt x="464921" y="417487"/>
                  </a:lnTo>
                  <a:lnTo>
                    <a:pt x="470560" y="423138"/>
                  </a:lnTo>
                  <a:lnTo>
                    <a:pt x="462584" y="423138"/>
                  </a:lnTo>
                  <a:lnTo>
                    <a:pt x="462584" y="423608"/>
                  </a:lnTo>
                  <a:lnTo>
                    <a:pt x="34582" y="435495"/>
                  </a:lnTo>
                  <a:lnTo>
                    <a:pt x="39979" y="430098"/>
                  </a:lnTo>
                  <a:lnTo>
                    <a:pt x="34861" y="424967"/>
                  </a:lnTo>
                  <a:lnTo>
                    <a:pt x="29210" y="430618"/>
                  </a:lnTo>
                  <a:lnTo>
                    <a:pt x="29210" y="422630"/>
                  </a:lnTo>
                  <a:lnTo>
                    <a:pt x="21958" y="422630"/>
                  </a:lnTo>
                  <a:lnTo>
                    <a:pt x="21958" y="430618"/>
                  </a:lnTo>
                  <a:lnTo>
                    <a:pt x="25590" y="434238"/>
                  </a:lnTo>
                  <a:lnTo>
                    <a:pt x="25590" y="444487"/>
                  </a:lnTo>
                  <a:lnTo>
                    <a:pt x="21958" y="440867"/>
                  </a:lnTo>
                  <a:lnTo>
                    <a:pt x="21958" y="437870"/>
                  </a:lnTo>
                  <a:lnTo>
                    <a:pt x="21971" y="440867"/>
                  </a:lnTo>
                  <a:lnTo>
                    <a:pt x="25590" y="444487"/>
                  </a:lnTo>
                  <a:lnTo>
                    <a:pt x="25590" y="434238"/>
                  </a:lnTo>
                  <a:lnTo>
                    <a:pt x="21958" y="430618"/>
                  </a:lnTo>
                  <a:lnTo>
                    <a:pt x="16319" y="424967"/>
                  </a:lnTo>
                  <a:lnTo>
                    <a:pt x="11201" y="430098"/>
                  </a:lnTo>
                  <a:lnTo>
                    <a:pt x="16840" y="435749"/>
                  </a:lnTo>
                  <a:lnTo>
                    <a:pt x="8864" y="435749"/>
                  </a:lnTo>
                  <a:lnTo>
                    <a:pt x="8864" y="442988"/>
                  </a:lnTo>
                  <a:lnTo>
                    <a:pt x="16840" y="442988"/>
                  </a:lnTo>
                  <a:lnTo>
                    <a:pt x="11201" y="448627"/>
                  </a:lnTo>
                  <a:lnTo>
                    <a:pt x="16319" y="453745"/>
                  </a:lnTo>
                  <a:lnTo>
                    <a:pt x="21958" y="448106"/>
                  </a:lnTo>
                  <a:lnTo>
                    <a:pt x="21958" y="456095"/>
                  </a:lnTo>
                  <a:lnTo>
                    <a:pt x="29210" y="456095"/>
                  </a:lnTo>
                  <a:lnTo>
                    <a:pt x="29210" y="448106"/>
                  </a:lnTo>
                  <a:lnTo>
                    <a:pt x="34861" y="453745"/>
                  </a:lnTo>
                  <a:lnTo>
                    <a:pt x="39979" y="448627"/>
                  </a:lnTo>
                  <a:lnTo>
                    <a:pt x="34328" y="442988"/>
                  </a:lnTo>
                  <a:lnTo>
                    <a:pt x="42303" y="442988"/>
                  </a:lnTo>
                  <a:lnTo>
                    <a:pt x="42303" y="442531"/>
                  </a:lnTo>
                  <a:lnTo>
                    <a:pt x="470306" y="430631"/>
                  </a:lnTo>
                  <a:lnTo>
                    <a:pt x="464921" y="436016"/>
                  </a:lnTo>
                  <a:lnTo>
                    <a:pt x="470052" y="441147"/>
                  </a:lnTo>
                  <a:lnTo>
                    <a:pt x="475691" y="435508"/>
                  </a:lnTo>
                  <a:lnTo>
                    <a:pt x="475691" y="443484"/>
                  </a:lnTo>
                  <a:lnTo>
                    <a:pt x="482930" y="443484"/>
                  </a:lnTo>
                  <a:lnTo>
                    <a:pt x="482930" y="435508"/>
                  </a:lnTo>
                  <a:lnTo>
                    <a:pt x="488581" y="441147"/>
                  </a:lnTo>
                  <a:lnTo>
                    <a:pt x="493699" y="436016"/>
                  </a:lnTo>
                  <a:lnTo>
                    <a:pt x="487324" y="429653"/>
                  </a:lnTo>
                  <a:lnTo>
                    <a:pt x="488061" y="430377"/>
                  </a:lnTo>
                  <a:lnTo>
                    <a:pt x="496036" y="430377"/>
                  </a:lnTo>
                  <a:lnTo>
                    <a:pt x="496036" y="428828"/>
                  </a:lnTo>
                  <a:lnTo>
                    <a:pt x="923353" y="388747"/>
                  </a:lnTo>
                  <a:lnTo>
                    <a:pt x="918641" y="393458"/>
                  </a:lnTo>
                  <a:lnTo>
                    <a:pt x="923772" y="398589"/>
                  </a:lnTo>
                  <a:lnTo>
                    <a:pt x="929398" y="392950"/>
                  </a:lnTo>
                  <a:lnTo>
                    <a:pt x="929398" y="400926"/>
                  </a:lnTo>
                  <a:lnTo>
                    <a:pt x="936650" y="400926"/>
                  </a:lnTo>
                  <a:lnTo>
                    <a:pt x="936650" y="392950"/>
                  </a:lnTo>
                  <a:lnTo>
                    <a:pt x="942301" y="398589"/>
                  </a:lnTo>
                  <a:lnTo>
                    <a:pt x="947420" y="393458"/>
                  </a:lnTo>
                  <a:lnTo>
                    <a:pt x="941031" y="387096"/>
                  </a:lnTo>
                  <a:lnTo>
                    <a:pt x="941781" y="387819"/>
                  </a:lnTo>
                  <a:lnTo>
                    <a:pt x="949756" y="387819"/>
                  </a:lnTo>
                  <a:lnTo>
                    <a:pt x="949756" y="386270"/>
                  </a:lnTo>
                  <a:lnTo>
                    <a:pt x="1377073" y="346189"/>
                  </a:lnTo>
                  <a:lnTo>
                    <a:pt x="1372362" y="350901"/>
                  </a:lnTo>
                  <a:lnTo>
                    <a:pt x="1377492" y="356031"/>
                  </a:lnTo>
                  <a:lnTo>
                    <a:pt x="1383118" y="350393"/>
                  </a:lnTo>
                  <a:lnTo>
                    <a:pt x="1383118" y="358368"/>
                  </a:lnTo>
                  <a:lnTo>
                    <a:pt x="1390370" y="358368"/>
                  </a:lnTo>
                  <a:lnTo>
                    <a:pt x="1390370" y="350393"/>
                  </a:lnTo>
                  <a:lnTo>
                    <a:pt x="1396022" y="356031"/>
                  </a:lnTo>
                  <a:lnTo>
                    <a:pt x="1401140" y="350901"/>
                  </a:lnTo>
                  <a:lnTo>
                    <a:pt x="1394980" y="344754"/>
                  </a:lnTo>
                  <a:lnTo>
                    <a:pt x="1395501" y="345262"/>
                  </a:lnTo>
                  <a:lnTo>
                    <a:pt x="1403477" y="345262"/>
                  </a:lnTo>
                  <a:lnTo>
                    <a:pt x="1403477" y="344233"/>
                  </a:lnTo>
                  <a:lnTo>
                    <a:pt x="1831111" y="317500"/>
                  </a:lnTo>
                  <a:lnTo>
                    <a:pt x="1826082" y="322529"/>
                  </a:lnTo>
                  <a:lnTo>
                    <a:pt x="1831213" y="327660"/>
                  </a:lnTo>
                  <a:lnTo>
                    <a:pt x="1836839" y="322021"/>
                  </a:lnTo>
                  <a:lnTo>
                    <a:pt x="1836839" y="329996"/>
                  </a:lnTo>
                  <a:lnTo>
                    <a:pt x="1844103" y="329996"/>
                  </a:lnTo>
                  <a:lnTo>
                    <a:pt x="1844090" y="322021"/>
                  </a:lnTo>
                  <a:lnTo>
                    <a:pt x="1849742" y="327660"/>
                  </a:lnTo>
                  <a:lnTo>
                    <a:pt x="1854860" y="322529"/>
                  </a:lnTo>
                  <a:lnTo>
                    <a:pt x="1845589" y="313270"/>
                  </a:lnTo>
                  <a:lnTo>
                    <a:pt x="1854860" y="303999"/>
                  </a:lnTo>
                  <a:close/>
                </a:path>
                <a:path w="1866264" h="554355">
                  <a:moveTo>
                    <a:pt x="1857197" y="309651"/>
                  </a:moveTo>
                  <a:lnTo>
                    <a:pt x="1849221" y="309651"/>
                  </a:lnTo>
                  <a:lnTo>
                    <a:pt x="1845589" y="313270"/>
                  </a:lnTo>
                  <a:lnTo>
                    <a:pt x="1849221" y="316890"/>
                  </a:lnTo>
                  <a:lnTo>
                    <a:pt x="1857197" y="316890"/>
                  </a:lnTo>
                  <a:lnTo>
                    <a:pt x="1857197" y="309651"/>
                  </a:lnTo>
                  <a:close/>
                </a:path>
                <a:path w="1866264" h="554355">
                  <a:moveTo>
                    <a:pt x="1860829" y="423595"/>
                  </a:moveTo>
                  <a:lnTo>
                    <a:pt x="1840471" y="403250"/>
                  </a:lnTo>
                  <a:lnTo>
                    <a:pt x="1832546" y="404850"/>
                  </a:lnTo>
                  <a:lnTo>
                    <a:pt x="1826082" y="409219"/>
                  </a:lnTo>
                  <a:lnTo>
                    <a:pt x="1821713" y="415683"/>
                  </a:lnTo>
                  <a:lnTo>
                    <a:pt x="1820710" y="420662"/>
                  </a:lnTo>
                  <a:lnTo>
                    <a:pt x="1406232" y="435076"/>
                  </a:lnTo>
                  <a:lnTo>
                    <a:pt x="1405496" y="431444"/>
                  </a:lnTo>
                  <a:lnTo>
                    <a:pt x="1402003" y="426250"/>
                  </a:lnTo>
                  <a:lnTo>
                    <a:pt x="1401140" y="424980"/>
                  </a:lnTo>
                  <a:lnTo>
                    <a:pt x="1399844" y="424116"/>
                  </a:lnTo>
                  <a:lnTo>
                    <a:pt x="1399844" y="432117"/>
                  </a:lnTo>
                  <a:lnTo>
                    <a:pt x="1399844" y="435292"/>
                  </a:lnTo>
                  <a:lnTo>
                    <a:pt x="1373657" y="436206"/>
                  </a:lnTo>
                  <a:lnTo>
                    <a:pt x="1373657" y="432117"/>
                  </a:lnTo>
                  <a:lnTo>
                    <a:pt x="1379512" y="426262"/>
                  </a:lnTo>
                  <a:lnTo>
                    <a:pt x="1390459" y="426262"/>
                  </a:lnTo>
                  <a:lnTo>
                    <a:pt x="1393990" y="426262"/>
                  </a:lnTo>
                  <a:lnTo>
                    <a:pt x="1399844" y="432117"/>
                  </a:lnTo>
                  <a:lnTo>
                    <a:pt x="1399844" y="424116"/>
                  </a:lnTo>
                  <a:lnTo>
                    <a:pt x="1394663" y="420611"/>
                  </a:lnTo>
                  <a:lnTo>
                    <a:pt x="1386751" y="419011"/>
                  </a:lnTo>
                  <a:lnTo>
                    <a:pt x="1378826" y="420611"/>
                  </a:lnTo>
                  <a:lnTo>
                    <a:pt x="1372362" y="424980"/>
                  </a:lnTo>
                  <a:lnTo>
                    <a:pt x="1367993" y="431444"/>
                  </a:lnTo>
                  <a:lnTo>
                    <a:pt x="1366989" y="436435"/>
                  </a:lnTo>
                  <a:lnTo>
                    <a:pt x="952512" y="450837"/>
                  </a:lnTo>
                  <a:lnTo>
                    <a:pt x="951776" y="447205"/>
                  </a:lnTo>
                  <a:lnTo>
                    <a:pt x="948283" y="442010"/>
                  </a:lnTo>
                  <a:lnTo>
                    <a:pt x="947420" y="440740"/>
                  </a:lnTo>
                  <a:lnTo>
                    <a:pt x="946124" y="439877"/>
                  </a:lnTo>
                  <a:lnTo>
                    <a:pt x="946124" y="447878"/>
                  </a:lnTo>
                  <a:lnTo>
                    <a:pt x="946124" y="451065"/>
                  </a:lnTo>
                  <a:lnTo>
                    <a:pt x="932649" y="451523"/>
                  </a:lnTo>
                  <a:lnTo>
                    <a:pt x="919937" y="452856"/>
                  </a:lnTo>
                  <a:lnTo>
                    <a:pt x="919937" y="447878"/>
                  </a:lnTo>
                  <a:lnTo>
                    <a:pt x="925791" y="442023"/>
                  </a:lnTo>
                  <a:lnTo>
                    <a:pt x="936739" y="442023"/>
                  </a:lnTo>
                  <a:lnTo>
                    <a:pt x="940269" y="442023"/>
                  </a:lnTo>
                  <a:lnTo>
                    <a:pt x="946124" y="447878"/>
                  </a:lnTo>
                  <a:lnTo>
                    <a:pt x="946124" y="439877"/>
                  </a:lnTo>
                  <a:lnTo>
                    <a:pt x="940943" y="436372"/>
                  </a:lnTo>
                  <a:lnTo>
                    <a:pt x="933030" y="434771"/>
                  </a:lnTo>
                  <a:lnTo>
                    <a:pt x="925106" y="436372"/>
                  </a:lnTo>
                  <a:lnTo>
                    <a:pt x="918641" y="440740"/>
                  </a:lnTo>
                  <a:lnTo>
                    <a:pt x="914273" y="447205"/>
                  </a:lnTo>
                  <a:lnTo>
                    <a:pt x="912990" y="453580"/>
                  </a:lnTo>
                  <a:lnTo>
                    <a:pt x="498513" y="496773"/>
                  </a:lnTo>
                  <a:lnTo>
                    <a:pt x="498055" y="494499"/>
                  </a:lnTo>
                  <a:lnTo>
                    <a:pt x="494563" y="489305"/>
                  </a:lnTo>
                  <a:lnTo>
                    <a:pt x="493699" y="488035"/>
                  </a:lnTo>
                  <a:lnTo>
                    <a:pt x="492404" y="487172"/>
                  </a:lnTo>
                  <a:lnTo>
                    <a:pt x="492404" y="495173"/>
                  </a:lnTo>
                  <a:lnTo>
                    <a:pt x="492404" y="497408"/>
                  </a:lnTo>
                  <a:lnTo>
                    <a:pt x="478993" y="498805"/>
                  </a:lnTo>
                  <a:lnTo>
                    <a:pt x="466217" y="499694"/>
                  </a:lnTo>
                  <a:lnTo>
                    <a:pt x="466217" y="495173"/>
                  </a:lnTo>
                  <a:lnTo>
                    <a:pt x="472071" y="489318"/>
                  </a:lnTo>
                  <a:lnTo>
                    <a:pt x="483019" y="489318"/>
                  </a:lnTo>
                  <a:lnTo>
                    <a:pt x="486549" y="489318"/>
                  </a:lnTo>
                  <a:lnTo>
                    <a:pt x="492404" y="495173"/>
                  </a:lnTo>
                  <a:lnTo>
                    <a:pt x="492404" y="487172"/>
                  </a:lnTo>
                  <a:lnTo>
                    <a:pt x="487222" y="483666"/>
                  </a:lnTo>
                  <a:lnTo>
                    <a:pt x="479310" y="482066"/>
                  </a:lnTo>
                  <a:lnTo>
                    <a:pt x="471385" y="483666"/>
                  </a:lnTo>
                  <a:lnTo>
                    <a:pt x="464921" y="488035"/>
                  </a:lnTo>
                  <a:lnTo>
                    <a:pt x="460552" y="494499"/>
                  </a:lnTo>
                  <a:lnTo>
                    <a:pt x="459409" y="500176"/>
                  </a:lnTo>
                  <a:lnTo>
                    <a:pt x="44919" y="528967"/>
                  </a:lnTo>
                  <a:lnTo>
                    <a:pt x="44335" y="526021"/>
                  </a:lnTo>
                  <a:lnTo>
                    <a:pt x="40830" y="520827"/>
                  </a:lnTo>
                  <a:lnTo>
                    <a:pt x="39966" y="519557"/>
                  </a:lnTo>
                  <a:lnTo>
                    <a:pt x="38684" y="518693"/>
                  </a:lnTo>
                  <a:lnTo>
                    <a:pt x="38684" y="526694"/>
                  </a:lnTo>
                  <a:lnTo>
                    <a:pt x="38684" y="529399"/>
                  </a:lnTo>
                  <a:lnTo>
                    <a:pt x="25336" y="530326"/>
                  </a:lnTo>
                  <a:lnTo>
                    <a:pt x="25844" y="537552"/>
                  </a:lnTo>
                  <a:lnTo>
                    <a:pt x="38684" y="536663"/>
                  </a:lnTo>
                  <a:lnTo>
                    <a:pt x="38684" y="541172"/>
                  </a:lnTo>
                  <a:lnTo>
                    <a:pt x="32829" y="547027"/>
                  </a:lnTo>
                  <a:lnTo>
                    <a:pt x="31750" y="547039"/>
                  </a:lnTo>
                  <a:lnTo>
                    <a:pt x="29298" y="547039"/>
                  </a:lnTo>
                  <a:lnTo>
                    <a:pt x="25590" y="547039"/>
                  </a:lnTo>
                  <a:lnTo>
                    <a:pt x="18351" y="547027"/>
                  </a:lnTo>
                  <a:lnTo>
                    <a:pt x="12496" y="541172"/>
                  </a:lnTo>
                  <a:lnTo>
                    <a:pt x="12496" y="526694"/>
                  </a:lnTo>
                  <a:lnTo>
                    <a:pt x="18351" y="520839"/>
                  </a:lnTo>
                  <a:lnTo>
                    <a:pt x="29298" y="520839"/>
                  </a:lnTo>
                  <a:lnTo>
                    <a:pt x="32829" y="520839"/>
                  </a:lnTo>
                  <a:lnTo>
                    <a:pt x="38684" y="526694"/>
                  </a:lnTo>
                  <a:lnTo>
                    <a:pt x="38684" y="518693"/>
                  </a:lnTo>
                  <a:lnTo>
                    <a:pt x="33502" y="515188"/>
                  </a:lnTo>
                  <a:lnTo>
                    <a:pt x="25590" y="513588"/>
                  </a:lnTo>
                  <a:lnTo>
                    <a:pt x="17665" y="515188"/>
                  </a:lnTo>
                  <a:lnTo>
                    <a:pt x="11201" y="519557"/>
                  </a:lnTo>
                  <a:lnTo>
                    <a:pt x="6832" y="526021"/>
                  </a:lnTo>
                  <a:lnTo>
                    <a:pt x="5245" y="533933"/>
                  </a:lnTo>
                  <a:lnTo>
                    <a:pt x="6832" y="541858"/>
                  </a:lnTo>
                  <a:lnTo>
                    <a:pt x="11201" y="548322"/>
                  </a:lnTo>
                  <a:lnTo>
                    <a:pt x="17665" y="552691"/>
                  </a:lnTo>
                  <a:lnTo>
                    <a:pt x="25590" y="554278"/>
                  </a:lnTo>
                  <a:lnTo>
                    <a:pt x="33502" y="552691"/>
                  </a:lnTo>
                  <a:lnTo>
                    <a:pt x="39966" y="548322"/>
                  </a:lnTo>
                  <a:lnTo>
                    <a:pt x="40830" y="547039"/>
                  </a:lnTo>
                  <a:lnTo>
                    <a:pt x="44335" y="541858"/>
                  </a:lnTo>
                  <a:lnTo>
                    <a:pt x="45478" y="536194"/>
                  </a:lnTo>
                  <a:lnTo>
                    <a:pt x="459955" y="507403"/>
                  </a:lnTo>
                  <a:lnTo>
                    <a:pt x="460552" y="510336"/>
                  </a:lnTo>
                  <a:lnTo>
                    <a:pt x="464921" y="516801"/>
                  </a:lnTo>
                  <a:lnTo>
                    <a:pt x="471385" y="521169"/>
                  </a:lnTo>
                  <a:lnTo>
                    <a:pt x="479310" y="522757"/>
                  </a:lnTo>
                  <a:lnTo>
                    <a:pt x="487222" y="521169"/>
                  </a:lnTo>
                  <a:lnTo>
                    <a:pt x="493699" y="516801"/>
                  </a:lnTo>
                  <a:lnTo>
                    <a:pt x="494563" y="515518"/>
                  </a:lnTo>
                  <a:lnTo>
                    <a:pt x="485470" y="515518"/>
                  </a:lnTo>
                  <a:lnTo>
                    <a:pt x="483019" y="515518"/>
                  </a:lnTo>
                  <a:lnTo>
                    <a:pt x="479310" y="515518"/>
                  </a:lnTo>
                  <a:lnTo>
                    <a:pt x="472071" y="515505"/>
                  </a:lnTo>
                  <a:lnTo>
                    <a:pt x="466217" y="509651"/>
                  </a:lnTo>
                  <a:lnTo>
                    <a:pt x="466217" y="506971"/>
                  </a:lnTo>
                  <a:lnTo>
                    <a:pt x="479564" y="506031"/>
                  </a:lnTo>
                  <a:lnTo>
                    <a:pt x="492404" y="504698"/>
                  </a:lnTo>
                  <a:lnTo>
                    <a:pt x="492404" y="509651"/>
                  </a:lnTo>
                  <a:lnTo>
                    <a:pt x="486549" y="515505"/>
                  </a:lnTo>
                  <a:lnTo>
                    <a:pt x="485470" y="515518"/>
                  </a:lnTo>
                  <a:lnTo>
                    <a:pt x="494563" y="515505"/>
                  </a:lnTo>
                  <a:lnTo>
                    <a:pt x="498055" y="510336"/>
                  </a:lnTo>
                  <a:lnTo>
                    <a:pt x="499351" y="503974"/>
                  </a:lnTo>
                  <a:lnTo>
                    <a:pt x="913815" y="460781"/>
                  </a:lnTo>
                  <a:lnTo>
                    <a:pt x="914273" y="463042"/>
                  </a:lnTo>
                  <a:lnTo>
                    <a:pt x="918641" y="469506"/>
                  </a:lnTo>
                  <a:lnTo>
                    <a:pt x="925106" y="473875"/>
                  </a:lnTo>
                  <a:lnTo>
                    <a:pt x="933030" y="475462"/>
                  </a:lnTo>
                  <a:lnTo>
                    <a:pt x="940943" y="473875"/>
                  </a:lnTo>
                  <a:lnTo>
                    <a:pt x="947420" y="469506"/>
                  </a:lnTo>
                  <a:lnTo>
                    <a:pt x="948283" y="468223"/>
                  </a:lnTo>
                  <a:lnTo>
                    <a:pt x="939190" y="468223"/>
                  </a:lnTo>
                  <a:lnTo>
                    <a:pt x="936739" y="468223"/>
                  </a:lnTo>
                  <a:lnTo>
                    <a:pt x="933030" y="468223"/>
                  </a:lnTo>
                  <a:lnTo>
                    <a:pt x="925791" y="468210"/>
                  </a:lnTo>
                  <a:lnTo>
                    <a:pt x="919937" y="462356"/>
                  </a:lnTo>
                  <a:lnTo>
                    <a:pt x="919937" y="460146"/>
                  </a:lnTo>
                  <a:lnTo>
                    <a:pt x="933284" y="458749"/>
                  </a:lnTo>
                  <a:lnTo>
                    <a:pt x="946124" y="458304"/>
                  </a:lnTo>
                  <a:lnTo>
                    <a:pt x="946124" y="462356"/>
                  </a:lnTo>
                  <a:lnTo>
                    <a:pt x="940269" y="468210"/>
                  </a:lnTo>
                  <a:lnTo>
                    <a:pt x="939190" y="468223"/>
                  </a:lnTo>
                  <a:lnTo>
                    <a:pt x="948283" y="468210"/>
                  </a:lnTo>
                  <a:lnTo>
                    <a:pt x="951776" y="463042"/>
                  </a:lnTo>
                  <a:lnTo>
                    <a:pt x="952779" y="458076"/>
                  </a:lnTo>
                  <a:lnTo>
                    <a:pt x="1367269" y="443674"/>
                  </a:lnTo>
                  <a:lnTo>
                    <a:pt x="1367993" y="447281"/>
                  </a:lnTo>
                  <a:lnTo>
                    <a:pt x="1372362" y="453745"/>
                  </a:lnTo>
                  <a:lnTo>
                    <a:pt x="1378826" y="458114"/>
                  </a:lnTo>
                  <a:lnTo>
                    <a:pt x="1386751" y="459714"/>
                  </a:lnTo>
                  <a:lnTo>
                    <a:pt x="1394663" y="458114"/>
                  </a:lnTo>
                  <a:lnTo>
                    <a:pt x="1401140" y="453745"/>
                  </a:lnTo>
                  <a:lnTo>
                    <a:pt x="1402003" y="452462"/>
                  </a:lnTo>
                  <a:lnTo>
                    <a:pt x="1392910" y="452462"/>
                  </a:lnTo>
                  <a:lnTo>
                    <a:pt x="1390459" y="452462"/>
                  </a:lnTo>
                  <a:lnTo>
                    <a:pt x="1386751" y="452462"/>
                  </a:lnTo>
                  <a:lnTo>
                    <a:pt x="1379512" y="452450"/>
                  </a:lnTo>
                  <a:lnTo>
                    <a:pt x="1373657" y="446595"/>
                  </a:lnTo>
                  <a:lnTo>
                    <a:pt x="1373657" y="443458"/>
                  </a:lnTo>
                  <a:lnTo>
                    <a:pt x="1399844" y="442544"/>
                  </a:lnTo>
                  <a:lnTo>
                    <a:pt x="1399844" y="446595"/>
                  </a:lnTo>
                  <a:lnTo>
                    <a:pt x="1393990" y="452450"/>
                  </a:lnTo>
                  <a:lnTo>
                    <a:pt x="1392910" y="452462"/>
                  </a:lnTo>
                  <a:lnTo>
                    <a:pt x="1402003" y="452450"/>
                  </a:lnTo>
                  <a:lnTo>
                    <a:pt x="1405496" y="447281"/>
                  </a:lnTo>
                  <a:lnTo>
                    <a:pt x="1406499" y="442315"/>
                  </a:lnTo>
                  <a:lnTo>
                    <a:pt x="1820989" y="427913"/>
                  </a:lnTo>
                  <a:lnTo>
                    <a:pt x="1821713" y="431520"/>
                  </a:lnTo>
                  <a:lnTo>
                    <a:pt x="1826082" y="437984"/>
                  </a:lnTo>
                  <a:lnTo>
                    <a:pt x="1832546" y="442353"/>
                  </a:lnTo>
                  <a:lnTo>
                    <a:pt x="1840471" y="443941"/>
                  </a:lnTo>
                  <a:lnTo>
                    <a:pt x="1848383" y="442353"/>
                  </a:lnTo>
                  <a:lnTo>
                    <a:pt x="1854860" y="437984"/>
                  </a:lnTo>
                  <a:lnTo>
                    <a:pt x="1855724" y="436702"/>
                  </a:lnTo>
                  <a:lnTo>
                    <a:pt x="1846630" y="436702"/>
                  </a:lnTo>
                  <a:lnTo>
                    <a:pt x="1844179" y="436702"/>
                  </a:lnTo>
                  <a:lnTo>
                    <a:pt x="1840471" y="436702"/>
                  </a:lnTo>
                  <a:lnTo>
                    <a:pt x="1833245" y="436689"/>
                  </a:lnTo>
                  <a:lnTo>
                    <a:pt x="1827390" y="430834"/>
                  </a:lnTo>
                  <a:lnTo>
                    <a:pt x="1827390" y="427697"/>
                  </a:lnTo>
                  <a:lnTo>
                    <a:pt x="1840598" y="427228"/>
                  </a:lnTo>
                  <a:lnTo>
                    <a:pt x="1840344" y="419976"/>
                  </a:lnTo>
                  <a:lnTo>
                    <a:pt x="1827390" y="420433"/>
                  </a:lnTo>
                  <a:lnTo>
                    <a:pt x="1827390" y="416356"/>
                  </a:lnTo>
                  <a:lnTo>
                    <a:pt x="1833245" y="410502"/>
                  </a:lnTo>
                  <a:lnTo>
                    <a:pt x="1844179" y="410502"/>
                  </a:lnTo>
                  <a:lnTo>
                    <a:pt x="1847710" y="410502"/>
                  </a:lnTo>
                  <a:lnTo>
                    <a:pt x="1853565" y="416356"/>
                  </a:lnTo>
                  <a:lnTo>
                    <a:pt x="1853565" y="430834"/>
                  </a:lnTo>
                  <a:lnTo>
                    <a:pt x="1847710" y="436689"/>
                  </a:lnTo>
                  <a:lnTo>
                    <a:pt x="1846630" y="436702"/>
                  </a:lnTo>
                  <a:lnTo>
                    <a:pt x="1855724" y="436689"/>
                  </a:lnTo>
                  <a:lnTo>
                    <a:pt x="1859216" y="431520"/>
                  </a:lnTo>
                  <a:lnTo>
                    <a:pt x="1860829" y="423595"/>
                  </a:lnTo>
                  <a:close/>
                </a:path>
                <a:path w="1866264" h="554355">
                  <a:moveTo>
                    <a:pt x="1866061" y="44323"/>
                  </a:moveTo>
                  <a:lnTo>
                    <a:pt x="1861870" y="37071"/>
                  </a:lnTo>
                  <a:lnTo>
                    <a:pt x="1853501" y="22580"/>
                  </a:lnTo>
                  <a:lnTo>
                    <a:pt x="1853501" y="37071"/>
                  </a:lnTo>
                  <a:lnTo>
                    <a:pt x="1827441" y="37071"/>
                  </a:lnTo>
                  <a:lnTo>
                    <a:pt x="1828723" y="34848"/>
                  </a:lnTo>
                  <a:lnTo>
                    <a:pt x="1840979" y="33134"/>
                  </a:lnTo>
                  <a:lnTo>
                    <a:pt x="1839976" y="25958"/>
                  </a:lnTo>
                  <a:lnTo>
                    <a:pt x="1833321" y="26885"/>
                  </a:lnTo>
                  <a:lnTo>
                    <a:pt x="1840471" y="14503"/>
                  </a:lnTo>
                  <a:lnTo>
                    <a:pt x="1853501" y="37071"/>
                  </a:lnTo>
                  <a:lnTo>
                    <a:pt x="1853501" y="22580"/>
                  </a:lnTo>
                  <a:lnTo>
                    <a:pt x="1840471" y="0"/>
                  </a:lnTo>
                  <a:lnTo>
                    <a:pt x="1837334" y="5435"/>
                  </a:lnTo>
                  <a:lnTo>
                    <a:pt x="1824215" y="28155"/>
                  </a:lnTo>
                  <a:lnTo>
                    <a:pt x="1400581" y="87020"/>
                  </a:lnTo>
                  <a:lnTo>
                    <a:pt x="1399781" y="85636"/>
                  </a:lnTo>
                  <a:lnTo>
                    <a:pt x="1399781" y="100114"/>
                  </a:lnTo>
                  <a:lnTo>
                    <a:pt x="1373720" y="100114"/>
                  </a:lnTo>
                  <a:lnTo>
                    <a:pt x="1374724" y="98374"/>
                  </a:lnTo>
                  <a:lnTo>
                    <a:pt x="1387309" y="96177"/>
                  </a:lnTo>
                  <a:lnTo>
                    <a:pt x="1396746" y="94869"/>
                  </a:lnTo>
                  <a:lnTo>
                    <a:pt x="1399781" y="100114"/>
                  </a:lnTo>
                  <a:lnTo>
                    <a:pt x="1399781" y="85636"/>
                  </a:lnTo>
                  <a:lnTo>
                    <a:pt x="1392834" y="73596"/>
                  </a:lnTo>
                  <a:lnTo>
                    <a:pt x="1392834" y="88099"/>
                  </a:lnTo>
                  <a:lnTo>
                    <a:pt x="1386128" y="89027"/>
                  </a:lnTo>
                  <a:lnTo>
                    <a:pt x="1379448" y="90195"/>
                  </a:lnTo>
                  <a:lnTo>
                    <a:pt x="1386751" y="77546"/>
                  </a:lnTo>
                  <a:lnTo>
                    <a:pt x="1392834" y="88099"/>
                  </a:lnTo>
                  <a:lnTo>
                    <a:pt x="1392834" y="73596"/>
                  </a:lnTo>
                  <a:lnTo>
                    <a:pt x="1386751" y="63042"/>
                  </a:lnTo>
                  <a:lnTo>
                    <a:pt x="1383614" y="68478"/>
                  </a:lnTo>
                  <a:lnTo>
                    <a:pt x="1370139" y="91808"/>
                  </a:lnTo>
                  <a:lnTo>
                    <a:pt x="946594" y="165379"/>
                  </a:lnTo>
                  <a:lnTo>
                    <a:pt x="946061" y="164465"/>
                  </a:lnTo>
                  <a:lnTo>
                    <a:pt x="946061" y="178930"/>
                  </a:lnTo>
                  <a:lnTo>
                    <a:pt x="920000" y="178930"/>
                  </a:lnTo>
                  <a:lnTo>
                    <a:pt x="921283" y="176695"/>
                  </a:lnTo>
                  <a:lnTo>
                    <a:pt x="933526" y="174993"/>
                  </a:lnTo>
                  <a:lnTo>
                    <a:pt x="942848" y="173380"/>
                  </a:lnTo>
                  <a:lnTo>
                    <a:pt x="946061" y="178930"/>
                  </a:lnTo>
                  <a:lnTo>
                    <a:pt x="946061" y="164465"/>
                  </a:lnTo>
                  <a:lnTo>
                    <a:pt x="938987" y="152196"/>
                  </a:lnTo>
                  <a:lnTo>
                    <a:pt x="938987" y="166700"/>
                  </a:lnTo>
                  <a:lnTo>
                    <a:pt x="932472" y="167830"/>
                  </a:lnTo>
                  <a:lnTo>
                    <a:pt x="925868" y="168757"/>
                  </a:lnTo>
                  <a:lnTo>
                    <a:pt x="933030" y="156362"/>
                  </a:lnTo>
                  <a:lnTo>
                    <a:pt x="938987" y="166700"/>
                  </a:lnTo>
                  <a:lnTo>
                    <a:pt x="938987" y="152196"/>
                  </a:lnTo>
                  <a:lnTo>
                    <a:pt x="933030" y="141859"/>
                  </a:lnTo>
                  <a:lnTo>
                    <a:pt x="929894" y="147294"/>
                  </a:lnTo>
                  <a:lnTo>
                    <a:pt x="916774" y="170014"/>
                  </a:lnTo>
                  <a:lnTo>
                    <a:pt x="493141" y="228879"/>
                  </a:lnTo>
                  <a:lnTo>
                    <a:pt x="492340" y="227495"/>
                  </a:lnTo>
                  <a:lnTo>
                    <a:pt x="492340" y="241973"/>
                  </a:lnTo>
                  <a:lnTo>
                    <a:pt x="466280" y="241973"/>
                  </a:lnTo>
                  <a:lnTo>
                    <a:pt x="468071" y="238874"/>
                  </a:lnTo>
                  <a:lnTo>
                    <a:pt x="479806" y="238048"/>
                  </a:lnTo>
                  <a:lnTo>
                    <a:pt x="489305" y="236728"/>
                  </a:lnTo>
                  <a:lnTo>
                    <a:pt x="492340" y="241973"/>
                  </a:lnTo>
                  <a:lnTo>
                    <a:pt x="492340" y="227495"/>
                  </a:lnTo>
                  <a:lnTo>
                    <a:pt x="485394" y="215455"/>
                  </a:lnTo>
                  <a:lnTo>
                    <a:pt x="485394" y="229958"/>
                  </a:lnTo>
                  <a:lnTo>
                    <a:pt x="478929" y="230847"/>
                  </a:lnTo>
                  <a:lnTo>
                    <a:pt x="472440" y="231305"/>
                  </a:lnTo>
                  <a:lnTo>
                    <a:pt x="479310" y="219405"/>
                  </a:lnTo>
                  <a:lnTo>
                    <a:pt x="485394" y="229958"/>
                  </a:lnTo>
                  <a:lnTo>
                    <a:pt x="485394" y="215455"/>
                  </a:lnTo>
                  <a:lnTo>
                    <a:pt x="479310" y="204901"/>
                  </a:lnTo>
                  <a:lnTo>
                    <a:pt x="476173" y="210337"/>
                  </a:lnTo>
                  <a:lnTo>
                    <a:pt x="463715" y="231914"/>
                  </a:lnTo>
                  <a:lnTo>
                    <a:pt x="39966" y="261353"/>
                  </a:lnTo>
                  <a:lnTo>
                    <a:pt x="38620" y="259029"/>
                  </a:lnTo>
                  <a:lnTo>
                    <a:pt x="38620" y="273507"/>
                  </a:lnTo>
                  <a:lnTo>
                    <a:pt x="12560" y="273507"/>
                  </a:lnTo>
                  <a:lnTo>
                    <a:pt x="25590" y="250939"/>
                  </a:lnTo>
                  <a:lnTo>
                    <a:pt x="31915" y="261912"/>
                  </a:lnTo>
                  <a:lnTo>
                    <a:pt x="25336" y="262369"/>
                  </a:lnTo>
                  <a:lnTo>
                    <a:pt x="25844" y="269595"/>
                  </a:lnTo>
                  <a:lnTo>
                    <a:pt x="35953" y="268897"/>
                  </a:lnTo>
                  <a:lnTo>
                    <a:pt x="38620" y="273507"/>
                  </a:lnTo>
                  <a:lnTo>
                    <a:pt x="38620" y="259029"/>
                  </a:lnTo>
                  <a:lnTo>
                    <a:pt x="25590" y="236435"/>
                  </a:lnTo>
                  <a:lnTo>
                    <a:pt x="22453" y="241871"/>
                  </a:lnTo>
                  <a:lnTo>
                    <a:pt x="0" y="280758"/>
                  </a:lnTo>
                  <a:lnTo>
                    <a:pt x="51181" y="280758"/>
                  </a:lnTo>
                  <a:lnTo>
                    <a:pt x="46990" y="273507"/>
                  </a:lnTo>
                  <a:lnTo>
                    <a:pt x="43992" y="268338"/>
                  </a:lnTo>
                  <a:lnTo>
                    <a:pt x="459346" y="239471"/>
                  </a:lnTo>
                  <a:lnTo>
                    <a:pt x="453720" y="249224"/>
                  </a:lnTo>
                  <a:lnTo>
                    <a:pt x="504901" y="249224"/>
                  </a:lnTo>
                  <a:lnTo>
                    <a:pt x="500710" y="241973"/>
                  </a:lnTo>
                  <a:lnTo>
                    <a:pt x="497052" y="235661"/>
                  </a:lnTo>
                  <a:lnTo>
                    <a:pt x="912177" y="177965"/>
                  </a:lnTo>
                  <a:lnTo>
                    <a:pt x="907440" y="186182"/>
                  </a:lnTo>
                  <a:lnTo>
                    <a:pt x="958621" y="186182"/>
                  </a:lnTo>
                  <a:lnTo>
                    <a:pt x="954430" y="178930"/>
                  </a:lnTo>
                  <a:lnTo>
                    <a:pt x="950455" y="172059"/>
                  </a:lnTo>
                  <a:lnTo>
                    <a:pt x="1365415" y="99987"/>
                  </a:lnTo>
                  <a:lnTo>
                    <a:pt x="1361160" y="107365"/>
                  </a:lnTo>
                  <a:lnTo>
                    <a:pt x="1412341" y="107365"/>
                  </a:lnTo>
                  <a:lnTo>
                    <a:pt x="1408150" y="100114"/>
                  </a:lnTo>
                  <a:lnTo>
                    <a:pt x="1404493" y="93789"/>
                  </a:lnTo>
                  <a:lnTo>
                    <a:pt x="1819617" y="36106"/>
                  </a:lnTo>
                  <a:lnTo>
                    <a:pt x="1814880" y="44323"/>
                  </a:lnTo>
                  <a:lnTo>
                    <a:pt x="1866061" y="44323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5" name="object 78">
              <a:extLst>
                <a:ext uri="{FF2B5EF4-FFF2-40B4-BE49-F238E27FC236}">
                  <a16:creationId xmlns:a16="http://schemas.microsoft.com/office/drawing/2014/main" id="{6C218C9A-0E69-4957-A2BC-5F6C56032840}"/>
                </a:ext>
              </a:extLst>
            </p:cNvPr>
            <p:cNvSpPr/>
            <p:nvPr/>
          </p:nvSpPr>
          <p:spPr>
            <a:xfrm>
              <a:off x="2861919" y="938961"/>
              <a:ext cx="1866264" cy="601980"/>
            </a:xfrm>
            <a:custGeom>
              <a:avLst/>
              <a:gdLst/>
              <a:ahLst/>
              <a:cxnLst/>
              <a:rect l="l" t="t" r="r" b="b"/>
              <a:pathLst>
                <a:path w="1866264" h="601980">
                  <a:moveTo>
                    <a:pt x="1857197" y="309651"/>
                  </a:moveTo>
                  <a:lnTo>
                    <a:pt x="1849208" y="309651"/>
                  </a:lnTo>
                  <a:lnTo>
                    <a:pt x="1854860" y="303999"/>
                  </a:lnTo>
                  <a:lnTo>
                    <a:pt x="1849742" y="298869"/>
                  </a:lnTo>
                  <a:lnTo>
                    <a:pt x="1844103" y="304507"/>
                  </a:lnTo>
                  <a:lnTo>
                    <a:pt x="1844103" y="311772"/>
                  </a:lnTo>
                  <a:lnTo>
                    <a:pt x="1844103" y="314756"/>
                  </a:lnTo>
                  <a:lnTo>
                    <a:pt x="1844090" y="311772"/>
                  </a:lnTo>
                  <a:lnTo>
                    <a:pt x="1844103" y="304507"/>
                  </a:lnTo>
                  <a:lnTo>
                    <a:pt x="1844103" y="296532"/>
                  </a:lnTo>
                  <a:lnTo>
                    <a:pt x="1836839" y="296532"/>
                  </a:lnTo>
                  <a:lnTo>
                    <a:pt x="1836839" y="304507"/>
                  </a:lnTo>
                  <a:lnTo>
                    <a:pt x="1831213" y="298869"/>
                  </a:lnTo>
                  <a:lnTo>
                    <a:pt x="1826082" y="303999"/>
                  </a:lnTo>
                  <a:lnTo>
                    <a:pt x="1831721" y="309651"/>
                  </a:lnTo>
                  <a:lnTo>
                    <a:pt x="1823745" y="309651"/>
                  </a:lnTo>
                  <a:lnTo>
                    <a:pt x="1823745" y="311378"/>
                  </a:lnTo>
                  <a:lnTo>
                    <a:pt x="1396530" y="355892"/>
                  </a:lnTo>
                  <a:lnTo>
                    <a:pt x="1401140" y="351282"/>
                  </a:lnTo>
                  <a:lnTo>
                    <a:pt x="1396022" y="346163"/>
                  </a:lnTo>
                  <a:lnTo>
                    <a:pt x="1390370" y="351802"/>
                  </a:lnTo>
                  <a:lnTo>
                    <a:pt x="1390370" y="343827"/>
                  </a:lnTo>
                  <a:lnTo>
                    <a:pt x="1383118" y="343827"/>
                  </a:lnTo>
                  <a:lnTo>
                    <a:pt x="1383118" y="351802"/>
                  </a:lnTo>
                  <a:lnTo>
                    <a:pt x="1377492" y="346163"/>
                  </a:lnTo>
                  <a:lnTo>
                    <a:pt x="1372362" y="351282"/>
                  </a:lnTo>
                  <a:lnTo>
                    <a:pt x="1378000" y="356933"/>
                  </a:lnTo>
                  <a:lnTo>
                    <a:pt x="1370025" y="356933"/>
                  </a:lnTo>
                  <a:lnTo>
                    <a:pt x="1370025" y="358381"/>
                  </a:lnTo>
                  <a:lnTo>
                    <a:pt x="942606" y="395503"/>
                  </a:lnTo>
                  <a:lnTo>
                    <a:pt x="947420" y="390690"/>
                  </a:lnTo>
                  <a:lnTo>
                    <a:pt x="942301" y="385559"/>
                  </a:lnTo>
                  <a:lnTo>
                    <a:pt x="936650" y="391210"/>
                  </a:lnTo>
                  <a:lnTo>
                    <a:pt x="936650" y="383222"/>
                  </a:lnTo>
                  <a:lnTo>
                    <a:pt x="929398" y="383222"/>
                  </a:lnTo>
                  <a:lnTo>
                    <a:pt x="929398" y="391210"/>
                  </a:lnTo>
                  <a:lnTo>
                    <a:pt x="933030" y="394830"/>
                  </a:lnTo>
                  <a:lnTo>
                    <a:pt x="929398" y="391210"/>
                  </a:lnTo>
                  <a:lnTo>
                    <a:pt x="923772" y="385559"/>
                  </a:lnTo>
                  <a:lnTo>
                    <a:pt x="918641" y="390690"/>
                  </a:lnTo>
                  <a:lnTo>
                    <a:pt x="924280" y="396341"/>
                  </a:lnTo>
                  <a:lnTo>
                    <a:pt x="916305" y="396341"/>
                  </a:lnTo>
                  <a:lnTo>
                    <a:pt x="916305" y="398411"/>
                  </a:lnTo>
                  <a:lnTo>
                    <a:pt x="489331" y="451802"/>
                  </a:lnTo>
                  <a:lnTo>
                    <a:pt x="493699" y="447433"/>
                  </a:lnTo>
                  <a:lnTo>
                    <a:pt x="488581" y="442302"/>
                  </a:lnTo>
                  <a:lnTo>
                    <a:pt x="482930" y="447954"/>
                  </a:lnTo>
                  <a:lnTo>
                    <a:pt x="482930" y="439966"/>
                  </a:lnTo>
                  <a:lnTo>
                    <a:pt x="475691" y="439966"/>
                  </a:lnTo>
                  <a:lnTo>
                    <a:pt x="475691" y="447954"/>
                  </a:lnTo>
                  <a:lnTo>
                    <a:pt x="470052" y="442302"/>
                  </a:lnTo>
                  <a:lnTo>
                    <a:pt x="464921" y="447433"/>
                  </a:lnTo>
                  <a:lnTo>
                    <a:pt x="470560" y="453085"/>
                  </a:lnTo>
                  <a:lnTo>
                    <a:pt x="462584" y="453085"/>
                  </a:lnTo>
                  <a:lnTo>
                    <a:pt x="462584" y="455320"/>
                  </a:lnTo>
                  <a:lnTo>
                    <a:pt x="35737" y="513143"/>
                  </a:lnTo>
                  <a:lnTo>
                    <a:pt x="39979" y="508901"/>
                  </a:lnTo>
                  <a:lnTo>
                    <a:pt x="34861" y="503783"/>
                  </a:lnTo>
                  <a:lnTo>
                    <a:pt x="29210" y="509435"/>
                  </a:lnTo>
                  <a:lnTo>
                    <a:pt x="29210" y="501446"/>
                  </a:lnTo>
                  <a:lnTo>
                    <a:pt x="21971" y="501446"/>
                  </a:lnTo>
                  <a:lnTo>
                    <a:pt x="21971" y="516674"/>
                  </a:lnTo>
                  <a:lnTo>
                    <a:pt x="21958" y="519671"/>
                  </a:lnTo>
                  <a:lnTo>
                    <a:pt x="21958" y="516674"/>
                  </a:lnTo>
                  <a:lnTo>
                    <a:pt x="21971" y="501446"/>
                  </a:lnTo>
                  <a:lnTo>
                    <a:pt x="21958" y="509435"/>
                  </a:lnTo>
                  <a:lnTo>
                    <a:pt x="16319" y="503783"/>
                  </a:lnTo>
                  <a:lnTo>
                    <a:pt x="11201" y="508901"/>
                  </a:lnTo>
                  <a:lnTo>
                    <a:pt x="16840" y="514553"/>
                  </a:lnTo>
                  <a:lnTo>
                    <a:pt x="8864" y="514553"/>
                  </a:lnTo>
                  <a:lnTo>
                    <a:pt x="8864" y="521792"/>
                  </a:lnTo>
                  <a:lnTo>
                    <a:pt x="16840" y="521792"/>
                  </a:lnTo>
                  <a:lnTo>
                    <a:pt x="11201" y="527431"/>
                  </a:lnTo>
                  <a:lnTo>
                    <a:pt x="16319" y="532561"/>
                  </a:lnTo>
                  <a:lnTo>
                    <a:pt x="21958" y="526923"/>
                  </a:lnTo>
                  <a:lnTo>
                    <a:pt x="21958" y="534911"/>
                  </a:lnTo>
                  <a:lnTo>
                    <a:pt x="29210" y="534911"/>
                  </a:lnTo>
                  <a:lnTo>
                    <a:pt x="29210" y="526923"/>
                  </a:lnTo>
                  <a:lnTo>
                    <a:pt x="34861" y="532561"/>
                  </a:lnTo>
                  <a:lnTo>
                    <a:pt x="39979" y="527431"/>
                  </a:lnTo>
                  <a:lnTo>
                    <a:pt x="34328" y="521792"/>
                  </a:lnTo>
                  <a:lnTo>
                    <a:pt x="42303" y="521792"/>
                  </a:lnTo>
                  <a:lnTo>
                    <a:pt x="42303" y="519569"/>
                  </a:lnTo>
                  <a:lnTo>
                    <a:pt x="469138" y="461746"/>
                  </a:lnTo>
                  <a:lnTo>
                    <a:pt x="464921" y="465963"/>
                  </a:lnTo>
                  <a:lnTo>
                    <a:pt x="470052" y="471093"/>
                  </a:lnTo>
                  <a:lnTo>
                    <a:pt x="475691" y="465455"/>
                  </a:lnTo>
                  <a:lnTo>
                    <a:pt x="475691" y="473430"/>
                  </a:lnTo>
                  <a:lnTo>
                    <a:pt x="482930" y="473430"/>
                  </a:lnTo>
                  <a:lnTo>
                    <a:pt x="482930" y="465455"/>
                  </a:lnTo>
                  <a:lnTo>
                    <a:pt x="488581" y="471093"/>
                  </a:lnTo>
                  <a:lnTo>
                    <a:pt x="493699" y="465963"/>
                  </a:lnTo>
                  <a:lnTo>
                    <a:pt x="487108" y="459384"/>
                  </a:lnTo>
                  <a:lnTo>
                    <a:pt x="488061" y="460324"/>
                  </a:lnTo>
                  <a:lnTo>
                    <a:pt x="496036" y="460324"/>
                  </a:lnTo>
                  <a:lnTo>
                    <a:pt x="496036" y="458266"/>
                  </a:lnTo>
                  <a:lnTo>
                    <a:pt x="922985" y="404876"/>
                  </a:lnTo>
                  <a:lnTo>
                    <a:pt x="918641" y="409219"/>
                  </a:lnTo>
                  <a:lnTo>
                    <a:pt x="923772" y="414350"/>
                  </a:lnTo>
                  <a:lnTo>
                    <a:pt x="929398" y="408711"/>
                  </a:lnTo>
                  <a:lnTo>
                    <a:pt x="929398" y="416687"/>
                  </a:lnTo>
                  <a:lnTo>
                    <a:pt x="936650" y="416687"/>
                  </a:lnTo>
                  <a:lnTo>
                    <a:pt x="936650" y="408711"/>
                  </a:lnTo>
                  <a:lnTo>
                    <a:pt x="942301" y="414350"/>
                  </a:lnTo>
                  <a:lnTo>
                    <a:pt x="947420" y="409219"/>
                  </a:lnTo>
                  <a:lnTo>
                    <a:pt x="941095" y="402907"/>
                  </a:lnTo>
                  <a:lnTo>
                    <a:pt x="941781" y="403580"/>
                  </a:lnTo>
                  <a:lnTo>
                    <a:pt x="949756" y="403580"/>
                  </a:lnTo>
                  <a:lnTo>
                    <a:pt x="949756" y="402158"/>
                  </a:lnTo>
                  <a:lnTo>
                    <a:pt x="1377149" y="365023"/>
                  </a:lnTo>
                  <a:lnTo>
                    <a:pt x="1372362" y="369811"/>
                  </a:lnTo>
                  <a:lnTo>
                    <a:pt x="1377492" y="374942"/>
                  </a:lnTo>
                  <a:lnTo>
                    <a:pt x="1383118" y="369303"/>
                  </a:lnTo>
                  <a:lnTo>
                    <a:pt x="1383118" y="377291"/>
                  </a:lnTo>
                  <a:lnTo>
                    <a:pt x="1390370" y="377291"/>
                  </a:lnTo>
                  <a:lnTo>
                    <a:pt x="1390370" y="369303"/>
                  </a:lnTo>
                  <a:lnTo>
                    <a:pt x="1396022" y="374942"/>
                  </a:lnTo>
                  <a:lnTo>
                    <a:pt x="1401140" y="369811"/>
                  </a:lnTo>
                  <a:lnTo>
                    <a:pt x="1395488" y="364172"/>
                  </a:lnTo>
                  <a:lnTo>
                    <a:pt x="1403477" y="364172"/>
                  </a:lnTo>
                  <a:lnTo>
                    <a:pt x="1403477" y="362458"/>
                  </a:lnTo>
                  <a:lnTo>
                    <a:pt x="1830666" y="317944"/>
                  </a:lnTo>
                  <a:lnTo>
                    <a:pt x="1826082" y="322529"/>
                  </a:lnTo>
                  <a:lnTo>
                    <a:pt x="1831213" y="327647"/>
                  </a:lnTo>
                  <a:lnTo>
                    <a:pt x="1836839" y="322021"/>
                  </a:lnTo>
                  <a:lnTo>
                    <a:pt x="1836839" y="329996"/>
                  </a:lnTo>
                  <a:lnTo>
                    <a:pt x="1844103" y="329996"/>
                  </a:lnTo>
                  <a:lnTo>
                    <a:pt x="1844090" y="322021"/>
                  </a:lnTo>
                  <a:lnTo>
                    <a:pt x="1849742" y="327647"/>
                  </a:lnTo>
                  <a:lnTo>
                    <a:pt x="1854860" y="322529"/>
                  </a:lnTo>
                  <a:lnTo>
                    <a:pt x="1845589" y="313270"/>
                  </a:lnTo>
                  <a:lnTo>
                    <a:pt x="1849221" y="316890"/>
                  </a:lnTo>
                  <a:lnTo>
                    <a:pt x="1857197" y="316890"/>
                  </a:lnTo>
                  <a:lnTo>
                    <a:pt x="1857197" y="309651"/>
                  </a:lnTo>
                  <a:close/>
                </a:path>
                <a:path w="1866264" h="601980">
                  <a:moveTo>
                    <a:pt x="1860829" y="392074"/>
                  </a:moveTo>
                  <a:lnTo>
                    <a:pt x="1840471" y="371729"/>
                  </a:lnTo>
                  <a:lnTo>
                    <a:pt x="1832546" y="373329"/>
                  </a:lnTo>
                  <a:lnTo>
                    <a:pt x="1826082" y="377698"/>
                  </a:lnTo>
                  <a:lnTo>
                    <a:pt x="1821713" y="384162"/>
                  </a:lnTo>
                  <a:lnTo>
                    <a:pt x="1820430" y="390525"/>
                  </a:lnTo>
                  <a:lnTo>
                    <a:pt x="1405953" y="433743"/>
                  </a:lnTo>
                  <a:lnTo>
                    <a:pt x="1405496" y="431444"/>
                  </a:lnTo>
                  <a:lnTo>
                    <a:pt x="1402003" y="426250"/>
                  </a:lnTo>
                  <a:lnTo>
                    <a:pt x="1401140" y="424980"/>
                  </a:lnTo>
                  <a:lnTo>
                    <a:pt x="1399844" y="424116"/>
                  </a:lnTo>
                  <a:lnTo>
                    <a:pt x="1399844" y="432117"/>
                  </a:lnTo>
                  <a:lnTo>
                    <a:pt x="1399844" y="434378"/>
                  </a:lnTo>
                  <a:lnTo>
                    <a:pt x="1386014" y="435813"/>
                  </a:lnTo>
                  <a:lnTo>
                    <a:pt x="1373657" y="438391"/>
                  </a:lnTo>
                  <a:lnTo>
                    <a:pt x="1373657" y="432117"/>
                  </a:lnTo>
                  <a:lnTo>
                    <a:pt x="1379512" y="426262"/>
                  </a:lnTo>
                  <a:lnTo>
                    <a:pt x="1390459" y="426262"/>
                  </a:lnTo>
                  <a:lnTo>
                    <a:pt x="1393990" y="426262"/>
                  </a:lnTo>
                  <a:lnTo>
                    <a:pt x="1399844" y="432117"/>
                  </a:lnTo>
                  <a:lnTo>
                    <a:pt x="1399844" y="424116"/>
                  </a:lnTo>
                  <a:lnTo>
                    <a:pt x="1394663" y="420611"/>
                  </a:lnTo>
                  <a:lnTo>
                    <a:pt x="1386751" y="419011"/>
                  </a:lnTo>
                  <a:lnTo>
                    <a:pt x="1378826" y="420611"/>
                  </a:lnTo>
                  <a:lnTo>
                    <a:pt x="1372362" y="424980"/>
                  </a:lnTo>
                  <a:lnTo>
                    <a:pt x="1367993" y="431444"/>
                  </a:lnTo>
                  <a:lnTo>
                    <a:pt x="1366405" y="439356"/>
                  </a:lnTo>
                  <a:lnTo>
                    <a:pt x="1366507" y="439889"/>
                  </a:lnTo>
                  <a:lnTo>
                    <a:pt x="951826" y="526326"/>
                  </a:lnTo>
                  <a:lnTo>
                    <a:pt x="951776" y="526021"/>
                  </a:lnTo>
                  <a:lnTo>
                    <a:pt x="948283" y="520827"/>
                  </a:lnTo>
                  <a:lnTo>
                    <a:pt x="947420" y="519544"/>
                  </a:lnTo>
                  <a:lnTo>
                    <a:pt x="946124" y="518680"/>
                  </a:lnTo>
                  <a:lnTo>
                    <a:pt x="946124" y="526694"/>
                  </a:lnTo>
                  <a:lnTo>
                    <a:pt x="946124" y="527519"/>
                  </a:lnTo>
                  <a:lnTo>
                    <a:pt x="932599" y="530326"/>
                  </a:lnTo>
                  <a:lnTo>
                    <a:pt x="919937" y="530771"/>
                  </a:lnTo>
                  <a:lnTo>
                    <a:pt x="919937" y="526694"/>
                  </a:lnTo>
                  <a:lnTo>
                    <a:pt x="925791" y="520839"/>
                  </a:lnTo>
                  <a:lnTo>
                    <a:pt x="936739" y="520839"/>
                  </a:lnTo>
                  <a:lnTo>
                    <a:pt x="940269" y="520839"/>
                  </a:lnTo>
                  <a:lnTo>
                    <a:pt x="946124" y="526694"/>
                  </a:lnTo>
                  <a:lnTo>
                    <a:pt x="946124" y="518680"/>
                  </a:lnTo>
                  <a:lnTo>
                    <a:pt x="940943" y="515188"/>
                  </a:lnTo>
                  <a:lnTo>
                    <a:pt x="933030" y="513575"/>
                  </a:lnTo>
                  <a:lnTo>
                    <a:pt x="925106" y="515188"/>
                  </a:lnTo>
                  <a:lnTo>
                    <a:pt x="918641" y="519544"/>
                  </a:lnTo>
                  <a:lnTo>
                    <a:pt x="914273" y="526021"/>
                  </a:lnTo>
                  <a:lnTo>
                    <a:pt x="913269" y="530999"/>
                  </a:lnTo>
                  <a:lnTo>
                    <a:pt x="498779" y="545401"/>
                  </a:lnTo>
                  <a:lnTo>
                    <a:pt x="498055" y="541782"/>
                  </a:lnTo>
                  <a:lnTo>
                    <a:pt x="494563" y="536587"/>
                  </a:lnTo>
                  <a:lnTo>
                    <a:pt x="493699" y="535317"/>
                  </a:lnTo>
                  <a:lnTo>
                    <a:pt x="492404" y="534454"/>
                  </a:lnTo>
                  <a:lnTo>
                    <a:pt x="492404" y="542455"/>
                  </a:lnTo>
                  <a:lnTo>
                    <a:pt x="492404" y="545617"/>
                  </a:lnTo>
                  <a:lnTo>
                    <a:pt x="479183" y="546074"/>
                  </a:lnTo>
                  <a:lnTo>
                    <a:pt x="466217" y="546976"/>
                  </a:lnTo>
                  <a:lnTo>
                    <a:pt x="466217" y="542455"/>
                  </a:lnTo>
                  <a:lnTo>
                    <a:pt x="472071" y="536600"/>
                  </a:lnTo>
                  <a:lnTo>
                    <a:pt x="483019" y="536600"/>
                  </a:lnTo>
                  <a:lnTo>
                    <a:pt x="486549" y="536600"/>
                  </a:lnTo>
                  <a:lnTo>
                    <a:pt x="492404" y="542455"/>
                  </a:lnTo>
                  <a:lnTo>
                    <a:pt x="492404" y="534454"/>
                  </a:lnTo>
                  <a:lnTo>
                    <a:pt x="487222" y="530948"/>
                  </a:lnTo>
                  <a:lnTo>
                    <a:pt x="479310" y="529348"/>
                  </a:lnTo>
                  <a:lnTo>
                    <a:pt x="471385" y="530948"/>
                  </a:lnTo>
                  <a:lnTo>
                    <a:pt x="464921" y="535317"/>
                  </a:lnTo>
                  <a:lnTo>
                    <a:pt x="460552" y="541782"/>
                  </a:lnTo>
                  <a:lnTo>
                    <a:pt x="459409" y="547458"/>
                  </a:lnTo>
                  <a:lnTo>
                    <a:pt x="44919" y="576249"/>
                  </a:lnTo>
                  <a:lnTo>
                    <a:pt x="44335" y="573303"/>
                  </a:lnTo>
                  <a:lnTo>
                    <a:pt x="40830" y="568109"/>
                  </a:lnTo>
                  <a:lnTo>
                    <a:pt x="39966" y="566826"/>
                  </a:lnTo>
                  <a:lnTo>
                    <a:pt x="38684" y="565962"/>
                  </a:lnTo>
                  <a:lnTo>
                    <a:pt x="38684" y="573976"/>
                  </a:lnTo>
                  <a:lnTo>
                    <a:pt x="38684" y="576681"/>
                  </a:lnTo>
                  <a:lnTo>
                    <a:pt x="25336" y="577608"/>
                  </a:lnTo>
                  <a:lnTo>
                    <a:pt x="25844" y="584835"/>
                  </a:lnTo>
                  <a:lnTo>
                    <a:pt x="38684" y="583946"/>
                  </a:lnTo>
                  <a:lnTo>
                    <a:pt x="38684" y="588454"/>
                  </a:lnTo>
                  <a:lnTo>
                    <a:pt x="32829" y="594309"/>
                  </a:lnTo>
                  <a:lnTo>
                    <a:pt x="31750" y="594321"/>
                  </a:lnTo>
                  <a:lnTo>
                    <a:pt x="29298" y="594321"/>
                  </a:lnTo>
                  <a:lnTo>
                    <a:pt x="25590" y="594321"/>
                  </a:lnTo>
                  <a:lnTo>
                    <a:pt x="18351" y="594309"/>
                  </a:lnTo>
                  <a:lnTo>
                    <a:pt x="12496" y="588454"/>
                  </a:lnTo>
                  <a:lnTo>
                    <a:pt x="12496" y="573976"/>
                  </a:lnTo>
                  <a:lnTo>
                    <a:pt x="18351" y="568121"/>
                  </a:lnTo>
                  <a:lnTo>
                    <a:pt x="29298" y="568121"/>
                  </a:lnTo>
                  <a:lnTo>
                    <a:pt x="32829" y="568121"/>
                  </a:lnTo>
                  <a:lnTo>
                    <a:pt x="38684" y="573976"/>
                  </a:lnTo>
                  <a:lnTo>
                    <a:pt x="38684" y="565962"/>
                  </a:lnTo>
                  <a:lnTo>
                    <a:pt x="33502" y="562470"/>
                  </a:lnTo>
                  <a:lnTo>
                    <a:pt x="25590" y="560857"/>
                  </a:lnTo>
                  <a:lnTo>
                    <a:pt x="17665" y="562470"/>
                  </a:lnTo>
                  <a:lnTo>
                    <a:pt x="11201" y="566826"/>
                  </a:lnTo>
                  <a:lnTo>
                    <a:pt x="6832" y="573303"/>
                  </a:lnTo>
                  <a:lnTo>
                    <a:pt x="5245" y="581215"/>
                  </a:lnTo>
                  <a:lnTo>
                    <a:pt x="6832" y="589140"/>
                  </a:lnTo>
                  <a:lnTo>
                    <a:pt x="11201" y="595604"/>
                  </a:lnTo>
                  <a:lnTo>
                    <a:pt x="17665" y="599973"/>
                  </a:lnTo>
                  <a:lnTo>
                    <a:pt x="25590" y="601560"/>
                  </a:lnTo>
                  <a:lnTo>
                    <a:pt x="33502" y="599973"/>
                  </a:lnTo>
                  <a:lnTo>
                    <a:pt x="39966" y="595604"/>
                  </a:lnTo>
                  <a:lnTo>
                    <a:pt x="40830" y="594321"/>
                  </a:lnTo>
                  <a:lnTo>
                    <a:pt x="44335" y="589140"/>
                  </a:lnTo>
                  <a:lnTo>
                    <a:pt x="45478" y="583476"/>
                  </a:lnTo>
                  <a:lnTo>
                    <a:pt x="459955" y="554672"/>
                  </a:lnTo>
                  <a:lnTo>
                    <a:pt x="460552" y="557618"/>
                  </a:lnTo>
                  <a:lnTo>
                    <a:pt x="464921" y="564083"/>
                  </a:lnTo>
                  <a:lnTo>
                    <a:pt x="471385" y="568452"/>
                  </a:lnTo>
                  <a:lnTo>
                    <a:pt x="479310" y="570039"/>
                  </a:lnTo>
                  <a:lnTo>
                    <a:pt x="487222" y="568452"/>
                  </a:lnTo>
                  <a:lnTo>
                    <a:pt x="493699" y="564083"/>
                  </a:lnTo>
                  <a:lnTo>
                    <a:pt x="494563" y="562800"/>
                  </a:lnTo>
                  <a:lnTo>
                    <a:pt x="485470" y="562800"/>
                  </a:lnTo>
                  <a:lnTo>
                    <a:pt x="483019" y="562800"/>
                  </a:lnTo>
                  <a:lnTo>
                    <a:pt x="479310" y="562800"/>
                  </a:lnTo>
                  <a:lnTo>
                    <a:pt x="472071" y="562787"/>
                  </a:lnTo>
                  <a:lnTo>
                    <a:pt x="466217" y="556933"/>
                  </a:lnTo>
                  <a:lnTo>
                    <a:pt x="466217" y="554240"/>
                  </a:lnTo>
                  <a:lnTo>
                    <a:pt x="479501" y="553313"/>
                  </a:lnTo>
                  <a:lnTo>
                    <a:pt x="492404" y="552869"/>
                  </a:lnTo>
                  <a:lnTo>
                    <a:pt x="492404" y="556933"/>
                  </a:lnTo>
                  <a:lnTo>
                    <a:pt x="486549" y="562787"/>
                  </a:lnTo>
                  <a:lnTo>
                    <a:pt x="485470" y="562800"/>
                  </a:lnTo>
                  <a:lnTo>
                    <a:pt x="494563" y="562787"/>
                  </a:lnTo>
                  <a:lnTo>
                    <a:pt x="498055" y="557618"/>
                  </a:lnTo>
                  <a:lnTo>
                    <a:pt x="499059" y="552640"/>
                  </a:lnTo>
                  <a:lnTo>
                    <a:pt x="913536" y="538187"/>
                  </a:lnTo>
                  <a:lnTo>
                    <a:pt x="914273" y="541858"/>
                  </a:lnTo>
                  <a:lnTo>
                    <a:pt x="918641" y="548322"/>
                  </a:lnTo>
                  <a:lnTo>
                    <a:pt x="925106" y="552691"/>
                  </a:lnTo>
                  <a:lnTo>
                    <a:pt x="933030" y="554278"/>
                  </a:lnTo>
                  <a:lnTo>
                    <a:pt x="940943" y="552691"/>
                  </a:lnTo>
                  <a:lnTo>
                    <a:pt x="947420" y="548322"/>
                  </a:lnTo>
                  <a:lnTo>
                    <a:pt x="948283" y="547039"/>
                  </a:lnTo>
                  <a:lnTo>
                    <a:pt x="939190" y="547039"/>
                  </a:lnTo>
                  <a:lnTo>
                    <a:pt x="936739" y="547039"/>
                  </a:lnTo>
                  <a:lnTo>
                    <a:pt x="933030" y="547039"/>
                  </a:lnTo>
                  <a:lnTo>
                    <a:pt x="925791" y="547027"/>
                  </a:lnTo>
                  <a:lnTo>
                    <a:pt x="919937" y="541172"/>
                  </a:lnTo>
                  <a:lnTo>
                    <a:pt x="919937" y="537959"/>
                  </a:lnTo>
                  <a:lnTo>
                    <a:pt x="933767" y="537476"/>
                  </a:lnTo>
                  <a:lnTo>
                    <a:pt x="946124" y="534911"/>
                  </a:lnTo>
                  <a:lnTo>
                    <a:pt x="946124" y="541172"/>
                  </a:lnTo>
                  <a:lnTo>
                    <a:pt x="940269" y="547027"/>
                  </a:lnTo>
                  <a:lnTo>
                    <a:pt x="939190" y="547039"/>
                  </a:lnTo>
                  <a:lnTo>
                    <a:pt x="948283" y="547027"/>
                  </a:lnTo>
                  <a:lnTo>
                    <a:pt x="951776" y="541858"/>
                  </a:lnTo>
                  <a:lnTo>
                    <a:pt x="953389" y="533933"/>
                  </a:lnTo>
                  <a:lnTo>
                    <a:pt x="953274" y="533412"/>
                  </a:lnTo>
                  <a:lnTo>
                    <a:pt x="1367929" y="446989"/>
                  </a:lnTo>
                  <a:lnTo>
                    <a:pt x="1367993" y="447281"/>
                  </a:lnTo>
                  <a:lnTo>
                    <a:pt x="1372362" y="453745"/>
                  </a:lnTo>
                  <a:lnTo>
                    <a:pt x="1378826" y="458114"/>
                  </a:lnTo>
                  <a:lnTo>
                    <a:pt x="1386751" y="459701"/>
                  </a:lnTo>
                  <a:lnTo>
                    <a:pt x="1394663" y="458114"/>
                  </a:lnTo>
                  <a:lnTo>
                    <a:pt x="1401140" y="453745"/>
                  </a:lnTo>
                  <a:lnTo>
                    <a:pt x="1402003" y="452462"/>
                  </a:lnTo>
                  <a:lnTo>
                    <a:pt x="1392910" y="452462"/>
                  </a:lnTo>
                  <a:lnTo>
                    <a:pt x="1390459" y="452462"/>
                  </a:lnTo>
                  <a:lnTo>
                    <a:pt x="1386751" y="452462"/>
                  </a:lnTo>
                  <a:lnTo>
                    <a:pt x="1379512" y="452450"/>
                  </a:lnTo>
                  <a:lnTo>
                    <a:pt x="1373657" y="446595"/>
                  </a:lnTo>
                  <a:lnTo>
                    <a:pt x="1373657" y="445808"/>
                  </a:lnTo>
                  <a:lnTo>
                    <a:pt x="1387309" y="442950"/>
                  </a:lnTo>
                  <a:lnTo>
                    <a:pt x="1399844" y="441655"/>
                  </a:lnTo>
                  <a:lnTo>
                    <a:pt x="1399844" y="446595"/>
                  </a:lnTo>
                  <a:lnTo>
                    <a:pt x="1393990" y="452450"/>
                  </a:lnTo>
                  <a:lnTo>
                    <a:pt x="1392910" y="452462"/>
                  </a:lnTo>
                  <a:lnTo>
                    <a:pt x="1402003" y="452450"/>
                  </a:lnTo>
                  <a:lnTo>
                    <a:pt x="1405496" y="447281"/>
                  </a:lnTo>
                  <a:lnTo>
                    <a:pt x="1406779" y="440931"/>
                  </a:lnTo>
                  <a:lnTo>
                    <a:pt x="1821256" y="397725"/>
                  </a:lnTo>
                  <a:lnTo>
                    <a:pt x="1821713" y="399999"/>
                  </a:lnTo>
                  <a:lnTo>
                    <a:pt x="1826082" y="406463"/>
                  </a:lnTo>
                  <a:lnTo>
                    <a:pt x="1832546" y="410832"/>
                  </a:lnTo>
                  <a:lnTo>
                    <a:pt x="1840471" y="412419"/>
                  </a:lnTo>
                  <a:lnTo>
                    <a:pt x="1848383" y="410832"/>
                  </a:lnTo>
                  <a:lnTo>
                    <a:pt x="1854860" y="406463"/>
                  </a:lnTo>
                  <a:lnTo>
                    <a:pt x="1855724" y="405180"/>
                  </a:lnTo>
                  <a:lnTo>
                    <a:pt x="1846630" y="405180"/>
                  </a:lnTo>
                  <a:lnTo>
                    <a:pt x="1844179" y="405180"/>
                  </a:lnTo>
                  <a:lnTo>
                    <a:pt x="1840471" y="405180"/>
                  </a:lnTo>
                  <a:lnTo>
                    <a:pt x="1833245" y="405168"/>
                  </a:lnTo>
                  <a:lnTo>
                    <a:pt x="1827390" y="399313"/>
                  </a:lnTo>
                  <a:lnTo>
                    <a:pt x="1827390" y="397090"/>
                  </a:lnTo>
                  <a:lnTo>
                    <a:pt x="1840852" y="395681"/>
                  </a:lnTo>
                  <a:lnTo>
                    <a:pt x="1840103" y="388467"/>
                  </a:lnTo>
                  <a:lnTo>
                    <a:pt x="1827390" y="389801"/>
                  </a:lnTo>
                  <a:lnTo>
                    <a:pt x="1827390" y="384835"/>
                  </a:lnTo>
                  <a:lnTo>
                    <a:pt x="1833245" y="378980"/>
                  </a:lnTo>
                  <a:lnTo>
                    <a:pt x="1844179" y="378980"/>
                  </a:lnTo>
                  <a:lnTo>
                    <a:pt x="1847710" y="378980"/>
                  </a:lnTo>
                  <a:lnTo>
                    <a:pt x="1853565" y="384835"/>
                  </a:lnTo>
                  <a:lnTo>
                    <a:pt x="1853565" y="399313"/>
                  </a:lnTo>
                  <a:lnTo>
                    <a:pt x="1847710" y="405168"/>
                  </a:lnTo>
                  <a:lnTo>
                    <a:pt x="1846630" y="405180"/>
                  </a:lnTo>
                  <a:lnTo>
                    <a:pt x="1855724" y="405168"/>
                  </a:lnTo>
                  <a:lnTo>
                    <a:pt x="1859216" y="399999"/>
                  </a:lnTo>
                  <a:lnTo>
                    <a:pt x="1860829" y="392074"/>
                  </a:lnTo>
                  <a:close/>
                </a:path>
                <a:path w="1866264" h="601980">
                  <a:moveTo>
                    <a:pt x="1866061" y="44323"/>
                  </a:moveTo>
                  <a:lnTo>
                    <a:pt x="1861870" y="37071"/>
                  </a:lnTo>
                  <a:lnTo>
                    <a:pt x="1853501" y="22580"/>
                  </a:lnTo>
                  <a:lnTo>
                    <a:pt x="1853501" y="37071"/>
                  </a:lnTo>
                  <a:lnTo>
                    <a:pt x="1827441" y="37071"/>
                  </a:lnTo>
                  <a:lnTo>
                    <a:pt x="1828723" y="34848"/>
                  </a:lnTo>
                  <a:lnTo>
                    <a:pt x="1840979" y="33134"/>
                  </a:lnTo>
                  <a:lnTo>
                    <a:pt x="1839976" y="25958"/>
                  </a:lnTo>
                  <a:lnTo>
                    <a:pt x="1833321" y="26885"/>
                  </a:lnTo>
                  <a:lnTo>
                    <a:pt x="1840471" y="14503"/>
                  </a:lnTo>
                  <a:lnTo>
                    <a:pt x="1853501" y="37071"/>
                  </a:lnTo>
                  <a:lnTo>
                    <a:pt x="1853501" y="22580"/>
                  </a:lnTo>
                  <a:lnTo>
                    <a:pt x="1840471" y="0"/>
                  </a:lnTo>
                  <a:lnTo>
                    <a:pt x="1837334" y="5435"/>
                  </a:lnTo>
                  <a:lnTo>
                    <a:pt x="1824215" y="28155"/>
                  </a:lnTo>
                  <a:lnTo>
                    <a:pt x="1400594" y="87033"/>
                  </a:lnTo>
                  <a:lnTo>
                    <a:pt x="1399781" y="85636"/>
                  </a:lnTo>
                  <a:lnTo>
                    <a:pt x="1399781" y="100114"/>
                  </a:lnTo>
                  <a:lnTo>
                    <a:pt x="1373720" y="100114"/>
                  </a:lnTo>
                  <a:lnTo>
                    <a:pt x="1375003" y="97891"/>
                  </a:lnTo>
                  <a:lnTo>
                    <a:pt x="1396746" y="94869"/>
                  </a:lnTo>
                  <a:lnTo>
                    <a:pt x="1399781" y="100114"/>
                  </a:lnTo>
                  <a:lnTo>
                    <a:pt x="1399781" y="85636"/>
                  </a:lnTo>
                  <a:lnTo>
                    <a:pt x="1392834" y="73596"/>
                  </a:lnTo>
                  <a:lnTo>
                    <a:pt x="1392834" y="88112"/>
                  </a:lnTo>
                  <a:lnTo>
                    <a:pt x="1379588" y="89954"/>
                  </a:lnTo>
                  <a:lnTo>
                    <a:pt x="1386751" y="77546"/>
                  </a:lnTo>
                  <a:lnTo>
                    <a:pt x="1392834" y="88112"/>
                  </a:lnTo>
                  <a:lnTo>
                    <a:pt x="1392834" y="73596"/>
                  </a:lnTo>
                  <a:lnTo>
                    <a:pt x="1386751" y="63042"/>
                  </a:lnTo>
                  <a:lnTo>
                    <a:pt x="1383614" y="68478"/>
                  </a:lnTo>
                  <a:lnTo>
                    <a:pt x="1370482" y="91224"/>
                  </a:lnTo>
                  <a:lnTo>
                    <a:pt x="946873" y="150088"/>
                  </a:lnTo>
                  <a:lnTo>
                    <a:pt x="946061" y="148691"/>
                  </a:lnTo>
                  <a:lnTo>
                    <a:pt x="946061" y="163169"/>
                  </a:lnTo>
                  <a:lnTo>
                    <a:pt x="920000" y="163169"/>
                  </a:lnTo>
                  <a:lnTo>
                    <a:pt x="920102" y="163004"/>
                  </a:lnTo>
                  <a:lnTo>
                    <a:pt x="933767" y="159194"/>
                  </a:lnTo>
                  <a:lnTo>
                    <a:pt x="943013" y="157911"/>
                  </a:lnTo>
                  <a:lnTo>
                    <a:pt x="946061" y="163169"/>
                  </a:lnTo>
                  <a:lnTo>
                    <a:pt x="946061" y="148691"/>
                  </a:lnTo>
                  <a:lnTo>
                    <a:pt x="939126" y="136664"/>
                  </a:lnTo>
                  <a:lnTo>
                    <a:pt x="939126" y="151168"/>
                  </a:lnTo>
                  <a:lnTo>
                    <a:pt x="932065" y="152146"/>
                  </a:lnTo>
                  <a:lnTo>
                    <a:pt x="925271" y="154038"/>
                  </a:lnTo>
                  <a:lnTo>
                    <a:pt x="933030" y="140601"/>
                  </a:lnTo>
                  <a:lnTo>
                    <a:pt x="939126" y="151168"/>
                  </a:lnTo>
                  <a:lnTo>
                    <a:pt x="939126" y="136664"/>
                  </a:lnTo>
                  <a:lnTo>
                    <a:pt x="933030" y="126098"/>
                  </a:lnTo>
                  <a:lnTo>
                    <a:pt x="929894" y="131533"/>
                  </a:lnTo>
                  <a:lnTo>
                    <a:pt x="915301" y="156806"/>
                  </a:lnTo>
                  <a:lnTo>
                    <a:pt x="492340" y="274358"/>
                  </a:lnTo>
                  <a:lnTo>
                    <a:pt x="492340" y="289267"/>
                  </a:lnTo>
                  <a:lnTo>
                    <a:pt x="466280" y="289267"/>
                  </a:lnTo>
                  <a:lnTo>
                    <a:pt x="468122" y="286080"/>
                  </a:lnTo>
                  <a:lnTo>
                    <a:pt x="480275" y="285229"/>
                  </a:lnTo>
                  <a:lnTo>
                    <a:pt x="488657" y="282905"/>
                  </a:lnTo>
                  <a:lnTo>
                    <a:pt x="492340" y="289267"/>
                  </a:lnTo>
                  <a:lnTo>
                    <a:pt x="492340" y="274358"/>
                  </a:lnTo>
                  <a:lnTo>
                    <a:pt x="492125" y="274408"/>
                  </a:lnTo>
                  <a:lnTo>
                    <a:pt x="484911" y="261912"/>
                  </a:lnTo>
                  <a:lnTo>
                    <a:pt x="484911" y="276415"/>
                  </a:lnTo>
                  <a:lnTo>
                    <a:pt x="478688" y="278142"/>
                  </a:lnTo>
                  <a:lnTo>
                    <a:pt x="472452" y="278587"/>
                  </a:lnTo>
                  <a:lnTo>
                    <a:pt x="479310" y="266700"/>
                  </a:lnTo>
                  <a:lnTo>
                    <a:pt x="484911" y="276415"/>
                  </a:lnTo>
                  <a:lnTo>
                    <a:pt x="484911" y="261912"/>
                  </a:lnTo>
                  <a:lnTo>
                    <a:pt x="479310" y="252196"/>
                  </a:lnTo>
                  <a:lnTo>
                    <a:pt x="476173" y="257632"/>
                  </a:lnTo>
                  <a:lnTo>
                    <a:pt x="463727" y="279184"/>
                  </a:lnTo>
                  <a:lnTo>
                    <a:pt x="39966" y="308635"/>
                  </a:lnTo>
                  <a:lnTo>
                    <a:pt x="38620" y="306311"/>
                  </a:lnTo>
                  <a:lnTo>
                    <a:pt x="38620" y="320789"/>
                  </a:lnTo>
                  <a:lnTo>
                    <a:pt x="12560" y="320789"/>
                  </a:lnTo>
                  <a:lnTo>
                    <a:pt x="25590" y="298221"/>
                  </a:lnTo>
                  <a:lnTo>
                    <a:pt x="31915" y="309194"/>
                  </a:lnTo>
                  <a:lnTo>
                    <a:pt x="25336" y="309651"/>
                  </a:lnTo>
                  <a:lnTo>
                    <a:pt x="25844" y="316877"/>
                  </a:lnTo>
                  <a:lnTo>
                    <a:pt x="35953" y="316179"/>
                  </a:lnTo>
                  <a:lnTo>
                    <a:pt x="38620" y="320789"/>
                  </a:lnTo>
                  <a:lnTo>
                    <a:pt x="38620" y="306311"/>
                  </a:lnTo>
                  <a:lnTo>
                    <a:pt x="25590" y="283718"/>
                  </a:lnTo>
                  <a:lnTo>
                    <a:pt x="22453" y="289153"/>
                  </a:lnTo>
                  <a:lnTo>
                    <a:pt x="0" y="328041"/>
                  </a:lnTo>
                  <a:lnTo>
                    <a:pt x="51181" y="328041"/>
                  </a:lnTo>
                  <a:lnTo>
                    <a:pt x="46990" y="320789"/>
                  </a:lnTo>
                  <a:lnTo>
                    <a:pt x="43992" y="315620"/>
                  </a:lnTo>
                  <a:lnTo>
                    <a:pt x="459397" y="286689"/>
                  </a:lnTo>
                  <a:lnTo>
                    <a:pt x="453720" y="296519"/>
                  </a:lnTo>
                  <a:lnTo>
                    <a:pt x="504901" y="296519"/>
                  </a:lnTo>
                  <a:lnTo>
                    <a:pt x="500710" y="289267"/>
                  </a:lnTo>
                  <a:lnTo>
                    <a:pt x="495871" y="280898"/>
                  </a:lnTo>
                  <a:lnTo>
                    <a:pt x="910120" y="165773"/>
                  </a:lnTo>
                  <a:lnTo>
                    <a:pt x="907440" y="170421"/>
                  </a:lnTo>
                  <a:lnTo>
                    <a:pt x="958621" y="170421"/>
                  </a:lnTo>
                  <a:lnTo>
                    <a:pt x="954430" y="163169"/>
                  </a:lnTo>
                  <a:lnTo>
                    <a:pt x="950760" y="156832"/>
                  </a:lnTo>
                  <a:lnTo>
                    <a:pt x="1365897" y="99148"/>
                  </a:lnTo>
                  <a:lnTo>
                    <a:pt x="1361160" y="107365"/>
                  </a:lnTo>
                  <a:lnTo>
                    <a:pt x="1412341" y="107365"/>
                  </a:lnTo>
                  <a:lnTo>
                    <a:pt x="1408150" y="100114"/>
                  </a:lnTo>
                  <a:lnTo>
                    <a:pt x="1404493" y="93789"/>
                  </a:lnTo>
                  <a:lnTo>
                    <a:pt x="1819617" y="36106"/>
                  </a:lnTo>
                  <a:lnTo>
                    <a:pt x="1814880" y="44323"/>
                  </a:lnTo>
                  <a:lnTo>
                    <a:pt x="1866061" y="44323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6" name="object 79">
              <a:extLst>
                <a:ext uri="{FF2B5EF4-FFF2-40B4-BE49-F238E27FC236}">
                  <a16:creationId xmlns:a16="http://schemas.microsoft.com/office/drawing/2014/main" id="{588975F2-ADE1-486D-8995-D52C458CBC41}"/>
                </a:ext>
              </a:extLst>
            </p:cNvPr>
            <p:cNvSpPr/>
            <p:nvPr/>
          </p:nvSpPr>
          <p:spPr>
            <a:xfrm>
              <a:off x="4257103" y="1716671"/>
              <a:ext cx="375285" cy="247015"/>
            </a:xfrm>
            <a:custGeom>
              <a:avLst/>
              <a:gdLst/>
              <a:ahLst/>
              <a:cxnLst/>
              <a:rect l="l" t="t" r="r" b="b"/>
              <a:pathLst>
                <a:path w="375285" h="247014">
                  <a:moveTo>
                    <a:pt x="39662" y="85394"/>
                  </a:moveTo>
                  <a:lnTo>
                    <a:pt x="27978" y="85394"/>
                  </a:lnTo>
                  <a:lnTo>
                    <a:pt x="36233" y="77139"/>
                  </a:lnTo>
                  <a:lnTo>
                    <a:pt x="33286" y="74180"/>
                  </a:lnTo>
                  <a:lnTo>
                    <a:pt x="25019" y="82448"/>
                  </a:lnTo>
                  <a:lnTo>
                    <a:pt x="25019" y="70764"/>
                  </a:lnTo>
                  <a:lnTo>
                    <a:pt x="20828" y="70764"/>
                  </a:lnTo>
                  <a:lnTo>
                    <a:pt x="20828" y="82448"/>
                  </a:lnTo>
                  <a:lnTo>
                    <a:pt x="22923" y="84543"/>
                  </a:lnTo>
                  <a:lnTo>
                    <a:pt x="20840" y="82461"/>
                  </a:lnTo>
                  <a:lnTo>
                    <a:pt x="20840" y="86626"/>
                  </a:lnTo>
                  <a:lnTo>
                    <a:pt x="20840" y="88366"/>
                  </a:lnTo>
                  <a:lnTo>
                    <a:pt x="20828" y="86639"/>
                  </a:lnTo>
                  <a:lnTo>
                    <a:pt x="20840" y="82461"/>
                  </a:lnTo>
                  <a:lnTo>
                    <a:pt x="12585" y="74180"/>
                  </a:lnTo>
                  <a:lnTo>
                    <a:pt x="9626" y="77139"/>
                  </a:lnTo>
                  <a:lnTo>
                    <a:pt x="17868" y="85394"/>
                  </a:lnTo>
                  <a:lnTo>
                    <a:pt x="6210" y="85394"/>
                  </a:lnTo>
                  <a:lnTo>
                    <a:pt x="6210" y="89573"/>
                  </a:lnTo>
                  <a:lnTo>
                    <a:pt x="17894" y="89573"/>
                  </a:lnTo>
                  <a:lnTo>
                    <a:pt x="9626" y="97840"/>
                  </a:lnTo>
                  <a:lnTo>
                    <a:pt x="12585" y="100799"/>
                  </a:lnTo>
                  <a:lnTo>
                    <a:pt x="20828" y="92544"/>
                  </a:lnTo>
                  <a:lnTo>
                    <a:pt x="20828" y="104228"/>
                  </a:lnTo>
                  <a:lnTo>
                    <a:pt x="25019" y="104228"/>
                  </a:lnTo>
                  <a:lnTo>
                    <a:pt x="25019" y="92544"/>
                  </a:lnTo>
                  <a:lnTo>
                    <a:pt x="33286" y="100799"/>
                  </a:lnTo>
                  <a:lnTo>
                    <a:pt x="36233" y="97840"/>
                  </a:lnTo>
                  <a:lnTo>
                    <a:pt x="27965" y="89573"/>
                  </a:lnTo>
                  <a:lnTo>
                    <a:pt x="39662" y="89573"/>
                  </a:lnTo>
                  <a:lnTo>
                    <a:pt x="39662" y="85394"/>
                  </a:lnTo>
                  <a:close/>
                </a:path>
                <a:path w="375285" h="247014">
                  <a:moveTo>
                    <a:pt x="41744" y="18821"/>
                  </a:moveTo>
                  <a:lnTo>
                    <a:pt x="40259" y="11506"/>
                  </a:lnTo>
                  <a:lnTo>
                    <a:pt x="37553" y="7493"/>
                  </a:lnTo>
                  <a:lnTo>
                    <a:pt x="37553" y="10744"/>
                  </a:lnTo>
                  <a:lnTo>
                    <a:pt x="37553" y="26898"/>
                  </a:lnTo>
                  <a:lnTo>
                    <a:pt x="31013" y="33439"/>
                  </a:lnTo>
                  <a:lnTo>
                    <a:pt x="14846" y="33439"/>
                  </a:lnTo>
                  <a:lnTo>
                    <a:pt x="8305" y="26898"/>
                  </a:lnTo>
                  <a:lnTo>
                    <a:pt x="8305" y="10744"/>
                  </a:lnTo>
                  <a:lnTo>
                    <a:pt x="14846" y="4203"/>
                  </a:lnTo>
                  <a:lnTo>
                    <a:pt x="31013" y="4203"/>
                  </a:lnTo>
                  <a:lnTo>
                    <a:pt x="37553" y="10744"/>
                  </a:lnTo>
                  <a:lnTo>
                    <a:pt x="37553" y="7493"/>
                  </a:lnTo>
                  <a:lnTo>
                    <a:pt x="36233" y="5524"/>
                  </a:lnTo>
                  <a:lnTo>
                    <a:pt x="34290" y="4203"/>
                  </a:lnTo>
                  <a:lnTo>
                    <a:pt x="30251" y="1485"/>
                  </a:lnTo>
                  <a:lnTo>
                    <a:pt x="22936" y="0"/>
                  </a:lnTo>
                  <a:lnTo>
                    <a:pt x="15595" y="1485"/>
                  </a:lnTo>
                  <a:lnTo>
                    <a:pt x="9613" y="5524"/>
                  </a:lnTo>
                  <a:lnTo>
                    <a:pt x="5588" y="11506"/>
                  </a:lnTo>
                  <a:lnTo>
                    <a:pt x="4114" y="18821"/>
                  </a:lnTo>
                  <a:lnTo>
                    <a:pt x="5588" y="26149"/>
                  </a:lnTo>
                  <a:lnTo>
                    <a:pt x="9613" y="32131"/>
                  </a:lnTo>
                  <a:lnTo>
                    <a:pt x="15595" y="36169"/>
                  </a:lnTo>
                  <a:lnTo>
                    <a:pt x="22936" y="37642"/>
                  </a:lnTo>
                  <a:lnTo>
                    <a:pt x="30251" y="36169"/>
                  </a:lnTo>
                  <a:lnTo>
                    <a:pt x="34290" y="33439"/>
                  </a:lnTo>
                  <a:lnTo>
                    <a:pt x="36233" y="32131"/>
                  </a:lnTo>
                  <a:lnTo>
                    <a:pt x="40259" y="26149"/>
                  </a:lnTo>
                  <a:lnTo>
                    <a:pt x="41744" y="18821"/>
                  </a:lnTo>
                  <a:close/>
                </a:path>
                <a:path w="375285" h="247014">
                  <a:moveTo>
                    <a:pt x="45859" y="169392"/>
                  </a:moveTo>
                  <a:lnTo>
                    <a:pt x="43446" y="165214"/>
                  </a:lnTo>
                  <a:lnTo>
                    <a:pt x="38620" y="156857"/>
                  </a:lnTo>
                  <a:lnTo>
                    <a:pt x="38620" y="165214"/>
                  </a:lnTo>
                  <a:lnTo>
                    <a:pt x="7239" y="165214"/>
                  </a:lnTo>
                  <a:lnTo>
                    <a:pt x="22923" y="138036"/>
                  </a:lnTo>
                  <a:lnTo>
                    <a:pt x="38620" y="165214"/>
                  </a:lnTo>
                  <a:lnTo>
                    <a:pt x="38620" y="156857"/>
                  </a:lnTo>
                  <a:lnTo>
                    <a:pt x="22936" y="129679"/>
                  </a:lnTo>
                  <a:lnTo>
                    <a:pt x="21120" y="132816"/>
                  </a:lnTo>
                  <a:lnTo>
                    <a:pt x="0" y="169392"/>
                  </a:lnTo>
                  <a:lnTo>
                    <a:pt x="45859" y="169392"/>
                  </a:lnTo>
                  <a:close/>
                </a:path>
                <a:path w="375285" h="247014">
                  <a:moveTo>
                    <a:pt x="148374" y="72364"/>
                  </a:moveTo>
                  <a:lnTo>
                    <a:pt x="123431" y="72364"/>
                  </a:lnTo>
                  <a:lnTo>
                    <a:pt x="123431" y="108407"/>
                  </a:lnTo>
                  <a:lnTo>
                    <a:pt x="128308" y="108407"/>
                  </a:lnTo>
                  <a:lnTo>
                    <a:pt x="128308" y="92036"/>
                  </a:lnTo>
                  <a:lnTo>
                    <a:pt x="145961" y="92036"/>
                  </a:lnTo>
                  <a:lnTo>
                    <a:pt x="145961" y="87718"/>
                  </a:lnTo>
                  <a:lnTo>
                    <a:pt x="128308" y="87718"/>
                  </a:lnTo>
                  <a:lnTo>
                    <a:pt x="128308" y="76682"/>
                  </a:lnTo>
                  <a:lnTo>
                    <a:pt x="148374" y="76682"/>
                  </a:lnTo>
                  <a:lnTo>
                    <a:pt x="148374" y="72364"/>
                  </a:lnTo>
                  <a:close/>
                </a:path>
                <a:path w="375285" h="247014">
                  <a:moveTo>
                    <a:pt x="150037" y="35433"/>
                  </a:moveTo>
                  <a:lnTo>
                    <a:pt x="128308" y="35433"/>
                  </a:lnTo>
                  <a:lnTo>
                    <a:pt x="128308" y="23380"/>
                  </a:lnTo>
                  <a:lnTo>
                    <a:pt x="148018" y="23380"/>
                  </a:lnTo>
                  <a:lnTo>
                    <a:pt x="148018" y="19062"/>
                  </a:lnTo>
                  <a:lnTo>
                    <a:pt x="128308" y="19062"/>
                  </a:lnTo>
                  <a:lnTo>
                    <a:pt x="128308" y="8026"/>
                  </a:lnTo>
                  <a:lnTo>
                    <a:pt x="149682" y="8026"/>
                  </a:lnTo>
                  <a:lnTo>
                    <a:pt x="149682" y="3708"/>
                  </a:lnTo>
                  <a:lnTo>
                    <a:pt x="123431" y="3708"/>
                  </a:lnTo>
                  <a:lnTo>
                    <a:pt x="123431" y="39751"/>
                  </a:lnTo>
                  <a:lnTo>
                    <a:pt x="150037" y="39751"/>
                  </a:lnTo>
                  <a:lnTo>
                    <a:pt x="150037" y="35433"/>
                  </a:lnTo>
                  <a:close/>
                </a:path>
                <a:path w="375285" h="247014">
                  <a:moveTo>
                    <a:pt x="150228" y="161404"/>
                  </a:moveTo>
                  <a:lnTo>
                    <a:pt x="146723" y="158597"/>
                  </a:lnTo>
                  <a:lnTo>
                    <a:pt x="129654" y="154622"/>
                  </a:lnTo>
                  <a:lnTo>
                    <a:pt x="127495" y="153619"/>
                  </a:lnTo>
                  <a:lnTo>
                    <a:pt x="127495" y="145084"/>
                  </a:lnTo>
                  <a:lnTo>
                    <a:pt x="132676" y="144246"/>
                  </a:lnTo>
                  <a:lnTo>
                    <a:pt x="139788" y="144246"/>
                  </a:lnTo>
                  <a:lnTo>
                    <a:pt x="144411" y="145999"/>
                  </a:lnTo>
                  <a:lnTo>
                    <a:pt x="144665" y="151561"/>
                  </a:lnTo>
                  <a:lnTo>
                    <a:pt x="149225" y="151561"/>
                  </a:lnTo>
                  <a:lnTo>
                    <a:pt x="149034" y="147599"/>
                  </a:lnTo>
                  <a:lnTo>
                    <a:pt x="147777" y="140081"/>
                  </a:lnTo>
                  <a:lnTo>
                    <a:pt x="126441" y="140081"/>
                  </a:lnTo>
                  <a:lnTo>
                    <a:pt x="122770" y="145592"/>
                  </a:lnTo>
                  <a:lnTo>
                    <a:pt x="122770" y="157492"/>
                  </a:lnTo>
                  <a:lnTo>
                    <a:pt x="128092" y="159156"/>
                  </a:lnTo>
                  <a:lnTo>
                    <a:pt x="143764" y="162814"/>
                  </a:lnTo>
                  <a:lnTo>
                    <a:pt x="145516" y="164007"/>
                  </a:lnTo>
                  <a:lnTo>
                    <a:pt x="145516" y="172948"/>
                  </a:lnTo>
                  <a:lnTo>
                    <a:pt x="139585" y="173850"/>
                  </a:lnTo>
                  <a:lnTo>
                    <a:pt x="131470" y="173850"/>
                  </a:lnTo>
                  <a:lnTo>
                    <a:pt x="126149" y="171932"/>
                  </a:lnTo>
                  <a:lnTo>
                    <a:pt x="126149" y="165417"/>
                  </a:lnTo>
                  <a:lnTo>
                    <a:pt x="121564" y="165417"/>
                  </a:lnTo>
                  <a:lnTo>
                    <a:pt x="121564" y="168783"/>
                  </a:lnTo>
                  <a:lnTo>
                    <a:pt x="122174" y="171792"/>
                  </a:lnTo>
                  <a:lnTo>
                    <a:pt x="126847" y="176009"/>
                  </a:lnTo>
                  <a:lnTo>
                    <a:pt x="129463" y="178015"/>
                  </a:lnTo>
                  <a:lnTo>
                    <a:pt x="142303" y="178015"/>
                  </a:lnTo>
                  <a:lnTo>
                    <a:pt x="150228" y="175653"/>
                  </a:lnTo>
                  <a:lnTo>
                    <a:pt x="150228" y="161404"/>
                  </a:lnTo>
                  <a:close/>
                </a:path>
                <a:path w="375285" h="247014">
                  <a:moveTo>
                    <a:pt x="151587" y="209689"/>
                  </a:moveTo>
                  <a:lnTo>
                    <a:pt x="146113" y="209689"/>
                  </a:lnTo>
                  <a:lnTo>
                    <a:pt x="135928" y="240411"/>
                  </a:lnTo>
                  <a:lnTo>
                    <a:pt x="125539" y="209689"/>
                  </a:lnTo>
                  <a:lnTo>
                    <a:pt x="120116" y="209689"/>
                  </a:lnTo>
                  <a:lnTo>
                    <a:pt x="133261" y="245732"/>
                  </a:lnTo>
                  <a:lnTo>
                    <a:pt x="138442" y="245732"/>
                  </a:lnTo>
                  <a:lnTo>
                    <a:pt x="151587" y="209689"/>
                  </a:lnTo>
                  <a:close/>
                </a:path>
                <a:path w="375285" h="247014">
                  <a:moveTo>
                    <a:pt x="160362" y="150812"/>
                  </a:moveTo>
                  <a:lnTo>
                    <a:pt x="155956" y="150812"/>
                  </a:lnTo>
                  <a:lnTo>
                    <a:pt x="155956" y="177050"/>
                  </a:lnTo>
                  <a:lnTo>
                    <a:pt x="160362" y="177050"/>
                  </a:lnTo>
                  <a:lnTo>
                    <a:pt x="160362" y="150812"/>
                  </a:lnTo>
                  <a:close/>
                </a:path>
                <a:path w="375285" h="247014">
                  <a:moveTo>
                    <a:pt x="160362" y="141033"/>
                  </a:moveTo>
                  <a:lnTo>
                    <a:pt x="155956" y="141033"/>
                  </a:lnTo>
                  <a:lnTo>
                    <a:pt x="155956" y="146037"/>
                  </a:lnTo>
                  <a:lnTo>
                    <a:pt x="160362" y="146037"/>
                  </a:lnTo>
                  <a:lnTo>
                    <a:pt x="160362" y="141033"/>
                  </a:lnTo>
                  <a:close/>
                </a:path>
                <a:path w="375285" h="247014">
                  <a:moveTo>
                    <a:pt x="160362" y="13500"/>
                  </a:moveTo>
                  <a:lnTo>
                    <a:pt x="155956" y="13500"/>
                  </a:lnTo>
                  <a:lnTo>
                    <a:pt x="155956" y="39751"/>
                  </a:lnTo>
                  <a:lnTo>
                    <a:pt x="160362" y="39751"/>
                  </a:lnTo>
                  <a:lnTo>
                    <a:pt x="160362" y="13500"/>
                  </a:lnTo>
                  <a:close/>
                </a:path>
                <a:path w="375285" h="247014">
                  <a:moveTo>
                    <a:pt x="160362" y="3721"/>
                  </a:moveTo>
                  <a:lnTo>
                    <a:pt x="155956" y="3721"/>
                  </a:lnTo>
                  <a:lnTo>
                    <a:pt x="155956" y="8737"/>
                  </a:lnTo>
                  <a:lnTo>
                    <a:pt x="160362" y="8737"/>
                  </a:lnTo>
                  <a:lnTo>
                    <a:pt x="160362" y="3721"/>
                  </a:lnTo>
                  <a:close/>
                </a:path>
                <a:path w="375285" h="247014">
                  <a:moveTo>
                    <a:pt x="175920" y="88480"/>
                  </a:moveTo>
                  <a:lnTo>
                    <a:pt x="174155" y="85217"/>
                  </a:lnTo>
                  <a:lnTo>
                    <a:pt x="172110" y="81407"/>
                  </a:lnTo>
                  <a:lnTo>
                    <a:pt x="171348" y="81407"/>
                  </a:lnTo>
                  <a:lnTo>
                    <a:pt x="171348" y="91744"/>
                  </a:lnTo>
                  <a:lnTo>
                    <a:pt x="171348" y="98767"/>
                  </a:lnTo>
                  <a:lnTo>
                    <a:pt x="170053" y="105295"/>
                  </a:lnTo>
                  <a:lnTo>
                    <a:pt x="157403" y="105295"/>
                  </a:lnTo>
                  <a:lnTo>
                    <a:pt x="156095" y="98767"/>
                  </a:lnTo>
                  <a:lnTo>
                    <a:pt x="156095" y="91744"/>
                  </a:lnTo>
                  <a:lnTo>
                    <a:pt x="157403" y="85217"/>
                  </a:lnTo>
                  <a:lnTo>
                    <a:pt x="170053" y="85217"/>
                  </a:lnTo>
                  <a:lnTo>
                    <a:pt x="171348" y="91744"/>
                  </a:lnTo>
                  <a:lnTo>
                    <a:pt x="171348" y="81407"/>
                  </a:lnTo>
                  <a:lnTo>
                    <a:pt x="155346" y="81407"/>
                  </a:lnTo>
                  <a:lnTo>
                    <a:pt x="151536" y="88480"/>
                  </a:lnTo>
                  <a:lnTo>
                    <a:pt x="151536" y="102031"/>
                  </a:lnTo>
                  <a:lnTo>
                    <a:pt x="155346" y="109105"/>
                  </a:lnTo>
                  <a:lnTo>
                    <a:pt x="172110" y="109105"/>
                  </a:lnTo>
                  <a:lnTo>
                    <a:pt x="174155" y="105295"/>
                  </a:lnTo>
                  <a:lnTo>
                    <a:pt x="175920" y="102031"/>
                  </a:lnTo>
                  <a:lnTo>
                    <a:pt x="175920" y="88480"/>
                  </a:lnTo>
                  <a:close/>
                </a:path>
                <a:path w="375285" h="247014">
                  <a:moveTo>
                    <a:pt x="187921" y="226453"/>
                  </a:moveTo>
                  <a:lnTo>
                    <a:pt x="172110" y="226453"/>
                  </a:lnTo>
                  <a:lnTo>
                    <a:pt x="172110" y="230619"/>
                  </a:lnTo>
                  <a:lnTo>
                    <a:pt x="183362" y="230619"/>
                  </a:lnTo>
                  <a:lnTo>
                    <a:pt x="183362" y="234480"/>
                  </a:lnTo>
                  <a:lnTo>
                    <a:pt x="182549" y="237693"/>
                  </a:lnTo>
                  <a:lnTo>
                    <a:pt x="176733" y="242316"/>
                  </a:lnTo>
                  <a:lnTo>
                    <a:pt x="173824" y="242519"/>
                  </a:lnTo>
                  <a:lnTo>
                    <a:pt x="162420" y="242519"/>
                  </a:lnTo>
                  <a:lnTo>
                    <a:pt x="160020" y="234988"/>
                  </a:lnTo>
                  <a:lnTo>
                    <a:pt x="160020" y="218224"/>
                  </a:lnTo>
                  <a:lnTo>
                    <a:pt x="165341" y="213042"/>
                  </a:lnTo>
                  <a:lnTo>
                    <a:pt x="175780" y="213042"/>
                  </a:lnTo>
                  <a:lnTo>
                    <a:pt x="181051" y="214350"/>
                  </a:lnTo>
                  <a:lnTo>
                    <a:pt x="182600" y="220624"/>
                  </a:lnTo>
                  <a:lnTo>
                    <a:pt x="187312" y="220624"/>
                  </a:lnTo>
                  <a:lnTo>
                    <a:pt x="186258" y="212547"/>
                  </a:lnTo>
                  <a:lnTo>
                    <a:pt x="178777" y="208724"/>
                  </a:lnTo>
                  <a:lnTo>
                    <a:pt x="160312" y="208724"/>
                  </a:lnTo>
                  <a:lnTo>
                    <a:pt x="154990" y="218617"/>
                  </a:lnTo>
                  <a:lnTo>
                    <a:pt x="154990" y="231216"/>
                  </a:lnTo>
                  <a:lnTo>
                    <a:pt x="155143" y="237388"/>
                  </a:lnTo>
                  <a:lnTo>
                    <a:pt x="162521" y="244424"/>
                  </a:lnTo>
                  <a:lnTo>
                    <a:pt x="165531" y="246684"/>
                  </a:lnTo>
                  <a:lnTo>
                    <a:pt x="176618" y="246684"/>
                  </a:lnTo>
                  <a:lnTo>
                    <a:pt x="181152" y="244475"/>
                  </a:lnTo>
                  <a:lnTo>
                    <a:pt x="183603" y="241046"/>
                  </a:lnTo>
                  <a:lnTo>
                    <a:pt x="184759" y="245732"/>
                  </a:lnTo>
                  <a:lnTo>
                    <a:pt x="187921" y="245732"/>
                  </a:lnTo>
                  <a:lnTo>
                    <a:pt x="187921" y="226453"/>
                  </a:lnTo>
                  <a:close/>
                </a:path>
                <a:path w="375285" h="247014">
                  <a:moveTo>
                    <a:pt x="188366" y="151714"/>
                  </a:moveTo>
                  <a:lnTo>
                    <a:pt x="183248" y="150050"/>
                  </a:lnTo>
                  <a:lnTo>
                    <a:pt x="174663" y="150050"/>
                  </a:lnTo>
                  <a:lnTo>
                    <a:pt x="172212" y="153111"/>
                  </a:lnTo>
                  <a:lnTo>
                    <a:pt x="171259" y="154520"/>
                  </a:lnTo>
                  <a:lnTo>
                    <a:pt x="171157" y="150812"/>
                  </a:lnTo>
                  <a:lnTo>
                    <a:pt x="166992" y="150812"/>
                  </a:lnTo>
                  <a:lnTo>
                    <a:pt x="166992" y="177050"/>
                  </a:lnTo>
                  <a:lnTo>
                    <a:pt x="171399" y="177050"/>
                  </a:lnTo>
                  <a:lnTo>
                    <a:pt x="171399" y="155613"/>
                  </a:lnTo>
                  <a:lnTo>
                    <a:pt x="175818" y="154012"/>
                  </a:lnTo>
                  <a:lnTo>
                    <a:pt x="182651" y="154012"/>
                  </a:lnTo>
                  <a:lnTo>
                    <a:pt x="183959" y="156324"/>
                  </a:lnTo>
                  <a:lnTo>
                    <a:pt x="183959" y="177050"/>
                  </a:lnTo>
                  <a:lnTo>
                    <a:pt x="188366" y="177050"/>
                  </a:lnTo>
                  <a:lnTo>
                    <a:pt x="188366" y="151714"/>
                  </a:lnTo>
                  <a:close/>
                </a:path>
                <a:path w="375285" h="247014">
                  <a:moveTo>
                    <a:pt x="188772" y="13500"/>
                  </a:moveTo>
                  <a:lnTo>
                    <a:pt x="184594" y="13500"/>
                  </a:lnTo>
                  <a:lnTo>
                    <a:pt x="184594" y="17373"/>
                  </a:lnTo>
                  <a:lnTo>
                    <a:pt x="184543" y="34836"/>
                  </a:lnTo>
                  <a:lnTo>
                    <a:pt x="180187" y="36690"/>
                  </a:lnTo>
                  <a:lnTo>
                    <a:pt x="172554" y="36690"/>
                  </a:lnTo>
                  <a:lnTo>
                    <a:pt x="170294" y="32321"/>
                  </a:lnTo>
                  <a:lnTo>
                    <a:pt x="170294" y="23190"/>
                  </a:lnTo>
                  <a:lnTo>
                    <a:pt x="170649" y="16713"/>
                  </a:lnTo>
                  <a:lnTo>
                    <a:pt x="183857" y="16713"/>
                  </a:lnTo>
                  <a:lnTo>
                    <a:pt x="184492" y="23190"/>
                  </a:lnTo>
                  <a:lnTo>
                    <a:pt x="184543" y="34836"/>
                  </a:lnTo>
                  <a:lnTo>
                    <a:pt x="184543" y="17310"/>
                  </a:lnTo>
                  <a:lnTo>
                    <a:pt x="184137" y="16713"/>
                  </a:lnTo>
                  <a:lnTo>
                    <a:pt x="181444" y="12750"/>
                  </a:lnTo>
                  <a:lnTo>
                    <a:pt x="169710" y="12750"/>
                  </a:lnTo>
                  <a:lnTo>
                    <a:pt x="165735" y="18478"/>
                  </a:lnTo>
                  <a:lnTo>
                    <a:pt x="165785" y="32321"/>
                  </a:lnTo>
                  <a:lnTo>
                    <a:pt x="168338" y="40500"/>
                  </a:lnTo>
                  <a:lnTo>
                    <a:pt x="180797" y="40500"/>
                  </a:lnTo>
                  <a:lnTo>
                    <a:pt x="183095" y="38900"/>
                  </a:lnTo>
                  <a:lnTo>
                    <a:pt x="184353" y="36791"/>
                  </a:lnTo>
                  <a:lnTo>
                    <a:pt x="184302" y="42964"/>
                  </a:lnTo>
                  <a:lnTo>
                    <a:pt x="184200" y="47129"/>
                  </a:lnTo>
                  <a:lnTo>
                    <a:pt x="171754" y="47129"/>
                  </a:lnTo>
                  <a:lnTo>
                    <a:pt x="170954" y="42964"/>
                  </a:lnTo>
                  <a:lnTo>
                    <a:pt x="166547" y="42964"/>
                  </a:lnTo>
                  <a:lnTo>
                    <a:pt x="167386" y="49936"/>
                  </a:lnTo>
                  <a:lnTo>
                    <a:pt x="173456" y="50787"/>
                  </a:lnTo>
                  <a:lnTo>
                    <a:pt x="188722" y="50787"/>
                  </a:lnTo>
                  <a:lnTo>
                    <a:pt x="188734" y="47129"/>
                  </a:lnTo>
                  <a:lnTo>
                    <a:pt x="188772" y="36791"/>
                  </a:lnTo>
                  <a:lnTo>
                    <a:pt x="188772" y="17373"/>
                  </a:lnTo>
                  <a:lnTo>
                    <a:pt x="188772" y="13500"/>
                  </a:lnTo>
                  <a:close/>
                </a:path>
                <a:path w="375285" h="247014">
                  <a:moveTo>
                    <a:pt x="202222" y="82156"/>
                  </a:moveTo>
                  <a:lnTo>
                    <a:pt x="197802" y="82156"/>
                  </a:lnTo>
                  <a:lnTo>
                    <a:pt x="197802" y="100418"/>
                  </a:lnTo>
                  <a:lnTo>
                    <a:pt x="196151" y="105346"/>
                  </a:lnTo>
                  <a:lnTo>
                    <a:pt x="187706" y="105346"/>
                  </a:lnTo>
                  <a:lnTo>
                    <a:pt x="185508" y="103898"/>
                  </a:lnTo>
                  <a:lnTo>
                    <a:pt x="185508" y="82156"/>
                  </a:lnTo>
                  <a:lnTo>
                    <a:pt x="181089" y="82156"/>
                  </a:lnTo>
                  <a:lnTo>
                    <a:pt x="181089" y="107302"/>
                  </a:lnTo>
                  <a:lnTo>
                    <a:pt x="185762" y="109156"/>
                  </a:lnTo>
                  <a:lnTo>
                    <a:pt x="193840" y="109156"/>
                  </a:lnTo>
                  <a:lnTo>
                    <a:pt x="196100" y="107556"/>
                  </a:lnTo>
                  <a:lnTo>
                    <a:pt x="197954" y="104482"/>
                  </a:lnTo>
                  <a:lnTo>
                    <a:pt x="198056" y="108407"/>
                  </a:lnTo>
                  <a:lnTo>
                    <a:pt x="202222" y="108407"/>
                  </a:lnTo>
                  <a:lnTo>
                    <a:pt x="202222" y="82156"/>
                  </a:lnTo>
                  <a:close/>
                </a:path>
                <a:path w="375285" h="247014">
                  <a:moveTo>
                    <a:pt x="216281" y="14401"/>
                  </a:moveTo>
                  <a:lnTo>
                    <a:pt x="211150" y="12750"/>
                  </a:lnTo>
                  <a:lnTo>
                    <a:pt x="202882" y="12750"/>
                  </a:lnTo>
                  <a:lnTo>
                    <a:pt x="200660" y="15354"/>
                  </a:lnTo>
                  <a:lnTo>
                    <a:pt x="199402" y="17018"/>
                  </a:lnTo>
                  <a:lnTo>
                    <a:pt x="199313" y="3708"/>
                  </a:lnTo>
                  <a:lnTo>
                    <a:pt x="194894" y="3708"/>
                  </a:lnTo>
                  <a:lnTo>
                    <a:pt x="194894" y="39751"/>
                  </a:lnTo>
                  <a:lnTo>
                    <a:pt x="199313" y="39751"/>
                  </a:lnTo>
                  <a:lnTo>
                    <a:pt x="199313" y="18821"/>
                  </a:lnTo>
                  <a:lnTo>
                    <a:pt x="203034" y="16713"/>
                  </a:lnTo>
                  <a:lnTo>
                    <a:pt x="210858" y="16713"/>
                  </a:lnTo>
                  <a:lnTo>
                    <a:pt x="211861" y="19011"/>
                  </a:lnTo>
                  <a:lnTo>
                    <a:pt x="211861" y="39751"/>
                  </a:lnTo>
                  <a:lnTo>
                    <a:pt x="216281" y="39751"/>
                  </a:lnTo>
                  <a:lnTo>
                    <a:pt x="216281" y="14401"/>
                  </a:lnTo>
                  <a:close/>
                </a:path>
                <a:path w="375285" h="247014">
                  <a:moveTo>
                    <a:pt x="216674" y="150812"/>
                  </a:moveTo>
                  <a:lnTo>
                    <a:pt x="212509" y="150812"/>
                  </a:lnTo>
                  <a:lnTo>
                    <a:pt x="212509" y="154673"/>
                  </a:lnTo>
                  <a:lnTo>
                    <a:pt x="212458" y="172135"/>
                  </a:lnTo>
                  <a:lnTo>
                    <a:pt x="208089" y="173990"/>
                  </a:lnTo>
                  <a:lnTo>
                    <a:pt x="200456" y="173990"/>
                  </a:lnTo>
                  <a:lnTo>
                    <a:pt x="198208" y="169621"/>
                  </a:lnTo>
                  <a:lnTo>
                    <a:pt x="198208" y="160489"/>
                  </a:lnTo>
                  <a:lnTo>
                    <a:pt x="198551" y="154025"/>
                  </a:lnTo>
                  <a:lnTo>
                    <a:pt x="211759" y="154025"/>
                  </a:lnTo>
                  <a:lnTo>
                    <a:pt x="212407" y="160489"/>
                  </a:lnTo>
                  <a:lnTo>
                    <a:pt x="212458" y="172135"/>
                  </a:lnTo>
                  <a:lnTo>
                    <a:pt x="212458" y="154609"/>
                  </a:lnTo>
                  <a:lnTo>
                    <a:pt x="212064" y="154025"/>
                  </a:lnTo>
                  <a:lnTo>
                    <a:pt x="209359" y="150050"/>
                  </a:lnTo>
                  <a:lnTo>
                    <a:pt x="197612" y="150050"/>
                  </a:lnTo>
                  <a:lnTo>
                    <a:pt x="193636" y="155765"/>
                  </a:lnTo>
                  <a:lnTo>
                    <a:pt x="193687" y="169621"/>
                  </a:lnTo>
                  <a:lnTo>
                    <a:pt x="196240" y="177812"/>
                  </a:lnTo>
                  <a:lnTo>
                    <a:pt x="208699" y="177812"/>
                  </a:lnTo>
                  <a:lnTo>
                    <a:pt x="210997" y="176199"/>
                  </a:lnTo>
                  <a:lnTo>
                    <a:pt x="212255" y="174091"/>
                  </a:lnTo>
                  <a:lnTo>
                    <a:pt x="212204" y="180263"/>
                  </a:lnTo>
                  <a:lnTo>
                    <a:pt x="212102" y="184429"/>
                  </a:lnTo>
                  <a:lnTo>
                    <a:pt x="199656" y="184429"/>
                  </a:lnTo>
                  <a:lnTo>
                    <a:pt x="198856" y="180263"/>
                  </a:lnTo>
                  <a:lnTo>
                    <a:pt x="194449" y="180263"/>
                  </a:lnTo>
                  <a:lnTo>
                    <a:pt x="195287" y="187248"/>
                  </a:lnTo>
                  <a:lnTo>
                    <a:pt x="201371" y="188099"/>
                  </a:lnTo>
                  <a:lnTo>
                    <a:pt x="216623" y="188099"/>
                  </a:lnTo>
                  <a:lnTo>
                    <a:pt x="216636" y="184429"/>
                  </a:lnTo>
                  <a:lnTo>
                    <a:pt x="216674" y="174091"/>
                  </a:lnTo>
                  <a:lnTo>
                    <a:pt x="216674" y="154673"/>
                  </a:lnTo>
                  <a:lnTo>
                    <a:pt x="216674" y="150812"/>
                  </a:lnTo>
                  <a:close/>
                </a:path>
                <a:path w="375285" h="247014">
                  <a:moveTo>
                    <a:pt x="222250" y="81559"/>
                  </a:moveTo>
                  <a:lnTo>
                    <a:pt x="221081" y="81407"/>
                  </a:lnTo>
                  <a:lnTo>
                    <a:pt x="217779" y="81407"/>
                  </a:lnTo>
                  <a:lnTo>
                    <a:pt x="215468" y="83451"/>
                  </a:lnTo>
                  <a:lnTo>
                    <a:pt x="213715" y="86512"/>
                  </a:lnTo>
                  <a:lnTo>
                    <a:pt x="213626" y="82156"/>
                  </a:lnTo>
                  <a:lnTo>
                    <a:pt x="209448" y="82156"/>
                  </a:lnTo>
                  <a:lnTo>
                    <a:pt x="209448" y="108407"/>
                  </a:lnTo>
                  <a:lnTo>
                    <a:pt x="213868" y="108407"/>
                  </a:lnTo>
                  <a:lnTo>
                    <a:pt x="213868" y="89331"/>
                  </a:lnTo>
                  <a:lnTo>
                    <a:pt x="216471" y="86118"/>
                  </a:lnTo>
                  <a:lnTo>
                    <a:pt x="222250" y="86118"/>
                  </a:lnTo>
                  <a:lnTo>
                    <a:pt x="222250" y="81559"/>
                  </a:lnTo>
                  <a:close/>
                </a:path>
                <a:path w="375285" h="247014">
                  <a:moveTo>
                    <a:pt x="226961" y="226453"/>
                  </a:moveTo>
                  <a:lnTo>
                    <a:pt x="211150" y="226453"/>
                  </a:lnTo>
                  <a:lnTo>
                    <a:pt x="211150" y="230619"/>
                  </a:lnTo>
                  <a:lnTo>
                    <a:pt x="222402" y="230619"/>
                  </a:lnTo>
                  <a:lnTo>
                    <a:pt x="222402" y="234480"/>
                  </a:lnTo>
                  <a:lnTo>
                    <a:pt x="221589" y="237693"/>
                  </a:lnTo>
                  <a:lnTo>
                    <a:pt x="215773" y="242316"/>
                  </a:lnTo>
                  <a:lnTo>
                    <a:pt x="212864" y="242519"/>
                  </a:lnTo>
                  <a:lnTo>
                    <a:pt x="201472" y="242519"/>
                  </a:lnTo>
                  <a:lnTo>
                    <a:pt x="199059" y="234988"/>
                  </a:lnTo>
                  <a:lnTo>
                    <a:pt x="199059" y="218224"/>
                  </a:lnTo>
                  <a:lnTo>
                    <a:pt x="204381" y="213042"/>
                  </a:lnTo>
                  <a:lnTo>
                    <a:pt x="214820" y="213042"/>
                  </a:lnTo>
                  <a:lnTo>
                    <a:pt x="220091" y="214350"/>
                  </a:lnTo>
                  <a:lnTo>
                    <a:pt x="221640" y="220624"/>
                  </a:lnTo>
                  <a:lnTo>
                    <a:pt x="226352" y="220624"/>
                  </a:lnTo>
                  <a:lnTo>
                    <a:pt x="225298" y="212547"/>
                  </a:lnTo>
                  <a:lnTo>
                    <a:pt x="217830" y="208724"/>
                  </a:lnTo>
                  <a:lnTo>
                    <a:pt x="199351" y="208724"/>
                  </a:lnTo>
                  <a:lnTo>
                    <a:pt x="194043" y="218617"/>
                  </a:lnTo>
                  <a:lnTo>
                    <a:pt x="194043" y="231216"/>
                  </a:lnTo>
                  <a:lnTo>
                    <a:pt x="194183" y="237388"/>
                  </a:lnTo>
                  <a:lnTo>
                    <a:pt x="201561" y="244424"/>
                  </a:lnTo>
                  <a:lnTo>
                    <a:pt x="204584" y="246684"/>
                  </a:lnTo>
                  <a:lnTo>
                    <a:pt x="215671" y="246684"/>
                  </a:lnTo>
                  <a:lnTo>
                    <a:pt x="220192" y="244475"/>
                  </a:lnTo>
                  <a:lnTo>
                    <a:pt x="222643" y="241046"/>
                  </a:lnTo>
                  <a:lnTo>
                    <a:pt x="223799" y="245732"/>
                  </a:lnTo>
                  <a:lnTo>
                    <a:pt x="226961" y="245732"/>
                  </a:lnTo>
                  <a:lnTo>
                    <a:pt x="226961" y="226453"/>
                  </a:lnTo>
                  <a:close/>
                </a:path>
                <a:path w="375285" h="247014">
                  <a:moveTo>
                    <a:pt x="227304" y="141033"/>
                  </a:moveTo>
                  <a:lnTo>
                    <a:pt x="222897" y="141033"/>
                  </a:lnTo>
                  <a:lnTo>
                    <a:pt x="222897" y="177050"/>
                  </a:lnTo>
                  <a:lnTo>
                    <a:pt x="227304" y="177050"/>
                  </a:lnTo>
                  <a:lnTo>
                    <a:pt x="227304" y="141033"/>
                  </a:lnTo>
                  <a:close/>
                </a:path>
                <a:path w="375285" h="247014">
                  <a:moveTo>
                    <a:pt x="232435" y="13487"/>
                  </a:moveTo>
                  <a:lnTo>
                    <a:pt x="228219" y="13487"/>
                  </a:lnTo>
                  <a:lnTo>
                    <a:pt x="228219" y="6159"/>
                  </a:lnTo>
                  <a:lnTo>
                    <a:pt x="223799" y="6159"/>
                  </a:lnTo>
                  <a:lnTo>
                    <a:pt x="223799" y="13487"/>
                  </a:lnTo>
                  <a:lnTo>
                    <a:pt x="220243" y="13487"/>
                  </a:lnTo>
                  <a:lnTo>
                    <a:pt x="220243" y="17157"/>
                  </a:lnTo>
                  <a:lnTo>
                    <a:pt x="223799" y="17157"/>
                  </a:lnTo>
                  <a:lnTo>
                    <a:pt x="223799" y="37630"/>
                  </a:lnTo>
                  <a:lnTo>
                    <a:pt x="224751" y="40093"/>
                  </a:lnTo>
                  <a:lnTo>
                    <a:pt x="229565" y="40093"/>
                  </a:lnTo>
                  <a:lnTo>
                    <a:pt x="230835" y="39890"/>
                  </a:lnTo>
                  <a:lnTo>
                    <a:pt x="232435" y="39738"/>
                  </a:lnTo>
                  <a:lnTo>
                    <a:pt x="232435" y="36283"/>
                  </a:lnTo>
                  <a:lnTo>
                    <a:pt x="228219" y="36283"/>
                  </a:lnTo>
                  <a:lnTo>
                    <a:pt x="228219" y="17157"/>
                  </a:lnTo>
                  <a:lnTo>
                    <a:pt x="232435" y="17157"/>
                  </a:lnTo>
                  <a:lnTo>
                    <a:pt x="232435" y="13487"/>
                  </a:lnTo>
                  <a:close/>
                </a:path>
                <a:path w="375285" h="247014">
                  <a:moveTo>
                    <a:pt x="248691" y="210451"/>
                  </a:moveTo>
                  <a:lnTo>
                    <a:pt x="245237" y="210451"/>
                  </a:lnTo>
                  <a:lnTo>
                    <a:pt x="243814" y="216217"/>
                  </a:lnTo>
                  <a:lnTo>
                    <a:pt x="241465" y="216776"/>
                  </a:lnTo>
                  <a:lnTo>
                    <a:pt x="235750" y="217170"/>
                  </a:lnTo>
                  <a:lnTo>
                    <a:pt x="235750" y="220675"/>
                  </a:lnTo>
                  <a:lnTo>
                    <a:pt x="243967" y="220675"/>
                  </a:lnTo>
                  <a:lnTo>
                    <a:pt x="243967" y="245732"/>
                  </a:lnTo>
                  <a:lnTo>
                    <a:pt x="248691" y="245732"/>
                  </a:lnTo>
                  <a:lnTo>
                    <a:pt x="248691" y="210451"/>
                  </a:lnTo>
                  <a:close/>
                </a:path>
                <a:path w="375285" h="247014">
                  <a:moveTo>
                    <a:pt x="249237" y="104089"/>
                  </a:moveTo>
                  <a:lnTo>
                    <a:pt x="230974" y="104089"/>
                  </a:lnTo>
                  <a:lnTo>
                    <a:pt x="230974" y="72364"/>
                  </a:lnTo>
                  <a:lnTo>
                    <a:pt x="226110" y="72364"/>
                  </a:lnTo>
                  <a:lnTo>
                    <a:pt x="226110" y="108407"/>
                  </a:lnTo>
                  <a:lnTo>
                    <a:pt x="249237" y="108407"/>
                  </a:lnTo>
                  <a:lnTo>
                    <a:pt x="249237" y="104089"/>
                  </a:lnTo>
                  <a:close/>
                </a:path>
                <a:path w="375285" h="247014">
                  <a:moveTo>
                    <a:pt x="256565" y="156083"/>
                  </a:moveTo>
                  <a:lnTo>
                    <a:pt x="255295" y="154025"/>
                  </a:lnTo>
                  <a:lnTo>
                    <a:pt x="252857" y="150050"/>
                  </a:lnTo>
                  <a:lnTo>
                    <a:pt x="252006" y="150050"/>
                  </a:lnTo>
                  <a:lnTo>
                    <a:pt x="252006" y="161848"/>
                  </a:lnTo>
                  <a:lnTo>
                    <a:pt x="237401" y="161848"/>
                  </a:lnTo>
                  <a:lnTo>
                    <a:pt x="237401" y="157784"/>
                  </a:lnTo>
                  <a:lnTo>
                    <a:pt x="240614" y="154025"/>
                  </a:lnTo>
                  <a:lnTo>
                    <a:pt x="250050" y="154025"/>
                  </a:lnTo>
                  <a:lnTo>
                    <a:pt x="251752" y="157784"/>
                  </a:lnTo>
                  <a:lnTo>
                    <a:pt x="252006" y="161848"/>
                  </a:lnTo>
                  <a:lnTo>
                    <a:pt x="252006" y="150050"/>
                  </a:lnTo>
                  <a:lnTo>
                    <a:pt x="236601" y="150050"/>
                  </a:lnTo>
                  <a:lnTo>
                    <a:pt x="232689" y="156527"/>
                  </a:lnTo>
                  <a:lnTo>
                    <a:pt x="232689" y="172237"/>
                  </a:lnTo>
                  <a:lnTo>
                    <a:pt x="237045" y="177812"/>
                  </a:lnTo>
                  <a:lnTo>
                    <a:pt x="248640" y="177812"/>
                  </a:lnTo>
                  <a:lnTo>
                    <a:pt x="250342" y="176809"/>
                  </a:lnTo>
                  <a:lnTo>
                    <a:pt x="254571" y="173990"/>
                  </a:lnTo>
                  <a:lnTo>
                    <a:pt x="254876" y="173786"/>
                  </a:lnTo>
                  <a:lnTo>
                    <a:pt x="256070" y="170078"/>
                  </a:lnTo>
                  <a:lnTo>
                    <a:pt x="256222" y="168833"/>
                  </a:lnTo>
                  <a:lnTo>
                    <a:pt x="251802" y="168833"/>
                  </a:lnTo>
                  <a:lnTo>
                    <a:pt x="251701" y="170078"/>
                  </a:lnTo>
                  <a:lnTo>
                    <a:pt x="251612" y="170827"/>
                  </a:lnTo>
                  <a:lnTo>
                    <a:pt x="249186" y="173990"/>
                  </a:lnTo>
                  <a:lnTo>
                    <a:pt x="239966" y="173990"/>
                  </a:lnTo>
                  <a:lnTo>
                    <a:pt x="237401" y="170827"/>
                  </a:lnTo>
                  <a:lnTo>
                    <a:pt x="237401" y="165354"/>
                  </a:lnTo>
                  <a:lnTo>
                    <a:pt x="256565" y="165354"/>
                  </a:lnTo>
                  <a:lnTo>
                    <a:pt x="256565" y="161848"/>
                  </a:lnTo>
                  <a:lnTo>
                    <a:pt x="256565" y="156083"/>
                  </a:lnTo>
                  <a:close/>
                </a:path>
                <a:path w="375285" h="247014">
                  <a:moveTo>
                    <a:pt x="260438" y="35433"/>
                  </a:moveTo>
                  <a:lnTo>
                    <a:pt x="242176" y="35433"/>
                  </a:lnTo>
                  <a:lnTo>
                    <a:pt x="242176" y="3708"/>
                  </a:lnTo>
                  <a:lnTo>
                    <a:pt x="237312" y="3708"/>
                  </a:lnTo>
                  <a:lnTo>
                    <a:pt x="237312" y="39751"/>
                  </a:lnTo>
                  <a:lnTo>
                    <a:pt x="260438" y="39751"/>
                  </a:lnTo>
                  <a:lnTo>
                    <a:pt x="260438" y="35433"/>
                  </a:lnTo>
                  <a:close/>
                </a:path>
                <a:path w="375285" h="247014">
                  <a:moveTo>
                    <a:pt x="276085" y="87426"/>
                  </a:moveTo>
                  <a:lnTo>
                    <a:pt x="274815" y="85369"/>
                  </a:lnTo>
                  <a:lnTo>
                    <a:pt x="272376" y="81407"/>
                  </a:lnTo>
                  <a:lnTo>
                    <a:pt x="271526" y="81407"/>
                  </a:lnTo>
                  <a:lnTo>
                    <a:pt x="271526" y="93205"/>
                  </a:lnTo>
                  <a:lnTo>
                    <a:pt x="256921" y="93205"/>
                  </a:lnTo>
                  <a:lnTo>
                    <a:pt x="256921" y="89141"/>
                  </a:lnTo>
                  <a:lnTo>
                    <a:pt x="260134" y="85369"/>
                  </a:lnTo>
                  <a:lnTo>
                    <a:pt x="269570" y="85369"/>
                  </a:lnTo>
                  <a:lnTo>
                    <a:pt x="271284" y="89141"/>
                  </a:lnTo>
                  <a:lnTo>
                    <a:pt x="271526" y="93205"/>
                  </a:lnTo>
                  <a:lnTo>
                    <a:pt x="271526" y="81407"/>
                  </a:lnTo>
                  <a:lnTo>
                    <a:pt x="256120" y="81407"/>
                  </a:lnTo>
                  <a:lnTo>
                    <a:pt x="252209" y="87884"/>
                  </a:lnTo>
                  <a:lnTo>
                    <a:pt x="252209" y="103581"/>
                  </a:lnTo>
                  <a:lnTo>
                    <a:pt x="256565" y="109156"/>
                  </a:lnTo>
                  <a:lnTo>
                    <a:pt x="268160" y="109156"/>
                  </a:lnTo>
                  <a:lnTo>
                    <a:pt x="269862" y="108165"/>
                  </a:lnTo>
                  <a:lnTo>
                    <a:pt x="274104" y="105346"/>
                  </a:lnTo>
                  <a:lnTo>
                    <a:pt x="274396" y="105156"/>
                  </a:lnTo>
                  <a:lnTo>
                    <a:pt x="275590" y="101434"/>
                  </a:lnTo>
                  <a:lnTo>
                    <a:pt x="275742" y="100177"/>
                  </a:lnTo>
                  <a:lnTo>
                    <a:pt x="271322" y="100177"/>
                  </a:lnTo>
                  <a:lnTo>
                    <a:pt x="271221" y="101434"/>
                  </a:lnTo>
                  <a:lnTo>
                    <a:pt x="271132" y="102184"/>
                  </a:lnTo>
                  <a:lnTo>
                    <a:pt x="268706" y="105346"/>
                  </a:lnTo>
                  <a:lnTo>
                    <a:pt x="259486" y="105346"/>
                  </a:lnTo>
                  <a:lnTo>
                    <a:pt x="256921" y="102184"/>
                  </a:lnTo>
                  <a:lnTo>
                    <a:pt x="256921" y="96710"/>
                  </a:lnTo>
                  <a:lnTo>
                    <a:pt x="276085" y="96710"/>
                  </a:lnTo>
                  <a:lnTo>
                    <a:pt x="276085" y="93205"/>
                  </a:lnTo>
                  <a:lnTo>
                    <a:pt x="276085" y="87426"/>
                  </a:lnTo>
                  <a:close/>
                </a:path>
                <a:path w="375285" h="247014">
                  <a:moveTo>
                    <a:pt x="284378" y="221094"/>
                  </a:moveTo>
                  <a:lnTo>
                    <a:pt x="283679" y="214414"/>
                  </a:lnTo>
                  <a:lnTo>
                    <a:pt x="283273" y="210451"/>
                  </a:lnTo>
                  <a:lnTo>
                    <a:pt x="279209" y="210451"/>
                  </a:lnTo>
                  <a:lnTo>
                    <a:pt x="279209" y="217932"/>
                  </a:lnTo>
                  <a:lnTo>
                    <a:pt x="279209" y="228917"/>
                  </a:lnTo>
                  <a:lnTo>
                    <a:pt x="274739" y="229971"/>
                  </a:lnTo>
                  <a:lnTo>
                    <a:pt x="269468" y="229971"/>
                  </a:lnTo>
                  <a:lnTo>
                    <a:pt x="265252" y="229108"/>
                  </a:lnTo>
                  <a:lnTo>
                    <a:pt x="265252" y="217627"/>
                  </a:lnTo>
                  <a:lnTo>
                    <a:pt x="267970" y="214414"/>
                  </a:lnTo>
                  <a:lnTo>
                    <a:pt x="277139" y="214414"/>
                  </a:lnTo>
                  <a:lnTo>
                    <a:pt x="279209" y="217932"/>
                  </a:lnTo>
                  <a:lnTo>
                    <a:pt x="279209" y="210451"/>
                  </a:lnTo>
                  <a:lnTo>
                    <a:pt x="264604" y="210451"/>
                  </a:lnTo>
                  <a:lnTo>
                    <a:pt x="260692" y="216115"/>
                  </a:lnTo>
                  <a:lnTo>
                    <a:pt x="260692" y="229565"/>
                  </a:lnTo>
                  <a:lnTo>
                    <a:pt x="265252" y="233934"/>
                  </a:lnTo>
                  <a:lnTo>
                    <a:pt x="275031" y="233934"/>
                  </a:lnTo>
                  <a:lnTo>
                    <a:pt x="278561" y="232422"/>
                  </a:lnTo>
                  <a:lnTo>
                    <a:pt x="279730" y="229971"/>
                  </a:lnTo>
                  <a:lnTo>
                    <a:pt x="279857" y="229717"/>
                  </a:lnTo>
                  <a:lnTo>
                    <a:pt x="279857" y="230581"/>
                  </a:lnTo>
                  <a:lnTo>
                    <a:pt x="278853" y="238950"/>
                  </a:lnTo>
                  <a:lnTo>
                    <a:pt x="276301" y="243014"/>
                  </a:lnTo>
                  <a:lnTo>
                    <a:pt x="267868" y="243014"/>
                  </a:lnTo>
                  <a:lnTo>
                    <a:pt x="265760" y="240804"/>
                  </a:lnTo>
                  <a:lnTo>
                    <a:pt x="265493" y="237248"/>
                  </a:lnTo>
                  <a:lnTo>
                    <a:pt x="261086" y="237248"/>
                  </a:lnTo>
                  <a:lnTo>
                    <a:pt x="261137" y="240804"/>
                  </a:lnTo>
                  <a:lnTo>
                    <a:pt x="263296" y="246684"/>
                  </a:lnTo>
                  <a:lnTo>
                    <a:pt x="283718" y="246684"/>
                  </a:lnTo>
                  <a:lnTo>
                    <a:pt x="283857" y="243014"/>
                  </a:lnTo>
                  <a:lnTo>
                    <a:pt x="284302" y="232422"/>
                  </a:lnTo>
                  <a:lnTo>
                    <a:pt x="284378" y="229717"/>
                  </a:lnTo>
                  <a:lnTo>
                    <a:pt x="284378" y="221094"/>
                  </a:lnTo>
                  <a:close/>
                </a:path>
                <a:path w="375285" h="247014">
                  <a:moveTo>
                    <a:pt x="285534" y="172732"/>
                  </a:moveTo>
                  <a:lnTo>
                    <a:pt x="267258" y="172732"/>
                  </a:lnTo>
                  <a:lnTo>
                    <a:pt x="267258" y="141020"/>
                  </a:lnTo>
                  <a:lnTo>
                    <a:pt x="262394" y="141020"/>
                  </a:lnTo>
                  <a:lnTo>
                    <a:pt x="262394" y="177050"/>
                  </a:lnTo>
                  <a:lnTo>
                    <a:pt x="285534" y="177050"/>
                  </a:lnTo>
                  <a:lnTo>
                    <a:pt x="285534" y="172732"/>
                  </a:lnTo>
                  <a:close/>
                </a:path>
                <a:path w="375285" h="247014">
                  <a:moveTo>
                    <a:pt x="287286" y="18770"/>
                  </a:moveTo>
                  <a:lnTo>
                    <a:pt x="286016" y="16713"/>
                  </a:lnTo>
                  <a:lnTo>
                    <a:pt x="283578" y="12750"/>
                  </a:lnTo>
                  <a:lnTo>
                    <a:pt x="282727" y="12750"/>
                  </a:lnTo>
                  <a:lnTo>
                    <a:pt x="282727" y="24549"/>
                  </a:lnTo>
                  <a:lnTo>
                    <a:pt x="268122" y="24549"/>
                  </a:lnTo>
                  <a:lnTo>
                    <a:pt x="268122" y="20485"/>
                  </a:lnTo>
                  <a:lnTo>
                    <a:pt x="271322" y="16713"/>
                  </a:lnTo>
                  <a:lnTo>
                    <a:pt x="280771" y="16713"/>
                  </a:lnTo>
                  <a:lnTo>
                    <a:pt x="282473" y="20485"/>
                  </a:lnTo>
                  <a:lnTo>
                    <a:pt x="282727" y="24549"/>
                  </a:lnTo>
                  <a:lnTo>
                    <a:pt x="282727" y="12750"/>
                  </a:lnTo>
                  <a:lnTo>
                    <a:pt x="267322" y="12750"/>
                  </a:lnTo>
                  <a:lnTo>
                    <a:pt x="263398" y="19227"/>
                  </a:lnTo>
                  <a:lnTo>
                    <a:pt x="263398" y="34925"/>
                  </a:lnTo>
                  <a:lnTo>
                    <a:pt x="267766" y="40500"/>
                  </a:lnTo>
                  <a:lnTo>
                    <a:pt x="279361" y="40500"/>
                  </a:lnTo>
                  <a:lnTo>
                    <a:pt x="281063" y="39509"/>
                  </a:lnTo>
                  <a:lnTo>
                    <a:pt x="285292" y="36690"/>
                  </a:lnTo>
                  <a:lnTo>
                    <a:pt x="285597" y="36487"/>
                  </a:lnTo>
                  <a:lnTo>
                    <a:pt x="286791" y="32766"/>
                  </a:lnTo>
                  <a:lnTo>
                    <a:pt x="286943" y="31521"/>
                  </a:lnTo>
                  <a:lnTo>
                    <a:pt x="282524" y="31521"/>
                  </a:lnTo>
                  <a:lnTo>
                    <a:pt x="282435" y="32766"/>
                  </a:lnTo>
                  <a:lnTo>
                    <a:pt x="282333" y="33528"/>
                  </a:lnTo>
                  <a:lnTo>
                    <a:pt x="279908" y="36690"/>
                  </a:lnTo>
                  <a:lnTo>
                    <a:pt x="270687" y="36690"/>
                  </a:lnTo>
                  <a:lnTo>
                    <a:pt x="268122" y="33528"/>
                  </a:lnTo>
                  <a:lnTo>
                    <a:pt x="268122" y="28054"/>
                  </a:lnTo>
                  <a:lnTo>
                    <a:pt x="287286" y="28054"/>
                  </a:lnTo>
                  <a:lnTo>
                    <a:pt x="287286" y="24549"/>
                  </a:lnTo>
                  <a:lnTo>
                    <a:pt x="287286" y="18770"/>
                  </a:lnTo>
                  <a:close/>
                </a:path>
                <a:path w="375285" h="247014">
                  <a:moveTo>
                    <a:pt x="302793" y="82156"/>
                  </a:moveTo>
                  <a:lnTo>
                    <a:pt x="297980" y="82156"/>
                  </a:lnTo>
                  <a:lnTo>
                    <a:pt x="290550" y="103543"/>
                  </a:lnTo>
                  <a:lnTo>
                    <a:pt x="283616" y="82156"/>
                  </a:lnTo>
                  <a:lnTo>
                    <a:pt x="278498" y="82156"/>
                  </a:lnTo>
                  <a:lnTo>
                    <a:pt x="288086" y="108407"/>
                  </a:lnTo>
                  <a:lnTo>
                    <a:pt x="292811" y="108407"/>
                  </a:lnTo>
                  <a:lnTo>
                    <a:pt x="302793" y="82156"/>
                  </a:lnTo>
                  <a:close/>
                </a:path>
                <a:path w="375285" h="247014">
                  <a:moveTo>
                    <a:pt x="312381" y="156083"/>
                  </a:moveTo>
                  <a:lnTo>
                    <a:pt x="311111" y="154025"/>
                  </a:lnTo>
                  <a:lnTo>
                    <a:pt x="308673" y="150050"/>
                  </a:lnTo>
                  <a:lnTo>
                    <a:pt x="307822" y="150050"/>
                  </a:lnTo>
                  <a:lnTo>
                    <a:pt x="307822" y="161848"/>
                  </a:lnTo>
                  <a:lnTo>
                    <a:pt x="293204" y="161848"/>
                  </a:lnTo>
                  <a:lnTo>
                    <a:pt x="293204" y="157784"/>
                  </a:lnTo>
                  <a:lnTo>
                    <a:pt x="296418" y="154025"/>
                  </a:lnTo>
                  <a:lnTo>
                    <a:pt x="305854" y="154025"/>
                  </a:lnTo>
                  <a:lnTo>
                    <a:pt x="307568" y="157784"/>
                  </a:lnTo>
                  <a:lnTo>
                    <a:pt x="307822" y="161848"/>
                  </a:lnTo>
                  <a:lnTo>
                    <a:pt x="307822" y="150050"/>
                  </a:lnTo>
                  <a:lnTo>
                    <a:pt x="292417" y="150050"/>
                  </a:lnTo>
                  <a:lnTo>
                    <a:pt x="288493" y="156527"/>
                  </a:lnTo>
                  <a:lnTo>
                    <a:pt x="288493" y="172237"/>
                  </a:lnTo>
                  <a:lnTo>
                    <a:pt x="292862" y="177812"/>
                  </a:lnTo>
                  <a:lnTo>
                    <a:pt x="304457" y="177812"/>
                  </a:lnTo>
                  <a:lnTo>
                    <a:pt x="306158" y="176809"/>
                  </a:lnTo>
                  <a:lnTo>
                    <a:pt x="310375" y="173990"/>
                  </a:lnTo>
                  <a:lnTo>
                    <a:pt x="310680" y="173786"/>
                  </a:lnTo>
                  <a:lnTo>
                    <a:pt x="311886" y="170078"/>
                  </a:lnTo>
                  <a:lnTo>
                    <a:pt x="312039" y="168833"/>
                  </a:lnTo>
                  <a:lnTo>
                    <a:pt x="307619" y="168833"/>
                  </a:lnTo>
                  <a:lnTo>
                    <a:pt x="307517" y="170078"/>
                  </a:lnTo>
                  <a:lnTo>
                    <a:pt x="307416" y="170827"/>
                  </a:lnTo>
                  <a:lnTo>
                    <a:pt x="305003" y="173990"/>
                  </a:lnTo>
                  <a:lnTo>
                    <a:pt x="295770" y="173990"/>
                  </a:lnTo>
                  <a:lnTo>
                    <a:pt x="293204" y="170827"/>
                  </a:lnTo>
                  <a:lnTo>
                    <a:pt x="293204" y="165354"/>
                  </a:lnTo>
                  <a:lnTo>
                    <a:pt x="312381" y="165354"/>
                  </a:lnTo>
                  <a:lnTo>
                    <a:pt x="312381" y="161848"/>
                  </a:lnTo>
                  <a:lnTo>
                    <a:pt x="312381" y="156083"/>
                  </a:lnTo>
                  <a:close/>
                </a:path>
                <a:path w="375285" h="247014">
                  <a:moveTo>
                    <a:pt x="313994" y="13487"/>
                  </a:moveTo>
                  <a:lnTo>
                    <a:pt x="309181" y="13487"/>
                  </a:lnTo>
                  <a:lnTo>
                    <a:pt x="301752" y="34874"/>
                  </a:lnTo>
                  <a:lnTo>
                    <a:pt x="294817" y="13487"/>
                  </a:lnTo>
                  <a:lnTo>
                    <a:pt x="289699" y="13487"/>
                  </a:lnTo>
                  <a:lnTo>
                    <a:pt x="299288" y="39738"/>
                  </a:lnTo>
                  <a:lnTo>
                    <a:pt x="304012" y="39738"/>
                  </a:lnTo>
                  <a:lnTo>
                    <a:pt x="313994" y="13487"/>
                  </a:lnTo>
                  <a:close/>
                </a:path>
                <a:path w="375285" h="247014">
                  <a:moveTo>
                    <a:pt x="329082" y="87426"/>
                  </a:moveTo>
                  <a:lnTo>
                    <a:pt x="327812" y="85369"/>
                  </a:lnTo>
                  <a:lnTo>
                    <a:pt x="325374" y="81407"/>
                  </a:lnTo>
                  <a:lnTo>
                    <a:pt x="324523" y="81407"/>
                  </a:lnTo>
                  <a:lnTo>
                    <a:pt x="324523" y="93205"/>
                  </a:lnTo>
                  <a:lnTo>
                    <a:pt x="309918" y="93205"/>
                  </a:lnTo>
                  <a:lnTo>
                    <a:pt x="309918" y="89141"/>
                  </a:lnTo>
                  <a:lnTo>
                    <a:pt x="313118" y="85369"/>
                  </a:lnTo>
                  <a:lnTo>
                    <a:pt x="322567" y="85369"/>
                  </a:lnTo>
                  <a:lnTo>
                    <a:pt x="324269" y="89141"/>
                  </a:lnTo>
                  <a:lnTo>
                    <a:pt x="324523" y="93205"/>
                  </a:lnTo>
                  <a:lnTo>
                    <a:pt x="324523" y="81407"/>
                  </a:lnTo>
                  <a:lnTo>
                    <a:pt x="309118" y="81407"/>
                  </a:lnTo>
                  <a:lnTo>
                    <a:pt x="305193" y="87884"/>
                  </a:lnTo>
                  <a:lnTo>
                    <a:pt x="305193" y="103581"/>
                  </a:lnTo>
                  <a:lnTo>
                    <a:pt x="309562" y="109156"/>
                  </a:lnTo>
                  <a:lnTo>
                    <a:pt x="321157" y="109156"/>
                  </a:lnTo>
                  <a:lnTo>
                    <a:pt x="322859" y="108165"/>
                  </a:lnTo>
                  <a:lnTo>
                    <a:pt x="327101" y="105346"/>
                  </a:lnTo>
                  <a:lnTo>
                    <a:pt x="327393" y="105156"/>
                  </a:lnTo>
                  <a:lnTo>
                    <a:pt x="328587" y="101434"/>
                  </a:lnTo>
                  <a:lnTo>
                    <a:pt x="328739" y="100177"/>
                  </a:lnTo>
                  <a:lnTo>
                    <a:pt x="324319" y="100177"/>
                  </a:lnTo>
                  <a:lnTo>
                    <a:pt x="324218" y="101434"/>
                  </a:lnTo>
                  <a:lnTo>
                    <a:pt x="324129" y="102184"/>
                  </a:lnTo>
                  <a:lnTo>
                    <a:pt x="321703" y="105346"/>
                  </a:lnTo>
                  <a:lnTo>
                    <a:pt x="312483" y="105346"/>
                  </a:lnTo>
                  <a:lnTo>
                    <a:pt x="309918" y="102184"/>
                  </a:lnTo>
                  <a:lnTo>
                    <a:pt x="309918" y="96710"/>
                  </a:lnTo>
                  <a:lnTo>
                    <a:pt x="329082" y="96710"/>
                  </a:lnTo>
                  <a:lnTo>
                    <a:pt x="329082" y="93205"/>
                  </a:lnTo>
                  <a:lnTo>
                    <a:pt x="329082" y="87426"/>
                  </a:lnTo>
                  <a:close/>
                </a:path>
                <a:path w="375285" h="247014">
                  <a:moveTo>
                    <a:pt x="338861" y="72377"/>
                  </a:moveTo>
                  <a:lnTo>
                    <a:pt x="334454" y="72377"/>
                  </a:lnTo>
                  <a:lnTo>
                    <a:pt x="334454" y="108407"/>
                  </a:lnTo>
                  <a:lnTo>
                    <a:pt x="338861" y="108407"/>
                  </a:lnTo>
                  <a:lnTo>
                    <a:pt x="338861" y="72377"/>
                  </a:lnTo>
                  <a:close/>
                </a:path>
                <a:path w="375285" h="247014">
                  <a:moveTo>
                    <a:pt x="339077" y="150812"/>
                  </a:moveTo>
                  <a:lnTo>
                    <a:pt x="334276" y="150812"/>
                  </a:lnTo>
                  <a:lnTo>
                    <a:pt x="326847" y="172199"/>
                  </a:lnTo>
                  <a:lnTo>
                    <a:pt x="319913" y="150812"/>
                  </a:lnTo>
                  <a:lnTo>
                    <a:pt x="314782" y="150812"/>
                  </a:lnTo>
                  <a:lnTo>
                    <a:pt x="324370" y="177050"/>
                  </a:lnTo>
                  <a:lnTo>
                    <a:pt x="329095" y="177050"/>
                  </a:lnTo>
                  <a:lnTo>
                    <a:pt x="339077" y="150812"/>
                  </a:lnTo>
                  <a:close/>
                </a:path>
                <a:path w="375285" h="247014">
                  <a:moveTo>
                    <a:pt x="340283" y="18770"/>
                  </a:moveTo>
                  <a:lnTo>
                    <a:pt x="339013" y="16713"/>
                  </a:lnTo>
                  <a:lnTo>
                    <a:pt x="336575" y="12750"/>
                  </a:lnTo>
                  <a:lnTo>
                    <a:pt x="335724" y="12750"/>
                  </a:lnTo>
                  <a:lnTo>
                    <a:pt x="335724" y="24549"/>
                  </a:lnTo>
                  <a:lnTo>
                    <a:pt x="321106" y="24549"/>
                  </a:lnTo>
                  <a:lnTo>
                    <a:pt x="321106" y="20485"/>
                  </a:lnTo>
                  <a:lnTo>
                    <a:pt x="324319" y="16713"/>
                  </a:lnTo>
                  <a:lnTo>
                    <a:pt x="333756" y="16713"/>
                  </a:lnTo>
                  <a:lnTo>
                    <a:pt x="335470" y="20485"/>
                  </a:lnTo>
                  <a:lnTo>
                    <a:pt x="335724" y="24549"/>
                  </a:lnTo>
                  <a:lnTo>
                    <a:pt x="335724" y="12750"/>
                  </a:lnTo>
                  <a:lnTo>
                    <a:pt x="320319" y="12750"/>
                  </a:lnTo>
                  <a:lnTo>
                    <a:pt x="316395" y="19227"/>
                  </a:lnTo>
                  <a:lnTo>
                    <a:pt x="316395" y="34925"/>
                  </a:lnTo>
                  <a:lnTo>
                    <a:pt x="320763" y="40500"/>
                  </a:lnTo>
                  <a:lnTo>
                    <a:pt x="332359" y="40500"/>
                  </a:lnTo>
                  <a:lnTo>
                    <a:pt x="334060" y="39509"/>
                  </a:lnTo>
                  <a:lnTo>
                    <a:pt x="338277" y="36690"/>
                  </a:lnTo>
                  <a:lnTo>
                    <a:pt x="338582" y="36487"/>
                  </a:lnTo>
                  <a:lnTo>
                    <a:pt x="339788" y="32766"/>
                  </a:lnTo>
                  <a:lnTo>
                    <a:pt x="339940" y="31521"/>
                  </a:lnTo>
                  <a:lnTo>
                    <a:pt x="335521" y="31521"/>
                  </a:lnTo>
                  <a:lnTo>
                    <a:pt x="335419" y="32766"/>
                  </a:lnTo>
                  <a:lnTo>
                    <a:pt x="335318" y="33528"/>
                  </a:lnTo>
                  <a:lnTo>
                    <a:pt x="332905" y="36690"/>
                  </a:lnTo>
                  <a:lnTo>
                    <a:pt x="323684" y="36690"/>
                  </a:lnTo>
                  <a:lnTo>
                    <a:pt x="321106" y="33528"/>
                  </a:lnTo>
                  <a:lnTo>
                    <a:pt x="321106" y="28054"/>
                  </a:lnTo>
                  <a:lnTo>
                    <a:pt x="340283" y="28054"/>
                  </a:lnTo>
                  <a:lnTo>
                    <a:pt x="340283" y="24549"/>
                  </a:lnTo>
                  <a:lnTo>
                    <a:pt x="340283" y="18770"/>
                  </a:lnTo>
                  <a:close/>
                </a:path>
                <a:path w="375285" h="247014">
                  <a:moveTo>
                    <a:pt x="350075" y="3721"/>
                  </a:moveTo>
                  <a:lnTo>
                    <a:pt x="345655" y="3721"/>
                  </a:lnTo>
                  <a:lnTo>
                    <a:pt x="345655" y="39751"/>
                  </a:lnTo>
                  <a:lnTo>
                    <a:pt x="350075" y="39751"/>
                  </a:lnTo>
                  <a:lnTo>
                    <a:pt x="350075" y="3721"/>
                  </a:lnTo>
                  <a:close/>
                </a:path>
                <a:path w="375285" h="247014">
                  <a:moveTo>
                    <a:pt x="365379" y="156083"/>
                  </a:moveTo>
                  <a:lnTo>
                    <a:pt x="364109" y="154025"/>
                  </a:lnTo>
                  <a:lnTo>
                    <a:pt x="361670" y="150050"/>
                  </a:lnTo>
                  <a:lnTo>
                    <a:pt x="360807" y="150050"/>
                  </a:lnTo>
                  <a:lnTo>
                    <a:pt x="360807" y="161848"/>
                  </a:lnTo>
                  <a:lnTo>
                    <a:pt x="346202" y="161848"/>
                  </a:lnTo>
                  <a:lnTo>
                    <a:pt x="346202" y="157784"/>
                  </a:lnTo>
                  <a:lnTo>
                    <a:pt x="349415" y="154025"/>
                  </a:lnTo>
                  <a:lnTo>
                    <a:pt x="358851" y="154025"/>
                  </a:lnTo>
                  <a:lnTo>
                    <a:pt x="360565" y="157784"/>
                  </a:lnTo>
                  <a:lnTo>
                    <a:pt x="360807" y="161848"/>
                  </a:lnTo>
                  <a:lnTo>
                    <a:pt x="360807" y="150050"/>
                  </a:lnTo>
                  <a:lnTo>
                    <a:pt x="345401" y="150050"/>
                  </a:lnTo>
                  <a:lnTo>
                    <a:pt x="341490" y="156527"/>
                  </a:lnTo>
                  <a:lnTo>
                    <a:pt x="341490" y="172237"/>
                  </a:lnTo>
                  <a:lnTo>
                    <a:pt x="345859" y="177812"/>
                  </a:lnTo>
                  <a:lnTo>
                    <a:pt x="357454" y="177812"/>
                  </a:lnTo>
                  <a:lnTo>
                    <a:pt x="359156" y="176809"/>
                  </a:lnTo>
                  <a:lnTo>
                    <a:pt x="363372" y="173990"/>
                  </a:lnTo>
                  <a:lnTo>
                    <a:pt x="363677" y="173786"/>
                  </a:lnTo>
                  <a:lnTo>
                    <a:pt x="364883" y="170078"/>
                  </a:lnTo>
                  <a:lnTo>
                    <a:pt x="365023" y="168833"/>
                  </a:lnTo>
                  <a:lnTo>
                    <a:pt x="360616" y="168833"/>
                  </a:lnTo>
                  <a:lnTo>
                    <a:pt x="360514" y="170078"/>
                  </a:lnTo>
                  <a:lnTo>
                    <a:pt x="360413" y="170827"/>
                  </a:lnTo>
                  <a:lnTo>
                    <a:pt x="358000" y="173990"/>
                  </a:lnTo>
                  <a:lnTo>
                    <a:pt x="348767" y="173990"/>
                  </a:lnTo>
                  <a:lnTo>
                    <a:pt x="346202" y="170827"/>
                  </a:lnTo>
                  <a:lnTo>
                    <a:pt x="346202" y="165354"/>
                  </a:lnTo>
                  <a:lnTo>
                    <a:pt x="365379" y="165354"/>
                  </a:lnTo>
                  <a:lnTo>
                    <a:pt x="365379" y="161848"/>
                  </a:lnTo>
                  <a:lnTo>
                    <a:pt x="365379" y="156083"/>
                  </a:lnTo>
                  <a:close/>
                </a:path>
                <a:path w="375285" h="247014">
                  <a:moveTo>
                    <a:pt x="375145" y="141033"/>
                  </a:moveTo>
                  <a:lnTo>
                    <a:pt x="370751" y="141033"/>
                  </a:lnTo>
                  <a:lnTo>
                    <a:pt x="370751" y="177050"/>
                  </a:lnTo>
                  <a:lnTo>
                    <a:pt x="375145" y="177050"/>
                  </a:lnTo>
                  <a:lnTo>
                    <a:pt x="375145" y="1410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7" name="object 80">
              <a:extLst>
                <a:ext uri="{FF2B5EF4-FFF2-40B4-BE49-F238E27FC236}">
                  <a16:creationId xmlns:a16="http://schemas.microsoft.com/office/drawing/2014/main" id="{EE4F867E-6404-4AA7-ABDC-6F01BFBFC7E2}"/>
                </a:ext>
              </a:extLst>
            </p:cNvPr>
            <p:cNvSpPr/>
            <p:nvPr/>
          </p:nvSpPr>
          <p:spPr>
            <a:xfrm>
              <a:off x="4196397" y="1939899"/>
              <a:ext cx="167640" cy="3175"/>
            </a:xfrm>
            <a:custGeom>
              <a:avLst/>
              <a:gdLst/>
              <a:ahLst/>
              <a:cxnLst/>
              <a:rect l="l" t="t" r="r" b="b"/>
              <a:pathLst>
                <a:path w="167639" h="3175">
                  <a:moveTo>
                    <a:pt x="167271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167271" y="3175"/>
                  </a:lnTo>
                  <a:lnTo>
                    <a:pt x="167271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8" name="object 81">
              <a:extLst>
                <a:ext uri="{FF2B5EF4-FFF2-40B4-BE49-F238E27FC236}">
                  <a16:creationId xmlns:a16="http://schemas.microsoft.com/office/drawing/2014/main" id="{6B1EBEBE-53D0-4AC7-98B8-8F9DBC7CDD79}"/>
                </a:ext>
              </a:extLst>
            </p:cNvPr>
            <p:cNvSpPr/>
            <p:nvPr/>
          </p:nvSpPr>
          <p:spPr>
            <a:xfrm>
              <a:off x="4377220" y="1994077"/>
              <a:ext cx="164465" cy="38100"/>
            </a:xfrm>
            <a:custGeom>
              <a:avLst/>
              <a:gdLst/>
              <a:ahLst/>
              <a:cxnLst/>
              <a:rect l="l" t="t" r="r" b="b"/>
              <a:pathLst>
                <a:path w="164464" h="38100">
                  <a:moveTo>
                    <a:pt x="31470" y="952"/>
                  </a:moveTo>
                  <a:lnTo>
                    <a:pt x="25996" y="952"/>
                  </a:lnTo>
                  <a:lnTo>
                    <a:pt x="15811" y="31661"/>
                  </a:lnTo>
                  <a:lnTo>
                    <a:pt x="5422" y="952"/>
                  </a:lnTo>
                  <a:lnTo>
                    <a:pt x="0" y="952"/>
                  </a:lnTo>
                  <a:lnTo>
                    <a:pt x="13144" y="36982"/>
                  </a:lnTo>
                  <a:lnTo>
                    <a:pt x="18326" y="36982"/>
                  </a:lnTo>
                  <a:lnTo>
                    <a:pt x="31470" y="952"/>
                  </a:lnTo>
                  <a:close/>
                </a:path>
                <a:path w="164464" h="38100">
                  <a:moveTo>
                    <a:pt x="67805" y="17703"/>
                  </a:moveTo>
                  <a:lnTo>
                    <a:pt x="51993" y="17703"/>
                  </a:lnTo>
                  <a:lnTo>
                    <a:pt x="51993" y="21869"/>
                  </a:lnTo>
                  <a:lnTo>
                    <a:pt x="63246" y="21869"/>
                  </a:lnTo>
                  <a:lnTo>
                    <a:pt x="63246" y="25742"/>
                  </a:lnTo>
                  <a:lnTo>
                    <a:pt x="62433" y="28956"/>
                  </a:lnTo>
                  <a:lnTo>
                    <a:pt x="56616" y="33566"/>
                  </a:lnTo>
                  <a:lnTo>
                    <a:pt x="53708" y="33769"/>
                  </a:lnTo>
                  <a:lnTo>
                    <a:pt x="42303" y="33769"/>
                  </a:lnTo>
                  <a:lnTo>
                    <a:pt x="39903" y="26238"/>
                  </a:lnTo>
                  <a:lnTo>
                    <a:pt x="39903" y="9486"/>
                  </a:lnTo>
                  <a:lnTo>
                    <a:pt x="45224" y="4318"/>
                  </a:lnTo>
                  <a:lnTo>
                    <a:pt x="55664" y="4318"/>
                  </a:lnTo>
                  <a:lnTo>
                    <a:pt x="60934" y="5613"/>
                  </a:lnTo>
                  <a:lnTo>
                    <a:pt x="62484" y="11887"/>
                  </a:lnTo>
                  <a:lnTo>
                    <a:pt x="67195" y="11887"/>
                  </a:lnTo>
                  <a:lnTo>
                    <a:pt x="66141" y="3810"/>
                  </a:lnTo>
                  <a:lnTo>
                    <a:pt x="58661" y="0"/>
                  </a:lnTo>
                  <a:lnTo>
                    <a:pt x="40195" y="0"/>
                  </a:lnTo>
                  <a:lnTo>
                    <a:pt x="34874" y="9880"/>
                  </a:lnTo>
                  <a:lnTo>
                    <a:pt x="34874" y="22479"/>
                  </a:lnTo>
                  <a:lnTo>
                    <a:pt x="35026" y="28651"/>
                  </a:lnTo>
                  <a:lnTo>
                    <a:pt x="42405" y="35674"/>
                  </a:lnTo>
                  <a:lnTo>
                    <a:pt x="45415" y="37934"/>
                  </a:lnTo>
                  <a:lnTo>
                    <a:pt x="56502" y="37934"/>
                  </a:lnTo>
                  <a:lnTo>
                    <a:pt x="61036" y="35725"/>
                  </a:lnTo>
                  <a:lnTo>
                    <a:pt x="63487" y="32321"/>
                  </a:lnTo>
                  <a:lnTo>
                    <a:pt x="64643" y="36982"/>
                  </a:lnTo>
                  <a:lnTo>
                    <a:pt x="67805" y="36982"/>
                  </a:lnTo>
                  <a:lnTo>
                    <a:pt x="67805" y="17703"/>
                  </a:lnTo>
                  <a:close/>
                </a:path>
                <a:path w="164464" h="38100">
                  <a:moveTo>
                    <a:pt x="106845" y="17703"/>
                  </a:moveTo>
                  <a:lnTo>
                    <a:pt x="91033" y="17703"/>
                  </a:lnTo>
                  <a:lnTo>
                    <a:pt x="91033" y="21869"/>
                  </a:lnTo>
                  <a:lnTo>
                    <a:pt x="102285" y="21869"/>
                  </a:lnTo>
                  <a:lnTo>
                    <a:pt x="102285" y="25742"/>
                  </a:lnTo>
                  <a:lnTo>
                    <a:pt x="101473" y="28956"/>
                  </a:lnTo>
                  <a:lnTo>
                    <a:pt x="95656" y="33566"/>
                  </a:lnTo>
                  <a:lnTo>
                    <a:pt x="92748" y="33769"/>
                  </a:lnTo>
                  <a:lnTo>
                    <a:pt x="81356" y="33769"/>
                  </a:lnTo>
                  <a:lnTo>
                    <a:pt x="78943" y="26238"/>
                  </a:lnTo>
                  <a:lnTo>
                    <a:pt x="78943" y="9486"/>
                  </a:lnTo>
                  <a:lnTo>
                    <a:pt x="84264" y="4318"/>
                  </a:lnTo>
                  <a:lnTo>
                    <a:pt x="94703" y="4318"/>
                  </a:lnTo>
                  <a:lnTo>
                    <a:pt x="99974" y="5613"/>
                  </a:lnTo>
                  <a:lnTo>
                    <a:pt x="101523" y="11887"/>
                  </a:lnTo>
                  <a:lnTo>
                    <a:pt x="106235" y="11887"/>
                  </a:lnTo>
                  <a:lnTo>
                    <a:pt x="105181" y="3810"/>
                  </a:lnTo>
                  <a:lnTo>
                    <a:pt x="97713" y="0"/>
                  </a:lnTo>
                  <a:lnTo>
                    <a:pt x="79235" y="0"/>
                  </a:lnTo>
                  <a:lnTo>
                    <a:pt x="73926" y="9880"/>
                  </a:lnTo>
                  <a:lnTo>
                    <a:pt x="73926" y="22479"/>
                  </a:lnTo>
                  <a:lnTo>
                    <a:pt x="74066" y="28651"/>
                  </a:lnTo>
                  <a:lnTo>
                    <a:pt x="81445" y="35674"/>
                  </a:lnTo>
                  <a:lnTo>
                    <a:pt x="84467" y="37934"/>
                  </a:lnTo>
                  <a:lnTo>
                    <a:pt x="95554" y="37934"/>
                  </a:lnTo>
                  <a:lnTo>
                    <a:pt x="100076" y="35725"/>
                  </a:lnTo>
                  <a:lnTo>
                    <a:pt x="102527" y="32321"/>
                  </a:lnTo>
                  <a:lnTo>
                    <a:pt x="103682" y="36982"/>
                  </a:lnTo>
                  <a:lnTo>
                    <a:pt x="106845" y="36982"/>
                  </a:lnTo>
                  <a:lnTo>
                    <a:pt x="106845" y="17703"/>
                  </a:lnTo>
                  <a:close/>
                </a:path>
                <a:path w="164464" h="38100">
                  <a:moveTo>
                    <a:pt x="128574" y="1689"/>
                  </a:moveTo>
                  <a:lnTo>
                    <a:pt x="125120" y="1689"/>
                  </a:lnTo>
                  <a:lnTo>
                    <a:pt x="123698" y="7480"/>
                  </a:lnTo>
                  <a:lnTo>
                    <a:pt x="121348" y="8026"/>
                  </a:lnTo>
                  <a:lnTo>
                    <a:pt x="115633" y="8432"/>
                  </a:lnTo>
                  <a:lnTo>
                    <a:pt x="115633" y="11938"/>
                  </a:lnTo>
                  <a:lnTo>
                    <a:pt x="123850" y="11938"/>
                  </a:lnTo>
                  <a:lnTo>
                    <a:pt x="123850" y="36982"/>
                  </a:lnTo>
                  <a:lnTo>
                    <a:pt x="128574" y="36982"/>
                  </a:lnTo>
                  <a:lnTo>
                    <a:pt x="128574" y="1689"/>
                  </a:lnTo>
                  <a:close/>
                </a:path>
                <a:path w="164464" h="38100">
                  <a:moveTo>
                    <a:pt x="164452" y="17259"/>
                  </a:moveTo>
                  <a:lnTo>
                    <a:pt x="159893" y="15392"/>
                  </a:lnTo>
                  <a:lnTo>
                    <a:pt x="159893" y="22783"/>
                  </a:lnTo>
                  <a:lnTo>
                    <a:pt x="159893" y="30657"/>
                  </a:lnTo>
                  <a:lnTo>
                    <a:pt x="157175" y="33972"/>
                  </a:lnTo>
                  <a:lnTo>
                    <a:pt x="147802" y="33972"/>
                  </a:lnTo>
                  <a:lnTo>
                    <a:pt x="145542" y="29908"/>
                  </a:lnTo>
                  <a:lnTo>
                    <a:pt x="145542" y="21971"/>
                  </a:lnTo>
                  <a:lnTo>
                    <a:pt x="147662" y="18808"/>
                  </a:lnTo>
                  <a:lnTo>
                    <a:pt x="147904" y="18465"/>
                  </a:lnTo>
                  <a:lnTo>
                    <a:pt x="158229" y="18465"/>
                  </a:lnTo>
                  <a:lnTo>
                    <a:pt x="159893" y="22783"/>
                  </a:lnTo>
                  <a:lnTo>
                    <a:pt x="159893" y="15392"/>
                  </a:lnTo>
                  <a:lnTo>
                    <a:pt x="157734" y="14490"/>
                  </a:lnTo>
                  <a:lnTo>
                    <a:pt x="148590" y="14490"/>
                  </a:lnTo>
                  <a:lnTo>
                    <a:pt x="146138" y="16903"/>
                  </a:lnTo>
                  <a:lnTo>
                    <a:pt x="145034" y="18808"/>
                  </a:lnTo>
                  <a:lnTo>
                    <a:pt x="145008" y="14490"/>
                  </a:lnTo>
                  <a:lnTo>
                    <a:pt x="146392" y="5664"/>
                  </a:lnTo>
                  <a:lnTo>
                    <a:pt x="157124" y="5664"/>
                  </a:lnTo>
                  <a:lnTo>
                    <a:pt x="158838" y="7975"/>
                  </a:lnTo>
                  <a:lnTo>
                    <a:pt x="159397" y="11087"/>
                  </a:lnTo>
                  <a:lnTo>
                    <a:pt x="163715" y="11087"/>
                  </a:lnTo>
                  <a:lnTo>
                    <a:pt x="163360" y="5664"/>
                  </a:lnTo>
                  <a:lnTo>
                    <a:pt x="163258" y="3898"/>
                  </a:lnTo>
                  <a:lnTo>
                    <a:pt x="157492" y="1689"/>
                  </a:lnTo>
                  <a:lnTo>
                    <a:pt x="142875" y="1689"/>
                  </a:lnTo>
                  <a:lnTo>
                    <a:pt x="140373" y="12839"/>
                  </a:lnTo>
                  <a:lnTo>
                    <a:pt x="140373" y="25184"/>
                  </a:lnTo>
                  <a:lnTo>
                    <a:pt x="140970" y="29502"/>
                  </a:lnTo>
                  <a:lnTo>
                    <a:pt x="145592" y="36728"/>
                  </a:lnTo>
                  <a:lnTo>
                    <a:pt x="149453" y="37934"/>
                  </a:lnTo>
                  <a:lnTo>
                    <a:pt x="157124" y="37934"/>
                  </a:lnTo>
                  <a:lnTo>
                    <a:pt x="159232" y="36588"/>
                  </a:lnTo>
                  <a:lnTo>
                    <a:pt x="161620" y="33972"/>
                  </a:lnTo>
                  <a:lnTo>
                    <a:pt x="163499" y="31915"/>
                  </a:lnTo>
                  <a:lnTo>
                    <a:pt x="164376" y="29502"/>
                  </a:lnTo>
                  <a:lnTo>
                    <a:pt x="164452" y="18465"/>
                  </a:lnTo>
                  <a:lnTo>
                    <a:pt x="164452" y="172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9" name="object 82">
              <a:extLst>
                <a:ext uri="{FF2B5EF4-FFF2-40B4-BE49-F238E27FC236}">
                  <a16:creationId xmlns:a16="http://schemas.microsoft.com/office/drawing/2014/main" id="{37565226-2837-44F9-BD6B-930E9F263EEC}"/>
                </a:ext>
              </a:extLst>
            </p:cNvPr>
            <p:cNvSpPr/>
            <p:nvPr/>
          </p:nvSpPr>
          <p:spPr>
            <a:xfrm>
              <a:off x="4196397" y="2008555"/>
              <a:ext cx="167640" cy="3175"/>
            </a:xfrm>
            <a:custGeom>
              <a:avLst/>
              <a:gdLst/>
              <a:ahLst/>
              <a:cxnLst/>
              <a:rect l="l" t="t" r="r" b="b"/>
              <a:pathLst>
                <a:path w="167639" h="3175">
                  <a:moveTo>
                    <a:pt x="167271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167271" y="3175"/>
                  </a:lnTo>
                  <a:lnTo>
                    <a:pt x="167271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0" name="object 83">
              <a:extLst>
                <a:ext uri="{FF2B5EF4-FFF2-40B4-BE49-F238E27FC236}">
                  <a16:creationId xmlns:a16="http://schemas.microsoft.com/office/drawing/2014/main" id="{0C3ADF84-B7A3-467D-80F0-7A815707E129}"/>
                </a:ext>
              </a:extLst>
            </p:cNvPr>
            <p:cNvSpPr/>
            <p:nvPr/>
          </p:nvSpPr>
          <p:spPr>
            <a:xfrm>
              <a:off x="4378426" y="2062733"/>
              <a:ext cx="102870" cy="38100"/>
            </a:xfrm>
            <a:custGeom>
              <a:avLst/>
              <a:gdLst/>
              <a:ahLst/>
              <a:cxnLst/>
              <a:rect l="l" t="t" r="r" b="b"/>
              <a:pathLst>
                <a:path w="102870" h="38100">
                  <a:moveTo>
                    <a:pt x="31978" y="23736"/>
                  </a:moveTo>
                  <a:lnTo>
                    <a:pt x="27254" y="23736"/>
                  </a:lnTo>
                  <a:lnTo>
                    <a:pt x="25603" y="32118"/>
                  </a:lnTo>
                  <a:lnTo>
                    <a:pt x="20129" y="33616"/>
                  </a:lnTo>
                  <a:lnTo>
                    <a:pt x="8039" y="33616"/>
                  </a:lnTo>
                  <a:lnTo>
                    <a:pt x="5016" y="27101"/>
                  </a:lnTo>
                  <a:lnTo>
                    <a:pt x="5016" y="9131"/>
                  </a:lnTo>
                  <a:lnTo>
                    <a:pt x="10299" y="4318"/>
                  </a:lnTo>
                  <a:lnTo>
                    <a:pt x="20281" y="4318"/>
                  </a:lnTo>
                  <a:lnTo>
                    <a:pt x="25552" y="5473"/>
                  </a:lnTo>
                  <a:lnTo>
                    <a:pt x="26898" y="11798"/>
                  </a:lnTo>
                  <a:lnTo>
                    <a:pt x="31623" y="11798"/>
                  </a:lnTo>
                  <a:lnTo>
                    <a:pt x="30924" y="5765"/>
                  </a:lnTo>
                  <a:lnTo>
                    <a:pt x="26098" y="0"/>
                  </a:lnTo>
                  <a:lnTo>
                    <a:pt x="6324" y="0"/>
                  </a:lnTo>
                  <a:lnTo>
                    <a:pt x="0" y="7670"/>
                  </a:lnTo>
                  <a:lnTo>
                    <a:pt x="0" y="32613"/>
                  </a:lnTo>
                  <a:lnTo>
                    <a:pt x="8039" y="37934"/>
                  </a:lnTo>
                  <a:lnTo>
                    <a:pt x="18923" y="37934"/>
                  </a:lnTo>
                  <a:lnTo>
                    <a:pt x="29959" y="37338"/>
                  </a:lnTo>
                  <a:lnTo>
                    <a:pt x="31978" y="23736"/>
                  </a:lnTo>
                  <a:close/>
                </a:path>
                <a:path w="102870" h="38100">
                  <a:moveTo>
                    <a:pt x="66433" y="952"/>
                  </a:moveTo>
                  <a:lnTo>
                    <a:pt x="61722" y="952"/>
                  </a:lnTo>
                  <a:lnTo>
                    <a:pt x="61722" y="30060"/>
                  </a:lnTo>
                  <a:lnTo>
                    <a:pt x="43611" y="952"/>
                  </a:lnTo>
                  <a:lnTo>
                    <a:pt x="37833" y="952"/>
                  </a:lnTo>
                  <a:lnTo>
                    <a:pt x="37833" y="36982"/>
                  </a:lnTo>
                  <a:lnTo>
                    <a:pt x="42557" y="36982"/>
                  </a:lnTo>
                  <a:lnTo>
                    <a:pt x="42557" y="7874"/>
                  </a:lnTo>
                  <a:lnTo>
                    <a:pt x="60972" y="36982"/>
                  </a:lnTo>
                  <a:lnTo>
                    <a:pt x="66433" y="36982"/>
                  </a:lnTo>
                  <a:lnTo>
                    <a:pt x="66433" y="952"/>
                  </a:lnTo>
                  <a:close/>
                </a:path>
                <a:path w="102870" h="38100">
                  <a:moveTo>
                    <a:pt x="102666" y="952"/>
                  </a:moveTo>
                  <a:lnTo>
                    <a:pt x="97955" y="952"/>
                  </a:lnTo>
                  <a:lnTo>
                    <a:pt x="97955" y="30060"/>
                  </a:lnTo>
                  <a:lnTo>
                    <a:pt x="79832" y="952"/>
                  </a:lnTo>
                  <a:lnTo>
                    <a:pt x="74066" y="952"/>
                  </a:lnTo>
                  <a:lnTo>
                    <a:pt x="74066" y="36982"/>
                  </a:lnTo>
                  <a:lnTo>
                    <a:pt x="78778" y="36982"/>
                  </a:lnTo>
                  <a:lnTo>
                    <a:pt x="78778" y="7874"/>
                  </a:lnTo>
                  <a:lnTo>
                    <a:pt x="97193" y="36982"/>
                  </a:lnTo>
                  <a:lnTo>
                    <a:pt x="102666" y="36982"/>
                  </a:lnTo>
                  <a:lnTo>
                    <a:pt x="102666" y="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1" name="object 84">
              <a:extLst>
                <a:ext uri="{FF2B5EF4-FFF2-40B4-BE49-F238E27FC236}">
                  <a16:creationId xmlns:a16="http://schemas.microsoft.com/office/drawing/2014/main" id="{AD2DD972-F63E-414D-A74D-4EAF2302FE22}"/>
                </a:ext>
              </a:extLst>
            </p:cNvPr>
            <p:cNvSpPr/>
            <p:nvPr/>
          </p:nvSpPr>
          <p:spPr>
            <a:xfrm>
              <a:off x="4196397" y="2077224"/>
              <a:ext cx="167640" cy="3175"/>
            </a:xfrm>
            <a:custGeom>
              <a:avLst/>
              <a:gdLst/>
              <a:ahLst/>
              <a:cxnLst/>
              <a:rect l="l" t="t" r="r" b="b"/>
              <a:pathLst>
                <a:path w="167639" h="3175">
                  <a:moveTo>
                    <a:pt x="167271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167271" y="3175"/>
                  </a:lnTo>
                  <a:lnTo>
                    <a:pt x="16727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2" name="object 85">
              <a:extLst>
                <a:ext uri="{FF2B5EF4-FFF2-40B4-BE49-F238E27FC236}">
                  <a16:creationId xmlns:a16="http://schemas.microsoft.com/office/drawing/2014/main" id="{216776F7-DE81-4334-BAE4-FDD6EC672948}"/>
                </a:ext>
              </a:extLst>
            </p:cNvPr>
            <p:cNvSpPr/>
            <p:nvPr/>
          </p:nvSpPr>
          <p:spPr>
            <a:xfrm>
              <a:off x="4178084" y="1692426"/>
              <a:ext cx="480059" cy="429259"/>
            </a:xfrm>
            <a:custGeom>
              <a:avLst/>
              <a:gdLst/>
              <a:ahLst/>
              <a:cxnLst/>
              <a:rect l="l" t="t" r="r" b="b"/>
              <a:pathLst>
                <a:path w="480060" h="429260">
                  <a:moveTo>
                    <a:pt x="479894" y="0"/>
                  </a:moveTo>
                  <a:lnTo>
                    <a:pt x="476719" y="0"/>
                  </a:lnTo>
                  <a:lnTo>
                    <a:pt x="476719" y="2540"/>
                  </a:lnTo>
                  <a:lnTo>
                    <a:pt x="476719" y="426720"/>
                  </a:lnTo>
                  <a:lnTo>
                    <a:pt x="3175" y="426720"/>
                  </a:lnTo>
                  <a:lnTo>
                    <a:pt x="3175" y="2540"/>
                  </a:lnTo>
                  <a:lnTo>
                    <a:pt x="476719" y="2540"/>
                  </a:lnTo>
                  <a:lnTo>
                    <a:pt x="476719" y="0"/>
                  </a:lnTo>
                  <a:lnTo>
                    <a:pt x="0" y="0"/>
                  </a:lnTo>
                  <a:lnTo>
                    <a:pt x="0" y="2540"/>
                  </a:lnTo>
                  <a:lnTo>
                    <a:pt x="0" y="426720"/>
                  </a:lnTo>
                  <a:lnTo>
                    <a:pt x="0" y="429260"/>
                  </a:lnTo>
                  <a:lnTo>
                    <a:pt x="1587" y="429260"/>
                  </a:lnTo>
                  <a:lnTo>
                    <a:pt x="479894" y="429260"/>
                  </a:lnTo>
                  <a:lnTo>
                    <a:pt x="479894" y="427990"/>
                  </a:lnTo>
                  <a:lnTo>
                    <a:pt x="479894" y="426720"/>
                  </a:lnTo>
                  <a:lnTo>
                    <a:pt x="479894" y="2540"/>
                  </a:lnTo>
                  <a:lnTo>
                    <a:pt x="479894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48" name="object 86">
            <a:extLst>
              <a:ext uri="{FF2B5EF4-FFF2-40B4-BE49-F238E27FC236}">
                <a16:creationId xmlns:a16="http://schemas.microsoft.com/office/drawing/2014/main" id="{3BD8B21A-F413-4112-B468-25127281E1B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29034" y="3756703"/>
            <a:ext cx="119113" cy="100655"/>
          </a:xfrm>
          <a:prstGeom prst="rect">
            <a:avLst/>
          </a:prstGeom>
        </p:spPr>
      </p:pic>
      <p:pic>
        <p:nvPicPr>
          <p:cNvPr id="249" name="object 87">
            <a:extLst>
              <a:ext uri="{FF2B5EF4-FFF2-40B4-BE49-F238E27FC236}">
                <a16:creationId xmlns:a16="http://schemas.microsoft.com/office/drawing/2014/main" id="{AA8E6CAF-771B-4569-AF5A-4FB8BE9B4248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94769" y="3762353"/>
            <a:ext cx="315876" cy="91648"/>
          </a:xfrm>
          <a:prstGeom prst="rect">
            <a:avLst/>
          </a:prstGeom>
        </p:spPr>
      </p:pic>
      <p:grpSp>
        <p:nvGrpSpPr>
          <p:cNvPr id="250" name="object 88">
            <a:extLst>
              <a:ext uri="{FF2B5EF4-FFF2-40B4-BE49-F238E27FC236}">
                <a16:creationId xmlns:a16="http://schemas.microsoft.com/office/drawing/2014/main" id="{31301C1F-A016-4E41-AD4E-713A2130EFC7}"/>
              </a:ext>
            </a:extLst>
          </p:cNvPr>
          <p:cNvGrpSpPr/>
          <p:nvPr/>
        </p:nvGrpSpPr>
        <p:grpSpPr>
          <a:xfrm>
            <a:off x="4470468" y="2277281"/>
            <a:ext cx="1807721" cy="1413871"/>
            <a:chOff x="4920729" y="730489"/>
            <a:chExt cx="2019935" cy="1598930"/>
          </a:xfrm>
        </p:grpSpPr>
        <p:sp>
          <p:nvSpPr>
            <p:cNvPr id="355" name="object 89">
              <a:extLst>
                <a:ext uri="{FF2B5EF4-FFF2-40B4-BE49-F238E27FC236}">
                  <a16:creationId xmlns:a16="http://schemas.microsoft.com/office/drawing/2014/main" id="{85C8156B-8ADF-4C35-A474-2BA3ED37D839}"/>
                </a:ext>
              </a:extLst>
            </p:cNvPr>
            <p:cNvSpPr/>
            <p:nvPr/>
          </p:nvSpPr>
          <p:spPr>
            <a:xfrm>
              <a:off x="5098465" y="732078"/>
              <a:ext cx="1905" cy="1434465"/>
            </a:xfrm>
            <a:custGeom>
              <a:avLst/>
              <a:gdLst/>
              <a:ahLst/>
              <a:cxnLst/>
              <a:rect l="l" t="t" r="r" b="b"/>
              <a:pathLst>
                <a:path w="1904" h="1434464">
                  <a:moveTo>
                    <a:pt x="1587" y="0"/>
                  </a:moveTo>
                  <a:lnTo>
                    <a:pt x="0" y="0"/>
                  </a:lnTo>
                  <a:lnTo>
                    <a:pt x="0" y="1434350"/>
                  </a:lnTo>
                  <a:lnTo>
                    <a:pt x="1587" y="1434350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6" name="object 90">
              <a:extLst>
                <a:ext uri="{FF2B5EF4-FFF2-40B4-BE49-F238E27FC236}">
                  <a16:creationId xmlns:a16="http://schemas.microsoft.com/office/drawing/2014/main" id="{BD766BD3-98D6-4FB7-A45A-3AA9CA5B4792}"/>
                </a:ext>
              </a:extLst>
            </p:cNvPr>
            <p:cNvSpPr/>
            <p:nvPr/>
          </p:nvSpPr>
          <p:spPr>
            <a:xfrm>
              <a:off x="5100847" y="732078"/>
              <a:ext cx="0" cy="1433195"/>
            </a:xfrm>
            <a:custGeom>
              <a:avLst/>
              <a:gdLst/>
              <a:ahLst/>
              <a:cxnLst/>
              <a:rect l="l" t="t" r="r" b="b"/>
              <a:pathLst>
                <a:path h="1433195">
                  <a:moveTo>
                    <a:pt x="0" y="0"/>
                  </a:moveTo>
                  <a:lnTo>
                    <a:pt x="0" y="1432763"/>
                  </a:lnTo>
                </a:path>
              </a:pathLst>
            </a:custGeom>
            <a:ln w="3175">
              <a:solidFill>
                <a:srgbClr val="DFDFD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7" name="object 91">
              <a:extLst>
                <a:ext uri="{FF2B5EF4-FFF2-40B4-BE49-F238E27FC236}">
                  <a16:creationId xmlns:a16="http://schemas.microsoft.com/office/drawing/2014/main" id="{1DE46CF6-F82F-4A0C-85D4-9209A24FF35E}"/>
                </a:ext>
              </a:extLst>
            </p:cNvPr>
            <p:cNvSpPr/>
            <p:nvPr/>
          </p:nvSpPr>
          <p:spPr>
            <a:xfrm>
              <a:off x="5553773" y="732078"/>
              <a:ext cx="454025" cy="1433195"/>
            </a:xfrm>
            <a:custGeom>
              <a:avLst/>
              <a:gdLst/>
              <a:ahLst/>
              <a:cxnLst/>
              <a:rect l="l" t="t" r="r" b="b"/>
              <a:pathLst>
                <a:path w="454025" h="1433195">
                  <a:moveTo>
                    <a:pt x="0" y="0"/>
                  </a:moveTo>
                  <a:lnTo>
                    <a:pt x="0" y="1432763"/>
                  </a:lnTo>
                </a:path>
                <a:path w="454025" h="1433195">
                  <a:moveTo>
                    <a:pt x="453720" y="0"/>
                  </a:moveTo>
                  <a:lnTo>
                    <a:pt x="453720" y="1432763"/>
                  </a:lnTo>
                </a:path>
              </a:pathLst>
            </a:custGeom>
            <a:ln w="3175">
              <a:solidFill>
                <a:srgbClr val="DFDFD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8" name="object 92">
              <a:extLst>
                <a:ext uri="{FF2B5EF4-FFF2-40B4-BE49-F238E27FC236}">
                  <a16:creationId xmlns:a16="http://schemas.microsoft.com/office/drawing/2014/main" id="{E9FC1599-C8EA-4B5D-83B1-02284A343A3F}"/>
                </a:ext>
              </a:extLst>
            </p:cNvPr>
            <p:cNvSpPr/>
            <p:nvPr/>
          </p:nvSpPr>
          <p:spPr>
            <a:xfrm>
              <a:off x="6459626" y="2120417"/>
              <a:ext cx="3175" cy="44450"/>
            </a:xfrm>
            <a:custGeom>
              <a:avLst/>
              <a:gdLst/>
              <a:ahLst/>
              <a:cxnLst/>
              <a:rect l="l" t="t" r="r" b="b"/>
              <a:pathLst>
                <a:path w="3175" h="44450">
                  <a:moveTo>
                    <a:pt x="0" y="44424"/>
                  </a:moveTo>
                  <a:lnTo>
                    <a:pt x="3175" y="44424"/>
                  </a:lnTo>
                  <a:lnTo>
                    <a:pt x="3175" y="0"/>
                  </a:lnTo>
                  <a:lnTo>
                    <a:pt x="0" y="0"/>
                  </a:lnTo>
                  <a:lnTo>
                    <a:pt x="0" y="44424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9" name="object 93">
              <a:extLst>
                <a:ext uri="{FF2B5EF4-FFF2-40B4-BE49-F238E27FC236}">
                  <a16:creationId xmlns:a16="http://schemas.microsoft.com/office/drawing/2014/main" id="{923EC8EA-3059-4A97-ABBA-59C937695F50}"/>
                </a:ext>
              </a:extLst>
            </p:cNvPr>
            <p:cNvSpPr/>
            <p:nvPr/>
          </p:nvSpPr>
          <p:spPr>
            <a:xfrm>
              <a:off x="6914934" y="732078"/>
              <a:ext cx="1905" cy="1434465"/>
            </a:xfrm>
            <a:custGeom>
              <a:avLst/>
              <a:gdLst/>
              <a:ahLst/>
              <a:cxnLst/>
              <a:rect l="l" t="t" r="r" b="b"/>
              <a:pathLst>
                <a:path w="1904" h="1434464">
                  <a:moveTo>
                    <a:pt x="1587" y="0"/>
                  </a:moveTo>
                  <a:lnTo>
                    <a:pt x="0" y="0"/>
                  </a:lnTo>
                  <a:lnTo>
                    <a:pt x="0" y="1434350"/>
                  </a:lnTo>
                  <a:lnTo>
                    <a:pt x="1587" y="1434350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0" name="object 94">
              <a:extLst>
                <a:ext uri="{FF2B5EF4-FFF2-40B4-BE49-F238E27FC236}">
                  <a16:creationId xmlns:a16="http://schemas.microsoft.com/office/drawing/2014/main" id="{8016D409-8DFE-45D2-9C16-466C9714A169}"/>
                </a:ext>
              </a:extLst>
            </p:cNvPr>
            <p:cNvSpPr/>
            <p:nvPr/>
          </p:nvSpPr>
          <p:spPr>
            <a:xfrm>
              <a:off x="6914140" y="732078"/>
              <a:ext cx="0" cy="1433195"/>
            </a:xfrm>
            <a:custGeom>
              <a:avLst/>
              <a:gdLst/>
              <a:ahLst/>
              <a:cxnLst/>
              <a:rect l="l" t="t" r="r" b="b"/>
              <a:pathLst>
                <a:path h="1433195">
                  <a:moveTo>
                    <a:pt x="0" y="0"/>
                  </a:moveTo>
                  <a:lnTo>
                    <a:pt x="0" y="1432763"/>
                  </a:lnTo>
                </a:path>
              </a:pathLst>
            </a:custGeom>
            <a:ln w="3175">
              <a:solidFill>
                <a:srgbClr val="DFDFD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1" name="object 95">
              <a:extLst>
                <a:ext uri="{FF2B5EF4-FFF2-40B4-BE49-F238E27FC236}">
                  <a16:creationId xmlns:a16="http://schemas.microsoft.com/office/drawing/2014/main" id="{7EF7C0B3-6907-46CA-91E3-115D5CBCB69B}"/>
                </a:ext>
              </a:extLst>
            </p:cNvPr>
            <p:cNvSpPr/>
            <p:nvPr/>
          </p:nvSpPr>
          <p:spPr>
            <a:xfrm>
              <a:off x="5100053" y="2166429"/>
              <a:ext cx="1815464" cy="1905"/>
            </a:xfrm>
            <a:custGeom>
              <a:avLst/>
              <a:gdLst/>
              <a:ahLst/>
              <a:cxnLst/>
              <a:rect l="l" t="t" r="r" b="b"/>
              <a:pathLst>
                <a:path w="1815465" h="1905">
                  <a:moveTo>
                    <a:pt x="1814880" y="0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1814880" y="1587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2" name="object 96">
              <a:extLst>
                <a:ext uri="{FF2B5EF4-FFF2-40B4-BE49-F238E27FC236}">
                  <a16:creationId xmlns:a16="http://schemas.microsoft.com/office/drawing/2014/main" id="{05A5AE28-A9CF-4A94-A90F-30223B5B20D9}"/>
                </a:ext>
              </a:extLst>
            </p:cNvPr>
            <p:cNvSpPr/>
            <p:nvPr/>
          </p:nvSpPr>
          <p:spPr>
            <a:xfrm>
              <a:off x="5101641" y="2164841"/>
              <a:ext cx="1812289" cy="1905"/>
            </a:xfrm>
            <a:custGeom>
              <a:avLst/>
              <a:gdLst/>
              <a:ahLst/>
              <a:cxnLst/>
              <a:rect l="l" t="t" r="r" b="b"/>
              <a:pathLst>
                <a:path w="1812290" h="1905">
                  <a:moveTo>
                    <a:pt x="450545" y="0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450545" y="1587"/>
                  </a:lnTo>
                  <a:lnTo>
                    <a:pt x="450545" y="0"/>
                  </a:lnTo>
                  <a:close/>
                </a:path>
                <a:path w="1812290" h="1905">
                  <a:moveTo>
                    <a:pt x="904265" y="0"/>
                  </a:moveTo>
                  <a:lnTo>
                    <a:pt x="453720" y="0"/>
                  </a:lnTo>
                  <a:lnTo>
                    <a:pt x="453720" y="1587"/>
                  </a:lnTo>
                  <a:lnTo>
                    <a:pt x="904265" y="1587"/>
                  </a:lnTo>
                  <a:lnTo>
                    <a:pt x="904265" y="0"/>
                  </a:lnTo>
                  <a:close/>
                </a:path>
                <a:path w="1812290" h="1905">
                  <a:moveTo>
                    <a:pt x="1357985" y="0"/>
                  </a:moveTo>
                  <a:lnTo>
                    <a:pt x="907440" y="0"/>
                  </a:lnTo>
                  <a:lnTo>
                    <a:pt x="907440" y="1587"/>
                  </a:lnTo>
                  <a:lnTo>
                    <a:pt x="1357985" y="1587"/>
                  </a:lnTo>
                  <a:lnTo>
                    <a:pt x="1357985" y="0"/>
                  </a:lnTo>
                  <a:close/>
                </a:path>
                <a:path w="1812290" h="1905">
                  <a:moveTo>
                    <a:pt x="1811705" y="0"/>
                  </a:moveTo>
                  <a:lnTo>
                    <a:pt x="1361160" y="0"/>
                  </a:lnTo>
                  <a:lnTo>
                    <a:pt x="1361160" y="1587"/>
                  </a:lnTo>
                  <a:lnTo>
                    <a:pt x="1811705" y="1587"/>
                  </a:lnTo>
                  <a:lnTo>
                    <a:pt x="181170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3" name="object 97">
              <a:extLst>
                <a:ext uri="{FF2B5EF4-FFF2-40B4-BE49-F238E27FC236}">
                  <a16:creationId xmlns:a16="http://schemas.microsoft.com/office/drawing/2014/main" id="{CC8698A6-09A7-4BD2-AD48-839938B8DE20}"/>
                </a:ext>
              </a:extLst>
            </p:cNvPr>
            <p:cNvSpPr/>
            <p:nvPr/>
          </p:nvSpPr>
          <p:spPr>
            <a:xfrm>
              <a:off x="5100053" y="2164841"/>
              <a:ext cx="1815464" cy="1905"/>
            </a:xfrm>
            <a:custGeom>
              <a:avLst/>
              <a:gdLst/>
              <a:ahLst/>
              <a:cxnLst/>
              <a:rect l="l" t="t" r="r" b="b"/>
              <a:pathLst>
                <a:path w="1815465" h="1905">
                  <a:moveTo>
                    <a:pt x="1587" y="0"/>
                  </a:moveTo>
                  <a:lnTo>
                    <a:pt x="0" y="0"/>
                  </a:lnTo>
                  <a:lnTo>
                    <a:pt x="0" y="1587"/>
                  </a:lnTo>
                  <a:lnTo>
                    <a:pt x="1587" y="1587"/>
                  </a:lnTo>
                  <a:lnTo>
                    <a:pt x="1587" y="0"/>
                  </a:lnTo>
                  <a:close/>
                </a:path>
                <a:path w="1815465" h="1905">
                  <a:moveTo>
                    <a:pt x="455295" y="0"/>
                  </a:moveTo>
                  <a:lnTo>
                    <a:pt x="452132" y="0"/>
                  </a:lnTo>
                  <a:lnTo>
                    <a:pt x="452132" y="1587"/>
                  </a:lnTo>
                  <a:lnTo>
                    <a:pt x="455295" y="1587"/>
                  </a:lnTo>
                  <a:lnTo>
                    <a:pt x="455295" y="0"/>
                  </a:lnTo>
                  <a:close/>
                </a:path>
                <a:path w="1815465" h="1905">
                  <a:moveTo>
                    <a:pt x="909027" y="0"/>
                  </a:moveTo>
                  <a:lnTo>
                    <a:pt x="905852" y="0"/>
                  </a:lnTo>
                  <a:lnTo>
                    <a:pt x="905852" y="1587"/>
                  </a:lnTo>
                  <a:lnTo>
                    <a:pt x="909027" y="1587"/>
                  </a:lnTo>
                  <a:lnTo>
                    <a:pt x="909027" y="0"/>
                  </a:lnTo>
                  <a:close/>
                </a:path>
                <a:path w="1815465" h="1905">
                  <a:moveTo>
                    <a:pt x="1362748" y="0"/>
                  </a:moveTo>
                  <a:lnTo>
                    <a:pt x="1359573" y="0"/>
                  </a:lnTo>
                  <a:lnTo>
                    <a:pt x="1359573" y="1587"/>
                  </a:lnTo>
                  <a:lnTo>
                    <a:pt x="1362748" y="1587"/>
                  </a:lnTo>
                  <a:lnTo>
                    <a:pt x="1362748" y="0"/>
                  </a:lnTo>
                  <a:close/>
                </a:path>
                <a:path w="1815465" h="1905">
                  <a:moveTo>
                    <a:pt x="1814880" y="0"/>
                  </a:moveTo>
                  <a:lnTo>
                    <a:pt x="1813293" y="0"/>
                  </a:lnTo>
                  <a:lnTo>
                    <a:pt x="1813293" y="1587"/>
                  </a:lnTo>
                  <a:lnTo>
                    <a:pt x="1814880" y="1587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4" name="object 98">
              <a:extLst>
                <a:ext uri="{FF2B5EF4-FFF2-40B4-BE49-F238E27FC236}">
                  <a16:creationId xmlns:a16="http://schemas.microsoft.com/office/drawing/2014/main" id="{A801E203-404D-4881-A3D2-DEDC7CAD1CDD}"/>
                </a:ext>
              </a:extLst>
            </p:cNvPr>
            <p:cNvSpPr/>
            <p:nvPr/>
          </p:nvSpPr>
          <p:spPr>
            <a:xfrm>
              <a:off x="5101641" y="2007208"/>
              <a:ext cx="1812289" cy="3175"/>
            </a:xfrm>
            <a:custGeom>
              <a:avLst/>
              <a:gdLst/>
              <a:ahLst/>
              <a:cxnLst/>
              <a:rect l="l" t="t" r="r" b="b"/>
              <a:pathLst>
                <a:path w="1812290" h="3175">
                  <a:moveTo>
                    <a:pt x="450545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450545" y="3175"/>
                  </a:lnTo>
                  <a:lnTo>
                    <a:pt x="450545" y="0"/>
                  </a:lnTo>
                  <a:close/>
                </a:path>
                <a:path w="1812290" h="3175">
                  <a:moveTo>
                    <a:pt x="904265" y="0"/>
                  </a:moveTo>
                  <a:lnTo>
                    <a:pt x="453720" y="0"/>
                  </a:lnTo>
                  <a:lnTo>
                    <a:pt x="453720" y="3175"/>
                  </a:lnTo>
                  <a:lnTo>
                    <a:pt x="904265" y="3175"/>
                  </a:lnTo>
                  <a:lnTo>
                    <a:pt x="904265" y="0"/>
                  </a:lnTo>
                  <a:close/>
                </a:path>
                <a:path w="1812290" h="3175">
                  <a:moveTo>
                    <a:pt x="1290574" y="0"/>
                  </a:moveTo>
                  <a:lnTo>
                    <a:pt x="907427" y="0"/>
                  </a:lnTo>
                  <a:lnTo>
                    <a:pt x="907427" y="3175"/>
                  </a:lnTo>
                  <a:lnTo>
                    <a:pt x="1290574" y="3175"/>
                  </a:lnTo>
                  <a:lnTo>
                    <a:pt x="1290574" y="0"/>
                  </a:lnTo>
                  <a:close/>
                </a:path>
                <a:path w="1812290" h="3175">
                  <a:moveTo>
                    <a:pt x="1811705" y="0"/>
                  </a:moveTo>
                  <a:lnTo>
                    <a:pt x="1767293" y="0"/>
                  </a:lnTo>
                  <a:lnTo>
                    <a:pt x="1767293" y="3175"/>
                  </a:lnTo>
                  <a:lnTo>
                    <a:pt x="1811705" y="3175"/>
                  </a:lnTo>
                  <a:lnTo>
                    <a:pt x="181170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5" name="object 99">
              <a:extLst>
                <a:ext uri="{FF2B5EF4-FFF2-40B4-BE49-F238E27FC236}">
                  <a16:creationId xmlns:a16="http://schemas.microsoft.com/office/drawing/2014/main" id="{9B5A7B0C-B91A-457A-9FE6-FD07A9788831}"/>
                </a:ext>
              </a:extLst>
            </p:cNvPr>
            <p:cNvSpPr/>
            <p:nvPr/>
          </p:nvSpPr>
          <p:spPr>
            <a:xfrm>
              <a:off x="5100053" y="2007208"/>
              <a:ext cx="1815464" cy="3175"/>
            </a:xfrm>
            <a:custGeom>
              <a:avLst/>
              <a:gdLst/>
              <a:ahLst/>
              <a:cxnLst/>
              <a:rect l="l" t="t" r="r" b="b"/>
              <a:pathLst>
                <a:path w="1815465" h="3175">
                  <a:moveTo>
                    <a:pt x="1587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1587" y="3175"/>
                  </a:lnTo>
                  <a:lnTo>
                    <a:pt x="1587" y="0"/>
                  </a:lnTo>
                  <a:close/>
                </a:path>
                <a:path w="1815465" h="3175">
                  <a:moveTo>
                    <a:pt x="455295" y="0"/>
                  </a:moveTo>
                  <a:lnTo>
                    <a:pt x="452132" y="0"/>
                  </a:lnTo>
                  <a:lnTo>
                    <a:pt x="452132" y="3175"/>
                  </a:lnTo>
                  <a:lnTo>
                    <a:pt x="455295" y="3175"/>
                  </a:lnTo>
                  <a:lnTo>
                    <a:pt x="455295" y="0"/>
                  </a:lnTo>
                  <a:close/>
                </a:path>
                <a:path w="1815465" h="3175">
                  <a:moveTo>
                    <a:pt x="909027" y="0"/>
                  </a:moveTo>
                  <a:lnTo>
                    <a:pt x="905852" y="0"/>
                  </a:lnTo>
                  <a:lnTo>
                    <a:pt x="905852" y="3175"/>
                  </a:lnTo>
                  <a:lnTo>
                    <a:pt x="909027" y="3175"/>
                  </a:lnTo>
                  <a:lnTo>
                    <a:pt x="909027" y="0"/>
                  </a:lnTo>
                  <a:close/>
                </a:path>
                <a:path w="1815465" h="3175">
                  <a:moveTo>
                    <a:pt x="1814880" y="0"/>
                  </a:moveTo>
                  <a:lnTo>
                    <a:pt x="1813293" y="0"/>
                  </a:lnTo>
                  <a:lnTo>
                    <a:pt x="1813293" y="3175"/>
                  </a:lnTo>
                  <a:lnTo>
                    <a:pt x="1814880" y="3175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6" name="object 100">
              <a:extLst>
                <a:ext uri="{FF2B5EF4-FFF2-40B4-BE49-F238E27FC236}">
                  <a16:creationId xmlns:a16="http://schemas.microsoft.com/office/drawing/2014/main" id="{7F429B82-533E-4A5A-B2C4-97E8FABFF6CF}"/>
                </a:ext>
              </a:extLst>
            </p:cNvPr>
            <p:cNvSpPr/>
            <p:nvPr/>
          </p:nvSpPr>
          <p:spPr>
            <a:xfrm>
              <a:off x="5101641" y="1849589"/>
              <a:ext cx="1812289" cy="3175"/>
            </a:xfrm>
            <a:custGeom>
              <a:avLst/>
              <a:gdLst/>
              <a:ahLst/>
              <a:cxnLst/>
              <a:rect l="l" t="t" r="r" b="b"/>
              <a:pathLst>
                <a:path w="1812290" h="3175">
                  <a:moveTo>
                    <a:pt x="450545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450545" y="3175"/>
                  </a:lnTo>
                  <a:lnTo>
                    <a:pt x="450545" y="0"/>
                  </a:lnTo>
                  <a:close/>
                </a:path>
                <a:path w="1812290" h="3175">
                  <a:moveTo>
                    <a:pt x="904265" y="0"/>
                  </a:moveTo>
                  <a:lnTo>
                    <a:pt x="453720" y="0"/>
                  </a:lnTo>
                  <a:lnTo>
                    <a:pt x="453720" y="3175"/>
                  </a:lnTo>
                  <a:lnTo>
                    <a:pt x="904265" y="3175"/>
                  </a:lnTo>
                  <a:lnTo>
                    <a:pt x="904265" y="0"/>
                  </a:lnTo>
                  <a:close/>
                </a:path>
                <a:path w="1812290" h="3175">
                  <a:moveTo>
                    <a:pt x="1290574" y="0"/>
                  </a:moveTo>
                  <a:lnTo>
                    <a:pt x="907427" y="0"/>
                  </a:lnTo>
                  <a:lnTo>
                    <a:pt x="907427" y="3175"/>
                  </a:lnTo>
                  <a:lnTo>
                    <a:pt x="1290574" y="3175"/>
                  </a:lnTo>
                  <a:lnTo>
                    <a:pt x="1290574" y="0"/>
                  </a:lnTo>
                  <a:close/>
                </a:path>
                <a:path w="1812290" h="3175">
                  <a:moveTo>
                    <a:pt x="1811705" y="0"/>
                  </a:moveTo>
                  <a:lnTo>
                    <a:pt x="1767293" y="0"/>
                  </a:lnTo>
                  <a:lnTo>
                    <a:pt x="1767293" y="3175"/>
                  </a:lnTo>
                  <a:lnTo>
                    <a:pt x="1811705" y="3175"/>
                  </a:lnTo>
                  <a:lnTo>
                    <a:pt x="181170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7" name="object 101">
              <a:extLst>
                <a:ext uri="{FF2B5EF4-FFF2-40B4-BE49-F238E27FC236}">
                  <a16:creationId xmlns:a16="http://schemas.microsoft.com/office/drawing/2014/main" id="{CE4A3080-1646-4C0E-93B8-9EC44A3654F2}"/>
                </a:ext>
              </a:extLst>
            </p:cNvPr>
            <p:cNvSpPr/>
            <p:nvPr/>
          </p:nvSpPr>
          <p:spPr>
            <a:xfrm>
              <a:off x="5100053" y="1849602"/>
              <a:ext cx="1815464" cy="3175"/>
            </a:xfrm>
            <a:custGeom>
              <a:avLst/>
              <a:gdLst/>
              <a:ahLst/>
              <a:cxnLst/>
              <a:rect l="l" t="t" r="r" b="b"/>
              <a:pathLst>
                <a:path w="1815465" h="3175">
                  <a:moveTo>
                    <a:pt x="1587" y="0"/>
                  </a:moveTo>
                  <a:lnTo>
                    <a:pt x="0" y="0"/>
                  </a:lnTo>
                  <a:lnTo>
                    <a:pt x="0" y="3162"/>
                  </a:lnTo>
                  <a:lnTo>
                    <a:pt x="1587" y="3162"/>
                  </a:lnTo>
                  <a:lnTo>
                    <a:pt x="1587" y="0"/>
                  </a:lnTo>
                  <a:close/>
                </a:path>
                <a:path w="1815465" h="3175">
                  <a:moveTo>
                    <a:pt x="455295" y="0"/>
                  </a:moveTo>
                  <a:lnTo>
                    <a:pt x="452132" y="0"/>
                  </a:lnTo>
                  <a:lnTo>
                    <a:pt x="452132" y="3162"/>
                  </a:lnTo>
                  <a:lnTo>
                    <a:pt x="455295" y="3162"/>
                  </a:lnTo>
                  <a:lnTo>
                    <a:pt x="455295" y="0"/>
                  </a:lnTo>
                  <a:close/>
                </a:path>
                <a:path w="1815465" h="3175">
                  <a:moveTo>
                    <a:pt x="909027" y="0"/>
                  </a:moveTo>
                  <a:lnTo>
                    <a:pt x="905852" y="0"/>
                  </a:lnTo>
                  <a:lnTo>
                    <a:pt x="905852" y="3162"/>
                  </a:lnTo>
                  <a:lnTo>
                    <a:pt x="909027" y="3162"/>
                  </a:lnTo>
                  <a:lnTo>
                    <a:pt x="909027" y="0"/>
                  </a:lnTo>
                  <a:close/>
                </a:path>
                <a:path w="1815465" h="3175">
                  <a:moveTo>
                    <a:pt x="1814880" y="0"/>
                  </a:moveTo>
                  <a:lnTo>
                    <a:pt x="1813293" y="0"/>
                  </a:lnTo>
                  <a:lnTo>
                    <a:pt x="1813293" y="3162"/>
                  </a:lnTo>
                  <a:lnTo>
                    <a:pt x="1814880" y="3162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8" name="object 102">
              <a:extLst>
                <a:ext uri="{FF2B5EF4-FFF2-40B4-BE49-F238E27FC236}">
                  <a16:creationId xmlns:a16="http://schemas.microsoft.com/office/drawing/2014/main" id="{C3FF3865-299C-44B4-BBEC-E017F3B89933}"/>
                </a:ext>
              </a:extLst>
            </p:cNvPr>
            <p:cNvSpPr/>
            <p:nvPr/>
          </p:nvSpPr>
          <p:spPr>
            <a:xfrm>
              <a:off x="5101641" y="732078"/>
              <a:ext cx="1812289" cy="963294"/>
            </a:xfrm>
            <a:custGeom>
              <a:avLst/>
              <a:gdLst/>
              <a:ahLst/>
              <a:cxnLst/>
              <a:rect l="l" t="t" r="r" b="b"/>
              <a:pathLst>
                <a:path w="1812290" h="963294">
                  <a:moveTo>
                    <a:pt x="450545" y="959891"/>
                  </a:moveTo>
                  <a:lnTo>
                    <a:pt x="0" y="959891"/>
                  </a:lnTo>
                  <a:lnTo>
                    <a:pt x="0" y="963066"/>
                  </a:lnTo>
                  <a:lnTo>
                    <a:pt x="450545" y="963066"/>
                  </a:lnTo>
                  <a:lnTo>
                    <a:pt x="450545" y="959891"/>
                  </a:lnTo>
                  <a:close/>
                </a:path>
                <a:path w="1812290" h="963294">
                  <a:moveTo>
                    <a:pt x="904265" y="959891"/>
                  </a:moveTo>
                  <a:lnTo>
                    <a:pt x="453720" y="959891"/>
                  </a:lnTo>
                  <a:lnTo>
                    <a:pt x="453720" y="963066"/>
                  </a:lnTo>
                  <a:lnTo>
                    <a:pt x="904265" y="963066"/>
                  </a:lnTo>
                  <a:lnTo>
                    <a:pt x="904265" y="959891"/>
                  </a:lnTo>
                  <a:close/>
                </a:path>
                <a:path w="1812290" h="963294">
                  <a:moveTo>
                    <a:pt x="1357972" y="959891"/>
                  </a:moveTo>
                  <a:lnTo>
                    <a:pt x="907427" y="959891"/>
                  </a:lnTo>
                  <a:lnTo>
                    <a:pt x="907427" y="961809"/>
                  </a:lnTo>
                  <a:lnTo>
                    <a:pt x="907427" y="963066"/>
                  </a:lnTo>
                  <a:lnTo>
                    <a:pt x="1357972" y="963066"/>
                  </a:lnTo>
                  <a:lnTo>
                    <a:pt x="1357972" y="961809"/>
                  </a:lnTo>
                  <a:lnTo>
                    <a:pt x="1357972" y="959891"/>
                  </a:lnTo>
                  <a:close/>
                </a:path>
                <a:path w="1812290" h="963294">
                  <a:moveTo>
                    <a:pt x="1361160" y="647827"/>
                  </a:moveTo>
                  <a:lnTo>
                    <a:pt x="1357985" y="647827"/>
                  </a:lnTo>
                  <a:lnTo>
                    <a:pt x="1357985" y="802271"/>
                  </a:lnTo>
                  <a:lnTo>
                    <a:pt x="1361160" y="802271"/>
                  </a:lnTo>
                  <a:lnTo>
                    <a:pt x="1361160" y="647827"/>
                  </a:lnTo>
                  <a:close/>
                </a:path>
                <a:path w="1812290" h="963294">
                  <a:moveTo>
                    <a:pt x="1361160" y="490207"/>
                  </a:moveTo>
                  <a:lnTo>
                    <a:pt x="1357985" y="490207"/>
                  </a:lnTo>
                  <a:lnTo>
                    <a:pt x="1357985" y="644652"/>
                  </a:lnTo>
                  <a:lnTo>
                    <a:pt x="1361160" y="644652"/>
                  </a:lnTo>
                  <a:lnTo>
                    <a:pt x="1361160" y="490207"/>
                  </a:lnTo>
                  <a:close/>
                </a:path>
                <a:path w="1812290" h="963294">
                  <a:moveTo>
                    <a:pt x="1361160" y="332587"/>
                  </a:moveTo>
                  <a:lnTo>
                    <a:pt x="1357985" y="332587"/>
                  </a:lnTo>
                  <a:lnTo>
                    <a:pt x="1357985" y="487032"/>
                  </a:lnTo>
                  <a:lnTo>
                    <a:pt x="1361160" y="487032"/>
                  </a:lnTo>
                  <a:lnTo>
                    <a:pt x="1361160" y="332587"/>
                  </a:lnTo>
                  <a:close/>
                </a:path>
                <a:path w="1812290" h="963294">
                  <a:moveTo>
                    <a:pt x="1361160" y="174967"/>
                  </a:moveTo>
                  <a:lnTo>
                    <a:pt x="1357985" y="174967"/>
                  </a:lnTo>
                  <a:lnTo>
                    <a:pt x="1357985" y="329412"/>
                  </a:lnTo>
                  <a:lnTo>
                    <a:pt x="1361160" y="329412"/>
                  </a:lnTo>
                  <a:lnTo>
                    <a:pt x="1361160" y="174967"/>
                  </a:lnTo>
                  <a:close/>
                </a:path>
                <a:path w="1812290" h="963294">
                  <a:moveTo>
                    <a:pt x="1361160" y="17348"/>
                  </a:moveTo>
                  <a:lnTo>
                    <a:pt x="1357985" y="17348"/>
                  </a:lnTo>
                  <a:lnTo>
                    <a:pt x="1357985" y="171792"/>
                  </a:lnTo>
                  <a:lnTo>
                    <a:pt x="1361160" y="171792"/>
                  </a:lnTo>
                  <a:lnTo>
                    <a:pt x="1361160" y="17348"/>
                  </a:lnTo>
                  <a:close/>
                </a:path>
                <a:path w="1812290" h="963294">
                  <a:moveTo>
                    <a:pt x="1361160" y="0"/>
                  </a:moveTo>
                  <a:lnTo>
                    <a:pt x="1357985" y="0"/>
                  </a:lnTo>
                  <a:lnTo>
                    <a:pt x="1357985" y="14173"/>
                  </a:lnTo>
                  <a:lnTo>
                    <a:pt x="1361160" y="14173"/>
                  </a:lnTo>
                  <a:lnTo>
                    <a:pt x="1361160" y="0"/>
                  </a:lnTo>
                  <a:close/>
                </a:path>
                <a:path w="1812290" h="963294">
                  <a:moveTo>
                    <a:pt x="1811705" y="959891"/>
                  </a:moveTo>
                  <a:lnTo>
                    <a:pt x="1361160" y="959891"/>
                  </a:lnTo>
                  <a:lnTo>
                    <a:pt x="1361160" y="805446"/>
                  </a:lnTo>
                  <a:lnTo>
                    <a:pt x="1357985" y="805446"/>
                  </a:lnTo>
                  <a:lnTo>
                    <a:pt x="1357985" y="959891"/>
                  </a:lnTo>
                  <a:lnTo>
                    <a:pt x="1361147" y="959891"/>
                  </a:lnTo>
                  <a:lnTo>
                    <a:pt x="1361147" y="961809"/>
                  </a:lnTo>
                  <a:lnTo>
                    <a:pt x="1361147" y="963066"/>
                  </a:lnTo>
                  <a:lnTo>
                    <a:pt x="1811705" y="963066"/>
                  </a:lnTo>
                  <a:lnTo>
                    <a:pt x="1811705" y="961809"/>
                  </a:lnTo>
                  <a:lnTo>
                    <a:pt x="1811705" y="959891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9" name="object 103">
              <a:extLst>
                <a:ext uri="{FF2B5EF4-FFF2-40B4-BE49-F238E27FC236}">
                  <a16:creationId xmlns:a16="http://schemas.microsoft.com/office/drawing/2014/main" id="{CE4E9A37-20FB-4619-9074-1E10C4663A65}"/>
                </a:ext>
              </a:extLst>
            </p:cNvPr>
            <p:cNvSpPr/>
            <p:nvPr/>
          </p:nvSpPr>
          <p:spPr>
            <a:xfrm>
              <a:off x="5100053" y="1691969"/>
              <a:ext cx="1815464" cy="3175"/>
            </a:xfrm>
            <a:custGeom>
              <a:avLst/>
              <a:gdLst/>
              <a:ahLst/>
              <a:cxnLst/>
              <a:rect l="l" t="t" r="r" b="b"/>
              <a:pathLst>
                <a:path w="1815465" h="3175">
                  <a:moveTo>
                    <a:pt x="1587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1587" y="3175"/>
                  </a:lnTo>
                  <a:lnTo>
                    <a:pt x="1587" y="0"/>
                  </a:lnTo>
                  <a:close/>
                </a:path>
                <a:path w="1815465" h="3175">
                  <a:moveTo>
                    <a:pt x="455295" y="0"/>
                  </a:moveTo>
                  <a:lnTo>
                    <a:pt x="452132" y="0"/>
                  </a:lnTo>
                  <a:lnTo>
                    <a:pt x="452132" y="3175"/>
                  </a:lnTo>
                  <a:lnTo>
                    <a:pt x="455295" y="3175"/>
                  </a:lnTo>
                  <a:lnTo>
                    <a:pt x="455295" y="0"/>
                  </a:lnTo>
                  <a:close/>
                </a:path>
                <a:path w="1815465" h="3175">
                  <a:moveTo>
                    <a:pt x="909027" y="0"/>
                  </a:moveTo>
                  <a:lnTo>
                    <a:pt x="905852" y="0"/>
                  </a:lnTo>
                  <a:lnTo>
                    <a:pt x="905852" y="3175"/>
                  </a:lnTo>
                  <a:lnTo>
                    <a:pt x="909027" y="3175"/>
                  </a:lnTo>
                  <a:lnTo>
                    <a:pt x="909027" y="0"/>
                  </a:lnTo>
                  <a:close/>
                </a:path>
                <a:path w="1815465" h="3175">
                  <a:moveTo>
                    <a:pt x="1362748" y="0"/>
                  </a:moveTo>
                  <a:lnTo>
                    <a:pt x="1359573" y="0"/>
                  </a:lnTo>
                  <a:lnTo>
                    <a:pt x="1359573" y="1917"/>
                  </a:lnTo>
                  <a:lnTo>
                    <a:pt x="1362748" y="1917"/>
                  </a:lnTo>
                  <a:lnTo>
                    <a:pt x="1362748" y="0"/>
                  </a:lnTo>
                  <a:close/>
                </a:path>
                <a:path w="1815465" h="3175">
                  <a:moveTo>
                    <a:pt x="1814880" y="0"/>
                  </a:moveTo>
                  <a:lnTo>
                    <a:pt x="1813293" y="0"/>
                  </a:lnTo>
                  <a:lnTo>
                    <a:pt x="1813293" y="3175"/>
                  </a:lnTo>
                  <a:lnTo>
                    <a:pt x="1814880" y="3175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0" name="object 104">
              <a:extLst>
                <a:ext uri="{FF2B5EF4-FFF2-40B4-BE49-F238E27FC236}">
                  <a16:creationId xmlns:a16="http://schemas.microsoft.com/office/drawing/2014/main" id="{87A7D5B3-63AB-4023-AF76-DA005C80F3AD}"/>
                </a:ext>
              </a:extLst>
            </p:cNvPr>
            <p:cNvSpPr/>
            <p:nvPr/>
          </p:nvSpPr>
          <p:spPr>
            <a:xfrm>
              <a:off x="5101641" y="1534349"/>
              <a:ext cx="1812289" cy="3175"/>
            </a:xfrm>
            <a:custGeom>
              <a:avLst/>
              <a:gdLst/>
              <a:ahLst/>
              <a:cxnLst/>
              <a:rect l="l" t="t" r="r" b="b"/>
              <a:pathLst>
                <a:path w="1812290" h="3175">
                  <a:moveTo>
                    <a:pt x="450545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450545" y="3175"/>
                  </a:lnTo>
                  <a:lnTo>
                    <a:pt x="450545" y="0"/>
                  </a:lnTo>
                  <a:close/>
                </a:path>
                <a:path w="1812290" h="3175">
                  <a:moveTo>
                    <a:pt x="904265" y="0"/>
                  </a:moveTo>
                  <a:lnTo>
                    <a:pt x="453720" y="0"/>
                  </a:lnTo>
                  <a:lnTo>
                    <a:pt x="453720" y="3175"/>
                  </a:lnTo>
                  <a:lnTo>
                    <a:pt x="904265" y="3175"/>
                  </a:lnTo>
                  <a:lnTo>
                    <a:pt x="904265" y="0"/>
                  </a:lnTo>
                  <a:close/>
                </a:path>
                <a:path w="1812290" h="3175">
                  <a:moveTo>
                    <a:pt x="1357985" y="0"/>
                  </a:moveTo>
                  <a:lnTo>
                    <a:pt x="907440" y="0"/>
                  </a:lnTo>
                  <a:lnTo>
                    <a:pt x="907440" y="3175"/>
                  </a:lnTo>
                  <a:lnTo>
                    <a:pt x="1357985" y="3175"/>
                  </a:lnTo>
                  <a:lnTo>
                    <a:pt x="1357985" y="0"/>
                  </a:lnTo>
                  <a:close/>
                </a:path>
                <a:path w="1812290" h="3175">
                  <a:moveTo>
                    <a:pt x="1811705" y="0"/>
                  </a:moveTo>
                  <a:lnTo>
                    <a:pt x="1361160" y="0"/>
                  </a:lnTo>
                  <a:lnTo>
                    <a:pt x="1361160" y="3175"/>
                  </a:lnTo>
                  <a:lnTo>
                    <a:pt x="1811705" y="3175"/>
                  </a:lnTo>
                  <a:lnTo>
                    <a:pt x="181170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1" name="object 105">
              <a:extLst>
                <a:ext uri="{FF2B5EF4-FFF2-40B4-BE49-F238E27FC236}">
                  <a16:creationId xmlns:a16="http://schemas.microsoft.com/office/drawing/2014/main" id="{7B3B6149-528A-4BC9-85D5-554FB11DAFD3}"/>
                </a:ext>
              </a:extLst>
            </p:cNvPr>
            <p:cNvSpPr/>
            <p:nvPr/>
          </p:nvSpPr>
          <p:spPr>
            <a:xfrm>
              <a:off x="5100053" y="1534349"/>
              <a:ext cx="1815464" cy="3175"/>
            </a:xfrm>
            <a:custGeom>
              <a:avLst/>
              <a:gdLst/>
              <a:ahLst/>
              <a:cxnLst/>
              <a:rect l="l" t="t" r="r" b="b"/>
              <a:pathLst>
                <a:path w="1815465" h="3175">
                  <a:moveTo>
                    <a:pt x="1587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1587" y="3175"/>
                  </a:lnTo>
                  <a:lnTo>
                    <a:pt x="1587" y="0"/>
                  </a:lnTo>
                  <a:close/>
                </a:path>
                <a:path w="1815465" h="3175">
                  <a:moveTo>
                    <a:pt x="455295" y="0"/>
                  </a:moveTo>
                  <a:lnTo>
                    <a:pt x="452132" y="0"/>
                  </a:lnTo>
                  <a:lnTo>
                    <a:pt x="452132" y="3175"/>
                  </a:lnTo>
                  <a:lnTo>
                    <a:pt x="455295" y="3175"/>
                  </a:lnTo>
                  <a:lnTo>
                    <a:pt x="455295" y="0"/>
                  </a:lnTo>
                  <a:close/>
                </a:path>
                <a:path w="1815465" h="3175">
                  <a:moveTo>
                    <a:pt x="909027" y="0"/>
                  </a:moveTo>
                  <a:lnTo>
                    <a:pt x="905852" y="0"/>
                  </a:lnTo>
                  <a:lnTo>
                    <a:pt x="905852" y="3175"/>
                  </a:lnTo>
                  <a:lnTo>
                    <a:pt x="909027" y="3175"/>
                  </a:lnTo>
                  <a:lnTo>
                    <a:pt x="909027" y="0"/>
                  </a:lnTo>
                  <a:close/>
                </a:path>
                <a:path w="1815465" h="3175">
                  <a:moveTo>
                    <a:pt x="1362748" y="0"/>
                  </a:moveTo>
                  <a:lnTo>
                    <a:pt x="1359573" y="0"/>
                  </a:lnTo>
                  <a:lnTo>
                    <a:pt x="1359573" y="3175"/>
                  </a:lnTo>
                  <a:lnTo>
                    <a:pt x="1362748" y="3175"/>
                  </a:lnTo>
                  <a:lnTo>
                    <a:pt x="1362748" y="0"/>
                  </a:lnTo>
                  <a:close/>
                </a:path>
                <a:path w="1815465" h="3175">
                  <a:moveTo>
                    <a:pt x="1814880" y="0"/>
                  </a:moveTo>
                  <a:lnTo>
                    <a:pt x="1813293" y="0"/>
                  </a:lnTo>
                  <a:lnTo>
                    <a:pt x="1813293" y="3175"/>
                  </a:lnTo>
                  <a:lnTo>
                    <a:pt x="1814880" y="3175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2" name="object 106">
              <a:extLst>
                <a:ext uri="{FF2B5EF4-FFF2-40B4-BE49-F238E27FC236}">
                  <a16:creationId xmlns:a16="http://schemas.microsoft.com/office/drawing/2014/main" id="{227B4803-5E83-48F3-BF18-B4D4043AA803}"/>
                </a:ext>
              </a:extLst>
            </p:cNvPr>
            <p:cNvSpPr/>
            <p:nvPr/>
          </p:nvSpPr>
          <p:spPr>
            <a:xfrm>
              <a:off x="5101641" y="1376730"/>
              <a:ext cx="1812289" cy="3175"/>
            </a:xfrm>
            <a:custGeom>
              <a:avLst/>
              <a:gdLst/>
              <a:ahLst/>
              <a:cxnLst/>
              <a:rect l="l" t="t" r="r" b="b"/>
              <a:pathLst>
                <a:path w="1812290" h="3175">
                  <a:moveTo>
                    <a:pt x="450545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450545" y="3175"/>
                  </a:lnTo>
                  <a:lnTo>
                    <a:pt x="450545" y="0"/>
                  </a:lnTo>
                  <a:close/>
                </a:path>
                <a:path w="1812290" h="3175">
                  <a:moveTo>
                    <a:pt x="904265" y="0"/>
                  </a:moveTo>
                  <a:lnTo>
                    <a:pt x="453720" y="0"/>
                  </a:lnTo>
                  <a:lnTo>
                    <a:pt x="453720" y="3175"/>
                  </a:lnTo>
                  <a:lnTo>
                    <a:pt x="904265" y="3175"/>
                  </a:lnTo>
                  <a:lnTo>
                    <a:pt x="904265" y="0"/>
                  </a:lnTo>
                  <a:close/>
                </a:path>
                <a:path w="1812290" h="3175">
                  <a:moveTo>
                    <a:pt x="1357985" y="0"/>
                  </a:moveTo>
                  <a:lnTo>
                    <a:pt x="907440" y="0"/>
                  </a:lnTo>
                  <a:lnTo>
                    <a:pt x="907440" y="3175"/>
                  </a:lnTo>
                  <a:lnTo>
                    <a:pt x="1357985" y="3175"/>
                  </a:lnTo>
                  <a:lnTo>
                    <a:pt x="1357985" y="0"/>
                  </a:lnTo>
                  <a:close/>
                </a:path>
                <a:path w="1812290" h="3175">
                  <a:moveTo>
                    <a:pt x="1811705" y="0"/>
                  </a:moveTo>
                  <a:lnTo>
                    <a:pt x="1361160" y="0"/>
                  </a:lnTo>
                  <a:lnTo>
                    <a:pt x="1361160" y="3175"/>
                  </a:lnTo>
                  <a:lnTo>
                    <a:pt x="1811705" y="3175"/>
                  </a:lnTo>
                  <a:lnTo>
                    <a:pt x="181170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3" name="object 107">
              <a:extLst>
                <a:ext uri="{FF2B5EF4-FFF2-40B4-BE49-F238E27FC236}">
                  <a16:creationId xmlns:a16="http://schemas.microsoft.com/office/drawing/2014/main" id="{F8C2D63B-DEA2-4125-9E47-6FFE153B040E}"/>
                </a:ext>
              </a:extLst>
            </p:cNvPr>
            <p:cNvSpPr/>
            <p:nvPr/>
          </p:nvSpPr>
          <p:spPr>
            <a:xfrm>
              <a:off x="5100053" y="1376730"/>
              <a:ext cx="1815464" cy="3175"/>
            </a:xfrm>
            <a:custGeom>
              <a:avLst/>
              <a:gdLst/>
              <a:ahLst/>
              <a:cxnLst/>
              <a:rect l="l" t="t" r="r" b="b"/>
              <a:pathLst>
                <a:path w="1815465" h="3175">
                  <a:moveTo>
                    <a:pt x="1587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1587" y="3175"/>
                  </a:lnTo>
                  <a:lnTo>
                    <a:pt x="1587" y="0"/>
                  </a:lnTo>
                  <a:close/>
                </a:path>
                <a:path w="1815465" h="3175">
                  <a:moveTo>
                    <a:pt x="455295" y="0"/>
                  </a:moveTo>
                  <a:lnTo>
                    <a:pt x="452132" y="0"/>
                  </a:lnTo>
                  <a:lnTo>
                    <a:pt x="452132" y="3175"/>
                  </a:lnTo>
                  <a:lnTo>
                    <a:pt x="455295" y="3175"/>
                  </a:lnTo>
                  <a:lnTo>
                    <a:pt x="455295" y="0"/>
                  </a:lnTo>
                  <a:close/>
                </a:path>
                <a:path w="1815465" h="3175">
                  <a:moveTo>
                    <a:pt x="909027" y="0"/>
                  </a:moveTo>
                  <a:lnTo>
                    <a:pt x="905852" y="0"/>
                  </a:lnTo>
                  <a:lnTo>
                    <a:pt x="905852" y="3175"/>
                  </a:lnTo>
                  <a:lnTo>
                    <a:pt x="909027" y="3175"/>
                  </a:lnTo>
                  <a:lnTo>
                    <a:pt x="909027" y="0"/>
                  </a:lnTo>
                  <a:close/>
                </a:path>
                <a:path w="1815465" h="3175">
                  <a:moveTo>
                    <a:pt x="1362748" y="0"/>
                  </a:moveTo>
                  <a:lnTo>
                    <a:pt x="1359573" y="0"/>
                  </a:lnTo>
                  <a:lnTo>
                    <a:pt x="1359573" y="3175"/>
                  </a:lnTo>
                  <a:lnTo>
                    <a:pt x="1362748" y="3175"/>
                  </a:lnTo>
                  <a:lnTo>
                    <a:pt x="1362748" y="0"/>
                  </a:lnTo>
                  <a:close/>
                </a:path>
                <a:path w="1815465" h="3175">
                  <a:moveTo>
                    <a:pt x="1814880" y="0"/>
                  </a:moveTo>
                  <a:lnTo>
                    <a:pt x="1813293" y="0"/>
                  </a:lnTo>
                  <a:lnTo>
                    <a:pt x="1813293" y="3175"/>
                  </a:lnTo>
                  <a:lnTo>
                    <a:pt x="1814880" y="3175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4" name="object 108">
              <a:extLst>
                <a:ext uri="{FF2B5EF4-FFF2-40B4-BE49-F238E27FC236}">
                  <a16:creationId xmlns:a16="http://schemas.microsoft.com/office/drawing/2014/main" id="{3CA1BCCB-7DFC-4281-8FE3-F1C1A0BF45A3}"/>
                </a:ext>
              </a:extLst>
            </p:cNvPr>
            <p:cNvSpPr/>
            <p:nvPr/>
          </p:nvSpPr>
          <p:spPr>
            <a:xfrm>
              <a:off x="5101641" y="1219110"/>
              <a:ext cx="1812289" cy="3175"/>
            </a:xfrm>
            <a:custGeom>
              <a:avLst/>
              <a:gdLst/>
              <a:ahLst/>
              <a:cxnLst/>
              <a:rect l="l" t="t" r="r" b="b"/>
              <a:pathLst>
                <a:path w="1812290" h="3175">
                  <a:moveTo>
                    <a:pt x="450545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450545" y="3175"/>
                  </a:lnTo>
                  <a:lnTo>
                    <a:pt x="450545" y="0"/>
                  </a:lnTo>
                  <a:close/>
                </a:path>
                <a:path w="1812290" h="3175">
                  <a:moveTo>
                    <a:pt x="904265" y="0"/>
                  </a:moveTo>
                  <a:lnTo>
                    <a:pt x="453720" y="0"/>
                  </a:lnTo>
                  <a:lnTo>
                    <a:pt x="453720" y="3175"/>
                  </a:lnTo>
                  <a:lnTo>
                    <a:pt x="904265" y="3175"/>
                  </a:lnTo>
                  <a:lnTo>
                    <a:pt x="904265" y="0"/>
                  </a:lnTo>
                  <a:close/>
                </a:path>
                <a:path w="1812290" h="3175">
                  <a:moveTo>
                    <a:pt x="1357985" y="0"/>
                  </a:moveTo>
                  <a:lnTo>
                    <a:pt x="907440" y="0"/>
                  </a:lnTo>
                  <a:lnTo>
                    <a:pt x="907440" y="3175"/>
                  </a:lnTo>
                  <a:lnTo>
                    <a:pt x="1357985" y="3175"/>
                  </a:lnTo>
                  <a:lnTo>
                    <a:pt x="1357985" y="0"/>
                  </a:lnTo>
                  <a:close/>
                </a:path>
                <a:path w="1812290" h="3175">
                  <a:moveTo>
                    <a:pt x="1811705" y="0"/>
                  </a:moveTo>
                  <a:lnTo>
                    <a:pt x="1361160" y="0"/>
                  </a:lnTo>
                  <a:lnTo>
                    <a:pt x="1361160" y="3175"/>
                  </a:lnTo>
                  <a:lnTo>
                    <a:pt x="1811705" y="3175"/>
                  </a:lnTo>
                  <a:lnTo>
                    <a:pt x="181170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5" name="object 109">
              <a:extLst>
                <a:ext uri="{FF2B5EF4-FFF2-40B4-BE49-F238E27FC236}">
                  <a16:creationId xmlns:a16="http://schemas.microsoft.com/office/drawing/2014/main" id="{4F2A986E-084A-4245-A9C8-A69E56D47F42}"/>
                </a:ext>
              </a:extLst>
            </p:cNvPr>
            <p:cNvSpPr/>
            <p:nvPr/>
          </p:nvSpPr>
          <p:spPr>
            <a:xfrm>
              <a:off x="5100053" y="1219123"/>
              <a:ext cx="1815464" cy="3175"/>
            </a:xfrm>
            <a:custGeom>
              <a:avLst/>
              <a:gdLst/>
              <a:ahLst/>
              <a:cxnLst/>
              <a:rect l="l" t="t" r="r" b="b"/>
              <a:pathLst>
                <a:path w="1815465" h="3175">
                  <a:moveTo>
                    <a:pt x="1587" y="0"/>
                  </a:moveTo>
                  <a:lnTo>
                    <a:pt x="0" y="0"/>
                  </a:lnTo>
                  <a:lnTo>
                    <a:pt x="0" y="3162"/>
                  </a:lnTo>
                  <a:lnTo>
                    <a:pt x="1587" y="3162"/>
                  </a:lnTo>
                  <a:lnTo>
                    <a:pt x="1587" y="0"/>
                  </a:lnTo>
                  <a:close/>
                </a:path>
                <a:path w="1815465" h="3175">
                  <a:moveTo>
                    <a:pt x="455295" y="0"/>
                  </a:moveTo>
                  <a:lnTo>
                    <a:pt x="452132" y="0"/>
                  </a:lnTo>
                  <a:lnTo>
                    <a:pt x="452132" y="3162"/>
                  </a:lnTo>
                  <a:lnTo>
                    <a:pt x="455295" y="3162"/>
                  </a:lnTo>
                  <a:lnTo>
                    <a:pt x="455295" y="0"/>
                  </a:lnTo>
                  <a:close/>
                </a:path>
                <a:path w="1815465" h="3175">
                  <a:moveTo>
                    <a:pt x="909027" y="0"/>
                  </a:moveTo>
                  <a:lnTo>
                    <a:pt x="905852" y="0"/>
                  </a:lnTo>
                  <a:lnTo>
                    <a:pt x="905852" y="3162"/>
                  </a:lnTo>
                  <a:lnTo>
                    <a:pt x="909027" y="3162"/>
                  </a:lnTo>
                  <a:lnTo>
                    <a:pt x="909027" y="0"/>
                  </a:lnTo>
                  <a:close/>
                </a:path>
                <a:path w="1815465" h="3175">
                  <a:moveTo>
                    <a:pt x="1362748" y="0"/>
                  </a:moveTo>
                  <a:lnTo>
                    <a:pt x="1359573" y="0"/>
                  </a:lnTo>
                  <a:lnTo>
                    <a:pt x="1359573" y="3162"/>
                  </a:lnTo>
                  <a:lnTo>
                    <a:pt x="1362748" y="3162"/>
                  </a:lnTo>
                  <a:lnTo>
                    <a:pt x="1362748" y="0"/>
                  </a:lnTo>
                  <a:close/>
                </a:path>
                <a:path w="1815465" h="3175">
                  <a:moveTo>
                    <a:pt x="1814880" y="0"/>
                  </a:moveTo>
                  <a:lnTo>
                    <a:pt x="1813293" y="0"/>
                  </a:lnTo>
                  <a:lnTo>
                    <a:pt x="1813293" y="3162"/>
                  </a:lnTo>
                  <a:lnTo>
                    <a:pt x="1814880" y="3162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6" name="object 110">
              <a:extLst>
                <a:ext uri="{FF2B5EF4-FFF2-40B4-BE49-F238E27FC236}">
                  <a16:creationId xmlns:a16="http://schemas.microsoft.com/office/drawing/2014/main" id="{CBDEC201-D06D-41F4-BF1C-7D07BE1A173C}"/>
                </a:ext>
              </a:extLst>
            </p:cNvPr>
            <p:cNvSpPr/>
            <p:nvPr/>
          </p:nvSpPr>
          <p:spPr>
            <a:xfrm>
              <a:off x="5101641" y="1061490"/>
              <a:ext cx="1812289" cy="3175"/>
            </a:xfrm>
            <a:custGeom>
              <a:avLst/>
              <a:gdLst/>
              <a:ahLst/>
              <a:cxnLst/>
              <a:rect l="l" t="t" r="r" b="b"/>
              <a:pathLst>
                <a:path w="1812290" h="3175">
                  <a:moveTo>
                    <a:pt x="450545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450545" y="3175"/>
                  </a:lnTo>
                  <a:lnTo>
                    <a:pt x="450545" y="0"/>
                  </a:lnTo>
                  <a:close/>
                </a:path>
                <a:path w="1812290" h="3175">
                  <a:moveTo>
                    <a:pt x="904265" y="0"/>
                  </a:moveTo>
                  <a:lnTo>
                    <a:pt x="453720" y="0"/>
                  </a:lnTo>
                  <a:lnTo>
                    <a:pt x="453720" y="3175"/>
                  </a:lnTo>
                  <a:lnTo>
                    <a:pt x="904265" y="3175"/>
                  </a:lnTo>
                  <a:lnTo>
                    <a:pt x="904265" y="0"/>
                  </a:lnTo>
                  <a:close/>
                </a:path>
                <a:path w="1812290" h="3175">
                  <a:moveTo>
                    <a:pt x="1357985" y="0"/>
                  </a:moveTo>
                  <a:lnTo>
                    <a:pt x="907440" y="0"/>
                  </a:lnTo>
                  <a:lnTo>
                    <a:pt x="907440" y="3175"/>
                  </a:lnTo>
                  <a:lnTo>
                    <a:pt x="1357985" y="3175"/>
                  </a:lnTo>
                  <a:lnTo>
                    <a:pt x="1357985" y="0"/>
                  </a:lnTo>
                  <a:close/>
                </a:path>
                <a:path w="1812290" h="3175">
                  <a:moveTo>
                    <a:pt x="1811705" y="0"/>
                  </a:moveTo>
                  <a:lnTo>
                    <a:pt x="1361160" y="0"/>
                  </a:lnTo>
                  <a:lnTo>
                    <a:pt x="1361160" y="3175"/>
                  </a:lnTo>
                  <a:lnTo>
                    <a:pt x="1811705" y="3175"/>
                  </a:lnTo>
                  <a:lnTo>
                    <a:pt x="181170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7" name="object 111">
              <a:extLst>
                <a:ext uri="{FF2B5EF4-FFF2-40B4-BE49-F238E27FC236}">
                  <a16:creationId xmlns:a16="http://schemas.microsoft.com/office/drawing/2014/main" id="{E332D26E-1D08-4C26-B12D-185B6064AEC3}"/>
                </a:ext>
              </a:extLst>
            </p:cNvPr>
            <p:cNvSpPr/>
            <p:nvPr/>
          </p:nvSpPr>
          <p:spPr>
            <a:xfrm>
              <a:off x="5100053" y="1061503"/>
              <a:ext cx="1815464" cy="3175"/>
            </a:xfrm>
            <a:custGeom>
              <a:avLst/>
              <a:gdLst/>
              <a:ahLst/>
              <a:cxnLst/>
              <a:rect l="l" t="t" r="r" b="b"/>
              <a:pathLst>
                <a:path w="1815465" h="3175">
                  <a:moveTo>
                    <a:pt x="1587" y="0"/>
                  </a:moveTo>
                  <a:lnTo>
                    <a:pt x="0" y="0"/>
                  </a:lnTo>
                  <a:lnTo>
                    <a:pt x="0" y="3162"/>
                  </a:lnTo>
                  <a:lnTo>
                    <a:pt x="1587" y="3162"/>
                  </a:lnTo>
                  <a:lnTo>
                    <a:pt x="1587" y="0"/>
                  </a:lnTo>
                  <a:close/>
                </a:path>
                <a:path w="1815465" h="3175">
                  <a:moveTo>
                    <a:pt x="455295" y="0"/>
                  </a:moveTo>
                  <a:lnTo>
                    <a:pt x="452132" y="0"/>
                  </a:lnTo>
                  <a:lnTo>
                    <a:pt x="452132" y="3162"/>
                  </a:lnTo>
                  <a:lnTo>
                    <a:pt x="455295" y="3162"/>
                  </a:lnTo>
                  <a:lnTo>
                    <a:pt x="455295" y="0"/>
                  </a:lnTo>
                  <a:close/>
                </a:path>
                <a:path w="1815465" h="3175">
                  <a:moveTo>
                    <a:pt x="909027" y="0"/>
                  </a:moveTo>
                  <a:lnTo>
                    <a:pt x="905852" y="0"/>
                  </a:lnTo>
                  <a:lnTo>
                    <a:pt x="905852" y="3162"/>
                  </a:lnTo>
                  <a:lnTo>
                    <a:pt x="909027" y="3162"/>
                  </a:lnTo>
                  <a:lnTo>
                    <a:pt x="909027" y="0"/>
                  </a:lnTo>
                  <a:close/>
                </a:path>
                <a:path w="1815465" h="3175">
                  <a:moveTo>
                    <a:pt x="1362748" y="0"/>
                  </a:moveTo>
                  <a:lnTo>
                    <a:pt x="1359573" y="0"/>
                  </a:lnTo>
                  <a:lnTo>
                    <a:pt x="1359573" y="3162"/>
                  </a:lnTo>
                  <a:lnTo>
                    <a:pt x="1362748" y="3162"/>
                  </a:lnTo>
                  <a:lnTo>
                    <a:pt x="1362748" y="0"/>
                  </a:lnTo>
                  <a:close/>
                </a:path>
                <a:path w="1815465" h="3175">
                  <a:moveTo>
                    <a:pt x="1814880" y="0"/>
                  </a:moveTo>
                  <a:lnTo>
                    <a:pt x="1813293" y="0"/>
                  </a:lnTo>
                  <a:lnTo>
                    <a:pt x="1813293" y="3162"/>
                  </a:lnTo>
                  <a:lnTo>
                    <a:pt x="1814880" y="3162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8" name="object 112">
              <a:extLst>
                <a:ext uri="{FF2B5EF4-FFF2-40B4-BE49-F238E27FC236}">
                  <a16:creationId xmlns:a16="http://schemas.microsoft.com/office/drawing/2014/main" id="{B1C79BD6-6E9D-4102-B975-C3C45D5B2F10}"/>
                </a:ext>
              </a:extLst>
            </p:cNvPr>
            <p:cNvSpPr/>
            <p:nvPr/>
          </p:nvSpPr>
          <p:spPr>
            <a:xfrm>
              <a:off x="5101641" y="903871"/>
              <a:ext cx="1812289" cy="3175"/>
            </a:xfrm>
            <a:custGeom>
              <a:avLst/>
              <a:gdLst/>
              <a:ahLst/>
              <a:cxnLst/>
              <a:rect l="l" t="t" r="r" b="b"/>
              <a:pathLst>
                <a:path w="1812290" h="3175">
                  <a:moveTo>
                    <a:pt x="450545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450545" y="3175"/>
                  </a:lnTo>
                  <a:lnTo>
                    <a:pt x="450545" y="0"/>
                  </a:lnTo>
                  <a:close/>
                </a:path>
                <a:path w="1812290" h="3175">
                  <a:moveTo>
                    <a:pt x="904265" y="0"/>
                  </a:moveTo>
                  <a:lnTo>
                    <a:pt x="453720" y="0"/>
                  </a:lnTo>
                  <a:lnTo>
                    <a:pt x="453720" y="3175"/>
                  </a:lnTo>
                  <a:lnTo>
                    <a:pt x="904265" y="3175"/>
                  </a:lnTo>
                  <a:lnTo>
                    <a:pt x="904265" y="0"/>
                  </a:lnTo>
                  <a:close/>
                </a:path>
                <a:path w="1812290" h="3175">
                  <a:moveTo>
                    <a:pt x="1357985" y="0"/>
                  </a:moveTo>
                  <a:lnTo>
                    <a:pt x="907440" y="0"/>
                  </a:lnTo>
                  <a:lnTo>
                    <a:pt x="907440" y="3175"/>
                  </a:lnTo>
                  <a:lnTo>
                    <a:pt x="1357985" y="3175"/>
                  </a:lnTo>
                  <a:lnTo>
                    <a:pt x="1357985" y="0"/>
                  </a:lnTo>
                  <a:close/>
                </a:path>
                <a:path w="1812290" h="3175">
                  <a:moveTo>
                    <a:pt x="1811705" y="0"/>
                  </a:moveTo>
                  <a:lnTo>
                    <a:pt x="1361160" y="0"/>
                  </a:lnTo>
                  <a:lnTo>
                    <a:pt x="1361160" y="3175"/>
                  </a:lnTo>
                  <a:lnTo>
                    <a:pt x="1811705" y="3175"/>
                  </a:lnTo>
                  <a:lnTo>
                    <a:pt x="181170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9" name="object 113">
              <a:extLst>
                <a:ext uri="{FF2B5EF4-FFF2-40B4-BE49-F238E27FC236}">
                  <a16:creationId xmlns:a16="http://schemas.microsoft.com/office/drawing/2014/main" id="{8F072B9B-4BDC-40CB-8BAB-985E1149075D}"/>
                </a:ext>
              </a:extLst>
            </p:cNvPr>
            <p:cNvSpPr/>
            <p:nvPr/>
          </p:nvSpPr>
          <p:spPr>
            <a:xfrm>
              <a:off x="5100053" y="903871"/>
              <a:ext cx="1815464" cy="3175"/>
            </a:xfrm>
            <a:custGeom>
              <a:avLst/>
              <a:gdLst/>
              <a:ahLst/>
              <a:cxnLst/>
              <a:rect l="l" t="t" r="r" b="b"/>
              <a:pathLst>
                <a:path w="1815465" h="3175">
                  <a:moveTo>
                    <a:pt x="1587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1587" y="3175"/>
                  </a:lnTo>
                  <a:lnTo>
                    <a:pt x="1587" y="0"/>
                  </a:lnTo>
                  <a:close/>
                </a:path>
                <a:path w="1815465" h="3175">
                  <a:moveTo>
                    <a:pt x="455295" y="0"/>
                  </a:moveTo>
                  <a:lnTo>
                    <a:pt x="452132" y="0"/>
                  </a:lnTo>
                  <a:lnTo>
                    <a:pt x="452132" y="3175"/>
                  </a:lnTo>
                  <a:lnTo>
                    <a:pt x="455295" y="3175"/>
                  </a:lnTo>
                  <a:lnTo>
                    <a:pt x="455295" y="0"/>
                  </a:lnTo>
                  <a:close/>
                </a:path>
                <a:path w="1815465" h="3175">
                  <a:moveTo>
                    <a:pt x="909027" y="0"/>
                  </a:moveTo>
                  <a:lnTo>
                    <a:pt x="905852" y="0"/>
                  </a:lnTo>
                  <a:lnTo>
                    <a:pt x="905852" y="3175"/>
                  </a:lnTo>
                  <a:lnTo>
                    <a:pt x="909027" y="3175"/>
                  </a:lnTo>
                  <a:lnTo>
                    <a:pt x="909027" y="0"/>
                  </a:lnTo>
                  <a:close/>
                </a:path>
                <a:path w="1815465" h="3175">
                  <a:moveTo>
                    <a:pt x="1362748" y="0"/>
                  </a:moveTo>
                  <a:lnTo>
                    <a:pt x="1359573" y="0"/>
                  </a:lnTo>
                  <a:lnTo>
                    <a:pt x="1359573" y="3175"/>
                  </a:lnTo>
                  <a:lnTo>
                    <a:pt x="1362748" y="3175"/>
                  </a:lnTo>
                  <a:lnTo>
                    <a:pt x="1362748" y="0"/>
                  </a:lnTo>
                  <a:close/>
                </a:path>
                <a:path w="1815465" h="3175">
                  <a:moveTo>
                    <a:pt x="1814880" y="0"/>
                  </a:moveTo>
                  <a:lnTo>
                    <a:pt x="1813293" y="0"/>
                  </a:lnTo>
                  <a:lnTo>
                    <a:pt x="1813293" y="3175"/>
                  </a:lnTo>
                  <a:lnTo>
                    <a:pt x="1814880" y="3175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0" name="object 114">
              <a:extLst>
                <a:ext uri="{FF2B5EF4-FFF2-40B4-BE49-F238E27FC236}">
                  <a16:creationId xmlns:a16="http://schemas.microsoft.com/office/drawing/2014/main" id="{AA77196B-C2BF-414C-A1B1-E04E60B1A1FB}"/>
                </a:ext>
              </a:extLst>
            </p:cNvPr>
            <p:cNvSpPr/>
            <p:nvPr/>
          </p:nvSpPr>
          <p:spPr>
            <a:xfrm>
              <a:off x="5101641" y="746251"/>
              <a:ext cx="1812289" cy="3175"/>
            </a:xfrm>
            <a:custGeom>
              <a:avLst/>
              <a:gdLst/>
              <a:ahLst/>
              <a:cxnLst/>
              <a:rect l="l" t="t" r="r" b="b"/>
              <a:pathLst>
                <a:path w="1812290" h="3175">
                  <a:moveTo>
                    <a:pt x="450545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450545" y="3175"/>
                  </a:lnTo>
                  <a:lnTo>
                    <a:pt x="450545" y="0"/>
                  </a:lnTo>
                  <a:close/>
                </a:path>
                <a:path w="1812290" h="3175">
                  <a:moveTo>
                    <a:pt x="904265" y="0"/>
                  </a:moveTo>
                  <a:lnTo>
                    <a:pt x="453720" y="0"/>
                  </a:lnTo>
                  <a:lnTo>
                    <a:pt x="453720" y="3175"/>
                  </a:lnTo>
                  <a:lnTo>
                    <a:pt x="904265" y="3175"/>
                  </a:lnTo>
                  <a:lnTo>
                    <a:pt x="904265" y="0"/>
                  </a:lnTo>
                  <a:close/>
                </a:path>
                <a:path w="1812290" h="3175">
                  <a:moveTo>
                    <a:pt x="1357985" y="0"/>
                  </a:moveTo>
                  <a:lnTo>
                    <a:pt x="907440" y="0"/>
                  </a:lnTo>
                  <a:lnTo>
                    <a:pt x="907440" y="3175"/>
                  </a:lnTo>
                  <a:lnTo>
                    <a:pt x="1357985" y="3175"/>
                  </a:lnTo>
                  <a:lnTo>
                    <a:pt x="1357985" y="0"/>
                  </a:lnTo>
                  <a:close/>
                </a:path>
                <a:path w="1812290" h="3175">
                  <a:moveTo>
                    <a:pt x="1811705" y="0"/>
                  </a:moveTo>
                  <a:lnTo>
                    <a:pt x="1361160" y="0"/>
                  </a:lnTo>
                  <a:lnTo>
                    <a:pt x="1361160" y="3175"/>
                  </a:lnTo>
                  <a:lnTo>
                    <a:pt x="1811705" y="3175"/>
                  </a:lnTo>
                  <a:lnTo>
                    <a:pt x="1811705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1" name="object 115">
              <a:extLst>
                <a:ext uri="{FF2B5EF4-FFF2-40B4-BE49-F238E27FC236}">
                  <a16:creationId xmlns:a16="http://schemas.microsoft.com/office/drawing/2014/main" id="{B958A055-91E2-4DFE-8A03-14FCCD27FDEE}"/>
                </a:ext>
              </a:extLst>
            </p:cNvPr>
            <p:cNvSpPr/>
            <p:nvPr/>
          </p:nvSpPr>
          <p:spPr>
            <a:xfrm>
              <a:off x="5100053" y="746251"/>
              <a:ext cx="1815464" cy="3175"/>
            </a:xfrm>
            <a:custGeom>
              <a:avLst/>
              <a:gdLst/>
              <a:ahLst/>
              <a:cxnLst/>
              <a:rect l="l" t="t" r="r" b="b"/>
              <a:pathLst>
                <a:path w="1815465" h="3175">
                  <a:moveTo>
                    <a:pt x="1587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1587" y="3175"/>
                  </a:lnTo>
                  <a:lnTo>
                    <a:pt x="1587" y="0"/>
                  </a:lnTo>
                  <a:close/>
                </a:path>
                <a:path w="1815465" h="3175">
                  <a:moveTo>
                    <a:pt x="455295" y="0"/>
                  </a:moveTo>
                  <a:lnTo>
                    <a:pt x="452132" y="0"/>
                  </a:lnTo>
                  <a:lnTo>
                    <a:pt x="452132" y="3175"/>
                  </a:lnTo>
                  <a:lnTo>
                    <a:pt x="455295" y="3175"/>
                  </a:lnTo>
                  <a:lnTo>
                    <a:pt x="455295" y="0"/>
                  </a:lnTo>
                  <a:close/>
                </a:path>
                <a:path w="1815465" h="3175">
                  <a:moveTo>
                    <a:pt x="909027" y="0"/>
                  </a:moveTo>
                  <a:lnTo>
                    <a:pt x="905852" y="0"/>
                  </a:lnTo>
                  <a:lnTo>
                    <a:pt x="905852" y="3175"/>
                  </a:lnTo>
                  <a:lnTo>
                    <a:pt x="909027" y="3175"/>
                  </a:lnTo>
                  <a:lnTo>
                    <a:pt x="909027" y="0"/>
                  </a:lnTo>
                  <a:close/>
                </a:path>
                <a:path w="1815465" h="3175">
                  <a:moveTo>
                    <a:pt x="1362748" y="0"/>
                  </a:moveTo>
                  <a:lnTo>
                    <a:pt x="1359573" y="0"/>
                  </a:lnTo>
                  <a:lnTo>
                    <a:pt x="1359573" y="3175"/>
                  </a:lnTo>
                  <a:lnTo>
                    <a:pt x="1362748" y="3175"/>
                  </a:lnTo>
                  <a:lnTo>
                    <a:pt x="1362748" y="0"/>
                  </a:lnTo>
                  <a:close/>
                </a:path>
                <a:path w="1815465" h="3175">
                  <a:moveTo>
                    <a:pt x="1814880" y="0"/>
                  </a:moveTo>
                  <a:lnTo>
                    <a:pt x="1813293" y="0"/>
                  </a:lnTo>
                  <a:lnTo>
                    <a:pt x="1813293" y="3175"/>
                  </a:lnTo>
                  <a:lnTo>
                    <a:pt x="1814880" y="3175"/>
                  </a:lnTo>
                  <a:lnTo>
                    <a:pt x="1814880" y="0"/>
                  </a:lnTo>
                  <a:close/>
                </a:path>
              </a:pathLst>
            </a:custGeom>
            <a:solidFill>
              <a:srgbClr val="C3C3C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2" name="object 116">
              <a:extLst>
                <a:ext uri="{FF2B5EF4-FFF2-40B4-BE49-F238E27FC236}">
                  <a16:creationId xmlns:a16="http://schemas.microsoft.com/office/drawing/2014/main" id="{B2D01D6A-8AF5-4FF1-82D7-571AFAC685E5}"/>
                </a:ext>
              </a:extLst>
            </p:cNvPr>
            <p:cNvSpPr/>
            <p:nvPr/>
          </p:nvSpPr>
          <p:spPr>
            <a:xfrm>
              <a:off x="5000358" y="730490"/>
              <a:ext cx="1927225" cy="1598930"/>
            </a:xfrm>
            <a:custGeom>
              <a:avLst/>
              <a:gdLst/>
              <a:ahLst/>
              <a:cxnLst/>
              <a:rect l="l" t="t" r="r" b="b"/>
              <a:pathLst>
                <a:path w="1927225" h="1598930">
                  <a:moveTo>
                    <a:pt x="26911" y="1431696"/>
                  </a:moveTo>
                  <a:lnTo>
                    <a:pt x="25527" y="1424101"/>
                  </a:lnTo>
                  <a:lnTo>
                    <a:pt x="24726" y="1419694"/>
                  </a:lnTo>
                  <a:lnTo>
                    <a:pt x="21653" y="1419694"/>
                  </a:lnTo>
                  <a:lnTo>
                    <a:pt x="21653" y="1430020"/>
                  </a:lnTo>
                  <a:lnTo>
                    <a:pt x="21653" y="1449666"/>
                  </a:lnTo>
                  <a:lnTo>
                    <a:pt x="19100" y="1455585"/>
                  </a:lnTo>
                  <a:lnTo>
                    <a:pt x="7810" y="1455585"/>
                  </a:lnTo>
                  <a:lnTo>
                    <a:pt x="5257" y="1449666"/>
                  </a:lnTo>
                  <a:lnTo>
                    <a:pt x="5257" y="1430020"/>
                  </a:lnTo>
                  <a:lnTo>
                    <a:pt x="7810" y="1424101"/>
                  </a:lnTo>
                  <a:lnTo>
                    <a:pt x="19100" y="1424101"/>
                  </a:lnTo>
                  <a:lnTo>
                    <a:pt x="21653" y="1430020"/>
                  </a:lnTo>
                  <a:lnTo>
                    <a:pt x="21653" y="1419694"/>
                  </a:lnTo>
                  <a:lnTo>
                    <a:pt x="2184" y="1419694"/>
                  </a:lnTo>
                  <a:lnTo>
                    <a:pt x="0" y="1431696"/>
                  </a:lnTo>
                  <a:lnTo>
                    <a:pt x="0" y="1447990"/>
                  </a:lnTo>
                  <a:lnTo>
                    <a:pt x="2184" y="1459992"/>
                  </a:lnTo>
                  <a:lnTo>
                    <a:pt x="24726" y="1459992"/>
                  </a:lnTo>
                  <a:lnTo>
                    <a:pt x="25527" y="1455585"/>
                  </a:lnTo>
                  <a:lnTo>
                    <a:pt x="26911" y="1447990"/>
                  </a:lnTo>
                  <a:lnTo>
                    <a:pt x="26911" y="1431696"/>
                  </a:lnTo>
                  <a:close/>
                </a:path>
                <a:path w="1927225" h="1598930">
                  <a:moveTo>
                    <a:pt x="26911" y="1274076"/>
                  </a:moveTo>
                  <a:lnTo>
                    <a:pt x="25527" y="1266482"/>
                  </a:lnTo>
                  <a:lnTo>
                    <a:pt x="24726" y="1262062"/>
                  </a:lnTo>
                  <a:lnTo>
                    <a:pt x="21653" y="1262062"/>
                  </a:lnTo>
                  <a:lnTo>
                    <a:pt x="21653" y="1272400"/>
                  </a:lnTo>
                  <a:lnTo>
                    <a:pt x="21653" y="1292047"/>
                  </a:lnTo>
                  <a:lnTo>
                    <a:pt x="19100" y="1297965"/>
                  </a:lnTo>
                  <a:lnTo>
                    <a:pt x="7810" y="1297965"/>
                  </a:lnTo>
                  <a:lnTo>
                    <a:pt x="5257" y="1292047"/>
                  </a:lnTo>
                  <a:lnTo>
                    <a:pt x="5257" y="1272400"/>
                  </a:lnTo>
                  <a:lnTo>
                    <a:pt x="7810" y="1266482"/>
                  </a:lnTo>
                  <a:lnTo>
                    <a:pt x="19100" y="1266482"/>
                  </a:lnTo>
                  <a:lnTo>
                    <a:pt x="21653" y="1272400"/>
                  </a:lnTo>
                  <a:lnTo>
                    <a:pt x="21653" y="1262062"/>
                  </a:lnTo>
                  <a:lnTo>
                    <a:pt x="2184" y="1262062"/>
                  </a:lnTo>
                  <a:lnTo>
                    <a:pt x="0" y="1274076"/>
                  </a:lnTo>
                  <a:lnTo>
                    <a:pt x="0" y="1290370"/>
                  </a:lnTo>
                  <a:lnTo>
                    <a:pt x="2184" y="1302359"/>
                  </a:lnTo>
                  <a:lnTo>
                    <a:pt x="24726" y="1302359"/>
                  </a:lnTo>
                  <a:lnTo>
                    <a:pt x="25527" y="1297965"/>
                  </a:lnTo>
                  <a:lnTo>
                    <a:pt x="26911" y="1290370"/>
                  </a:lnTo>
                  <a:lnTo>
                    <a:pt x="26911" y="1274076"/>
                  </a:lnTo>
                  <a:close/>
                </a:path>
                <a:path w="1927225" h="1598930">
                  <a:moveTo>
                    <a:pt x="26911" y="1116457"/>
                  </a:moveTo>
                  <a:lnTo>
                    <a:pt x="25527" y="1108862"/>
                  </a:lnTo>
                  <a:lnTo>
                    <a:pt x="24726" y="1104442"/>
                  </a:lnTo>
                  <a:lnTo>
                    <a:pt x="21653" y="1104442"/>
                  </a:lnTo>
                  <a:lnTo>
                    <a:pt x="21653" y="1114780"/>
                  </a:lnTo>
                  <a:lnTo>
                    <a:pt x="21653" y="1134427"/>
                  </a:lnTo>
                  <a:lnTo>
                    <a:pt x="19100" y="1140345"/>
                  </a:lnTo>
                  <a:lnTo>
                    <a:pt x="7810" y="1140345"/>
                  </a:lnTo>
                  <a:lnTo>
                    <a:pt x="5257" y="1134427"/>
                  </a:lnTo>
                  <a:lnTo>
                    <a:pt x="5257" y="1114780"/>
                  </a:lnTo>
                  <a:lnTo>
                    <a:pt x="7810" y="1108862"/>
                  </a:lnTo>
                  <a:lnTo>
                    <a:pt x="19100" y="1108862"/>
                  </a:lnTo>
                  <a:lnTo>
                    <a:pt x="21653" y="1114780"/>
                  </a:lnTo>
                  <a:lnTo>
                    <a:pt x="21653" y="1104442"/>
                  </a:lnTo>
                  <a:lnTo>
                    <a:pt x="2184" y="1104442"/>
                  </a:lnTo>
                  <a:lnTo>
                    <a:pt x="0" y="1116457"/>
                  </a:lnTo>
                  <a:lnTo>
                    <a:pt x="0" y="1132751"/>
                  </a:lnTo>
                  <a:lnTo>
                    <a:pt x="2184" y="1144739"/>
                  </a:lnTo>
                  <a:lnTo>
                    <a:pt x="24726" y="1144739"/>
                  </a:lnTo>
                  <a:lnTo>
                    <a:pt x="25527" y="1140345"/>
                  </a:lnTo>
                  <a:lnTo>
                    <a:pt x="26911" y="1132751"/>
                  </a:lnTo>
                  <a:lnTo>
                    <a:pt x="26911" y="1116457"/>
                  </a:lnTo>
                  <a:close/>
                </a:path>
                <a:path w="1927225" h="1598930">
                  <a:moveTo>
                    <a:pt x="26911" y="958837"/>
                  </a:moveTo>
                  <a:lnTo>
                    <a:pt x="25527" y="951242"/>
                  </a:lnTo>
                  <a:lnTo>
                    <a:pt x="24726" y="946835"/>
                  </a:lnTo>
                  <a:lnTo>
                    <a:pt x="21653" y="946835"/>
                  </a:lnTo>
                  <a:lnTo>
                    <a:pt x="21653" y="957160"/>
                  </a:lnTo>
                  <a:lnTo>
                    <a:pt x="21653" y="976807"/>
                  </a:lnTo>
                  <a:lnTo>
                    <a:pt x="19100" y="982713"/>
                  </a:lnTo>
                  <a:lnTo>
                    <a:pt x="7810" y="982713"/>
                  </a:lnTo>
                  <a:lnTo>
                    <a:pt x="5257" y="976807"/>
                  </a:lnTo>
                  <a:lnTo>
                    <a:pt x="5257" y="957160"/>
                  </a:lnTo>
                  <a:lnTo>
                    <a:pt x="7810" y="951242"/>
                  </a:lnTo>
                  <a:lnTo>
                    <a:pt x="19100" y="951242"/>
                  </a:lnTo>
                  <a:lnTo>
                    <a:pt x="21653" y="957160"/>
                  </a:lnTo>
                  <a:lnTo>
                    <a:pt x="21653" y="946835"/>
                  </a:lnTo>
                  <a:lnTo>
                    <a:pt x="2184" y="946835"/>
                  </a:lnTo>
                  <a:lnTo>
                    <a:pt x="0" y="958837"/>
                  </a:lnTo>
                  <a:lnTo>
                    <a:pt x="0" y="975131"/>
                  </a:lnTo>
                  <a:lnTo>
                    <a:pt x="2184" y="987132"/>
                  </a:lnTo>
                  <a:lnTo>
                    <a:pt x="24726" y="987132"/>
                  </a:lnTo>
                  <a:lnTo>
                    <a:pt x="25527" y="982713"/>
                  </a:lnTo>
                  <a:lnTo>
                    <a:pt x="26911" y="975131"/>
                  </a:lnTo>
                  <a:lnTo>
                    <a:pt x="26911" y="958837"/>
                  </a:lnTo>
                  <a:close/>
                </a:path>
                <a:path w="1927225" h="1598930">
                  <a:moveTo>
                    <a:pt x="26911" y="801217"/>
                  </a:moveTo>
                  <a:lnTo>
                    <a:pt x="25527" y="793623"/>
                  </a:lnTo>
                  <a:lnTo>
                    <a:pt x="24726" y="789216"/>
                  </a:lnTo>
                  <a:lnTo>
                    <a:pt x="21653" y="789216"/>
                  </a:lnTo>
                  <a:lnTo>
                    <a:pt x="21653" y="799541"/>
                  </a:lnTo>
                  <a:lnTo>
                    <a:pt x="21653" y="819188"/>
                  </a:lnTo>
                  <a:lnTo>
                    <a:pt x="19100" y="825106"/>
                  </a:lnTo>
                  <a:lnTo>
                    <a:pt x="7810" y="825106"/>
                  </a:lnTo>
                  <a:lnTo>
                    <a:pt x="5257" y="819188"/>
                  </a:lnTo>
                  <a:lnTo>
                    <a:pt x="5257" y="799541"/>
                  </a:lnTo>
                  <a:lnTo>
                    <a:pt x="7810" y="793623"/>
                  </a:lnTo>
                  <a:lnTo>
                    <a:pt x="19100" y="793623"/>
                  </a:lnTo>
                  <a:lnTo>
                    <a:pt x="21653" y="799541"/>
                  </a:lnTo>
                  <a:lnTo>
                    <a:pt x="21653" y="789216"/>
                  </a:lnTo>
                  <a:lnTo>
                    <a:pt x="2184" y="789216"/>
                  </a:lnTo>
                  <a:lnTo>
                    <a:pt x="0" y="801217"/>
                  </a:lnTo>
                  <a:lnTo>
                    <a:pt x="0" y="817511"/>
                  </a:lnTo>
                  <a:lnTo>
                    <a:pt x="2184" y="829513"/>
                  </a:lnTo>
                  <a:lnTo>
                    <a:pt x="24726" y="829513"/>
                  </a:lnTo>
                  <a:lnTo>
                    <a:pt x="25527" y="825106"/>
                  </a:lnTo>
                  <a:lnTo>
                    <a:pt x="26911" y="817511"/>
                  </a:lnTo>
                  <a:lnTo>
                    <a:pt x="26911" y="801217"/>
                  </a:lnTo>
                  <a:close/>
                </a:path>
                <a:path w="1927225" h="1598930">
                  <a:moveTo>
                    <a:pt x="26911" y="643597"/>
                  </a:moveTo>
                  <a:lnTo>
                    <a:pt x="25527" y="636003"/>
                  </a:lnTo>
                  <a:lnTo>
                    <a:pt x="24726" y="631596"/>
                  </a:lnTo>
                  <a:lnTo>
                    <a:pt x="21653" y="631596"/>
                  </a:lnTo>
                  <a:lnTo>
                    <a:pt x="21653" y="641921"/>
                  </a:lnTo>
                  <a:lnTo>
                    <a:pt x="21653" y="661568"/>
                  </a:lnTo>
                  <a:lnTo>
                    <a:pt x="19100" y="667473"/>
                  </a:lnTo>
                  <a:lnTo>
                    <a:pt x="7810" y="667473"/>
                  </a:lnTo>
                  <a:lnTo>
                    <a:pt x="5257" y="661568"/>
                  </a:lnTo>
                  <a:lnTo>
                    <a:pt x="5257" y="641921"/>
                  </a:lnTo>
                  <a:lnTo>
                    <a:pt x="7810" y="636003"/>
                  </a:lnTo>
                  <a:lnTo>
                    <a:pt x="19100" y="636003"/>
                  </a:lnTo>
                  <a:lnTo>
                    <a:pt x="21653" y="641921"/>
                  </a:lnTo>
                  <a:lnTo>
                    <a:pt x="21653" y="631596"/>
                  </a:lnTo>
                  <a:lnTo>
                    <a:pt x="2184" y="631596"/>
                  </a:lnTo>
                  <a:lnTo>
                    <a:pt x="0" y="643597"/>
                  </a:lnTo>
                  <a:lnTo>
                    <a:pt x="0" y="659892"/>
                  </a:lnTo>
                  <a:lnTo>
                    <a:pt x="2184" y="671893"/>
                  </a:lnTo>
                  <a:lnTo>
                    <a:pt x="24726" y="671893"/>
                  </a:lnTo>
                  <a:lnTo>
                    <a:pt x="25527" y="667473"/>
                  </a:lnTo>
                  <a:lnTo>
                    <a:pt x="26911" y="659892"/>
                  </a:lnTo>
                  <a:lnTo>
                    <a:pt x="26911" y="643597"/>
                  </a:lnTo>
                  <a:close/>
                </a:path>
                <a:path w="1927225" h="1598930">
                  <a:moveTo>
                    <a:pt x="26911" y="485978"/>
                  </a:moveTo>
                  <a:lnTo>
                    <a:pt x="25527" y="478383"/>
                  </a:lnTo>
                  <a:lnTo>
                    <a:pt x="24726" y="473976"/>
                  </a:lnTo>
                  <a:lnTo>
                    <a:pt x="21653" y="473976"/>
                  </a:lnTo>
                  <a:lnTo>
                    <a:pt x="21653" y="484301"/>
                  </a:lnTo>
                  <a:lnTo>
                    <a:pt x="21653" y="503948"/>
                  </a:lnTo>
                  <a:lnTo>
                    <a:pt x="19100" y="509854"/>
                  </a:lnTo>
                  <a:lnTo>
                    <a:pt x="7810" y="509854"/>
                  </a:lnTo>
                  <a:lnTo>
                    <a:pt x="5257" y="503948"/>
                  </a:lnTo>
                  <a:lnTo>
                    <a:pt x="5257" y="484301"/>
                  </a:lnTo>
                  <a:lnTo>
                    <a:pt x="7810" y="478383"/>
                  </a:lnTo>
                  <a:lnTo>
                    <a:pt x="19100" y="478383"/>
                  </a:lnTo>
                  <a:lnTo>
                    <a:pt x="21653" y="484301"/>
                  </a:lnTo>
                  <a:lnTo>
                    <a:pt x="21653" y="473976"/>
                  </a:lnTo>
                  <a:lnTo>
                    <a:pt x="2184" y="473976"/>
                  </a:lnTo>
                  <a:lnTo>
                    <a:pt x="0" y="485978"/>
                  </a:lnTo>
                  <a:lnTo>
                    <a:pt x="0" y="502272"/>
                  </a:lnTo>
                  <a:lnTo>
                    <a:pt x="2184" y="514273"/>
                  </a:lnTo>
                  <a:lnTo>
                    <a:pt x="24726" y="514273"/>
                  </a:lnTo>
                  <a:lnTo>
                    <a:pt x="25527" y="509854"/>
                  </a:lnTo>
                  <a:lnTo>
                    <a:pt x="26911" y="502272"/>
                  </a:lnTo>
                  <a:lnTo>
                    <a:pt x="26911" y="485978"/>
                  </a:lnTo>
                  <a:close/>
                </a:path>
                <a:path w="1927225" h="1598930">
                  <a:moveTo>
                    <a:pt x="26911" y="328358"/>
                  </a:moveTo>
                  <a:lnTo>
                    <a:pt x="25527" y="320763"/>
                  </a:lnTo>
                  <a:lnTo>
                    <a:pt x="24726" y="316357"/>
                  </a:lnTo>
                  <a:lnTo>
                    <a:pt x="21653" y="316357"/>
                  </a:lnTo>
                  <a:lnTo>
                    <a:pt x="21653" y="326682"/>
                  </a:lnTo>
                  <a:lnTo>
                    <a:pt x="21653" y="346329"/>
                  </a:lnTo>
                  <a:lnTo>
                    <a:pt x="19100" y="352247"/>
                  </a:lnTo>
                  <a:lnTo>
                    <a:pt x="7810" y="352247"/>
                  </a:lnTo>
                  <a:lnTo>
                    <a:pt x="5257" y="346329"/>
                  </a:lnTo>
                  <a:lnTo>
                    <a:pt x="5257" y="326682"/>
                  </a:lnTo>
                  <a:lnTo>
                    <a:pt x="7810" y="320763"/>
                  </a:lnTo>
                  <a:lnTo>
                    <a:pt x="19100" y="320763"/>
                  </a:lnTo>
                  <a:lnTo>
                    <a:pt x="21653" y="326682"/>
                  </a:lnTo>
                  <a:lnTo>
                    <a:pt x="21653" y="316357"/>
                  </a:lnTo>
                  <a:lnTo>
                    <a:pt x="2184" y="316357"/>
                  </a:lnTo>
                  <a:lnTo>
                    <a:pt x="0" y="328358"/>
                  </a:lnTo>
                  <a:lnTo>
                    <a:pt x="0" y="344652"/>
                  </a:lnTo>
                  <a:lnTo>
                    <a:pt x="2184" y="356654"/>
                  </a:lnTo>
                  <a:lnTo>
                    <a:pt x="24726" y="356654"/>
                  </a:lnTo>
                  <a:lnTo>
                    <a:pt x="25527" y="352247"/>
                  </a:lnTo>
                  <a:lnTo>
                    <a:pt x="26911" y="344652"/>
                  </a:lnTo>
                  <a:lnTo>
                    <a:pt x="26911" y="328358"/>
                  </a:lnTo>
                  <a:close/>
                </a:path>
                <a:path w="1927225" h="1598930">
                  <a:moveTo>
                    <a:pt x="39598" y="1453019"/>
                  </a:moveTo>
                  <a:lnTo>
                    <a:pt x="33807" y="1453019"/>
                  </a:lnTo>
                  <a:lnTo>
                    <a:pt x="33807" y="1458937"/>
                  </a:lnTo>
                  <a:lnTo>
                    <a:pt x="39598" y="1458937"/>
                  </a:lnTo>
                  <a:lnTo>
                    <a:pt x="39598" y="1453019"/>
                  </a:lnTo>
                  <a:close/>
                </a:path>
                <a:path w="1927225" h="1598930">
                  <a:moveTo>
                    <a:pt x="39598" y="1295412"/>
                  </a:moveTo>
                  <a:lnTo>
                    <a:pt x="33807" y="1295412"/>
                  </a:lnTo>
                  <a:lnTo>
                    <a:pt x="33807" y="1301305"/>
                  </a:lnTo>
                  <a:lnTo>
                    <a:pt x="39598" y="1301305"/>
                  </a:lnTo>
                  <a:lnTo>
                    <a:pt x="39598" y="1295412"/>
                  </a:lnTo>
                  <a:close/>
                </a:path>
                <a:path w="1927225" h="1598930">
                  <a:moveTo>
                    <a:pt x="39598" y="1137780"/>
                  </a:moveTo>
                  <a:lnTo>
                    <a:pt x="33807" y="1137780"/>
                  </a:lnTo>
                  <a:lnTo>
                    <a:pt x="33807" y="1143685"/>
                  </a:lnTo>
                  <a:lnTo>
                    <a:pt x="39598" y="1143685"/>
                  </a:lnTo>
                  <a:lnTo>
                    <a:pt x="39598" y="1137780"/>
                  </a:lnTo>
                  <a:close/>
                </a:path>
                <a:path w="1927225" h="1598930">
                  <a:moveTo>
                    <a:pt x="39598" y="980160"/>
                  </a:moveTo>
                  <a:lnTo>
                    <a:pt x="33807" y="980160"/>
                  </a:lnTo>
                  <a:lnTo>
                    <a:pt x="33807" y="986066"/>
                  </a:lnTo>
                  <a:lnTo>
                    <a:pt x="39598" y="986066"/>
                  </a:lnTo>
                  <a:lnTo>
                    <a:pt x="39598" y="980160"/>
                  </a:lnTo>
                  <a:close/>
                </a:path>
                <a:path w="1927225" h="1598930">
                  <a:moveTo>
                    <a:pt x="39598" y="822540"/>
                  </a:moveTo>
                  <a:lnTo>
                    <a:pt x="33807" y="822540"/>
                  </a:lnTo>
                  <a:lnTo>
                    <a:pt x="33807" y="828446"/>
                  </a:lnTo>
                  <a:lnTo>
                    <a:pt x="39598" y="828446"/>
                  </a:lnTo>
                  <a:lnTo>
                    <a:pt x="39598" y="822540"/>
                  </a:lnTo>
                  <a:close/>
                </a:path>
                <a:path w="1927225" h="1598930">
                  <a:moveTo>
                    <a:pt x="39598" y="664921"/>
                  </a:moveTo>
                  <a:lnTo>
                    <a:pt x="33807" y="664921"/>
                  </a:lnTo>
                  <a:lnTo>
                    <a:pt x="33807" y="670826"/>
                  </a:lnTo>
                  <a:lnTo>
                    <a:pt x="39598" y="670826"/>
                  </a:lnTo>
                  <a:lnTo>
                    <a:pt x="39598" y="664921"/>
                  </a:lnTo>
                  <a:close/>
                </a:path>
                <a:path w="1927225" h="1598930">
                  <a:moveTo>
                    <a:pt x="39598" y="507301"/>
                  </a:moveTo>
                  <a:lnTo>
                    <a:pt x="33807" y="507301"/>
                  </a:lnTo>
                  <a:lnTo>
                    <a:pt x="33807" y="513207"/>
                  </a:lnTo>
                  <a:lnTo>
                    <a:pt x="39598" y="513207"/>
                  </a:lnTo>
                  <a:lnTo>
                    <a:pt x="39598" y="507301"/>
                  </a:lnTo>
                  <a:close/>
                </a:path>
                <a:path w="1927225" h="1598930">
                  <a:moveTo>
                    <a:pt x="39598" y="349681"/>
                  </a:moveTo>
                  <a:lnTo>
                    <a:pt x="33807" y="349681"/>
                  </a:lnTo>
                  <a:lnTo>
                    <a:pt x="33807" y="355587"/>
                  </a:lnTo>
                  <a:lnTo>
                    <a:pt x="39598" y="355587"/>
                  </a:lnTo>
                  <a:lnTo>
                    <a:pt x="39598" y="349681"/>
                  </a:lnTo>
                  <a:close/>
                </a:path>
                <a:path w="1927225" h="1598930">
                  <a:moveTo>
                    <a:pt x="64490" y="1419694"/>
                  </a:moveTo>
                  <a:lnTo>
                    <a:pt x="60629" y="1419694"/>
                  </a:lnTo>
                  <a:lnTo>
                    <a:pt x="59067" y="1426121"/>
                  </a:lnTo>
                  <a:lnTo>
                    <a:pt x="56451" y="1426718"/>
                  </a:lnTo>
                  <a:lnTo>
                    <a:pt x="50076" y="1427175"/>
                  </a:lnTo>
                  <a:lnTo>
                    <a:pt x="50076" y="1431074"/>
                  </a:lnTo>
                  <a:lnTo>
                    <a:pt x="59232" y="1431074"/>
                  </a:lnTo>
                  <a:lnTo>
                    <a:pt x="59232" y="1458937"/>
                  </a:lnTo>
                  <a:lnTo>
                    <a:pt x="64490" y="1458937"/>
                  </a:lnTo>
                  <a:lnTo>
                    <a:pt x="64490" y="1419694"/>
                  </a:lnTo>
                  <a:close/>
                </a:path>
                <a:path w="1927225" h="1598930">
                  <a:moveTo>
                    <a:pt x="72745" y="1266482"/>
                  </a:moveTo>
                  <a:lnTo>
                    <a:pt x="67271" y="1262075"/>
                  </a:lnTo>
                  <a:lnTo>
                    <a:pt x="56222" y="1262075"/>
                  </a:lnTo>
                  <a:lnTo>
                    <a:pt x="46901" y="1263357"/>
                  </a:lnTo>
                  <a:lnTo>
                    <a:pt x="46901" y="1276134"/>
                  </a:lnTo>
                  <a:lnTo>
                    <a:pt x="51816" y="1276134"/>
                  </a:lnTo>
                  <a:lnTo>
                    <a:pt x="52311" y="1266482"/>
                  </a:lnTo>
                  <a:lnTo>
                    <a:pt x="65481" y="1266482"/>
                  </a:lnTo>
                  <a:lnTo>
                    <a:pt x="67487" y="1270444"/>
                  </a:lnTo>
                  <a:lnTo>
                    <a:pt x="67487" y="1278699"/>
                  </a:lnTo>
                  <a:lnTo>
                    <a:pt x="64490" y="1280325"/>
                  </a:lnTo>
                  <a:lnTo>
                    <a:pt x="49847" y="1288808"/>
                  </a:lnTo>
                  <a:lnTo>
                    <a:pt x="46177" y="1293164"/>
                  </a:lnTo>
                  <a:lnTo>
                    <a:pt x="45897" y="1301305"/>
                  </a:lnTo>
                  <a:lnTo>
                    <a:pt x="72745" y="1301305"/>
                  </a:lnTo>
                  <a:lnTo>
                    <a:pt x="72745" y="1296670"/>
                  </a:lnTo>
                  <a:lnTo>
                    <a:pt x="51409" y="1296670"/>
                  </a:lnTo>
                  <a:lnTo>
                    <a:pt x="51638" y="1295171"/>
                  </a:lnTo>
                  <a:lnTo>
                    <a:pt x="52819" y="1292098"/>
                  </a:lnTo>
                  <a:lnTo>
                    <a:pt x="58178" y="1289138"/>
                  </a:lnTo>
                  <a:lnTo>
                    <a:pt x="68110" y="1283792"/>
                  </a:lnTo>
                  <a:lnTo>
                    <a:pt x="72745" y="1280820"/>
                  </a:lnTo>
                  <a:lnTo>
                    <a:pt x="72745" y="1266482"/>
                  </a:lnTo>
                  <a:close/>
                </a:path>
                <a:path w="1927225" h="1598930">
                  <a:moveTo>
                    <a:pt x="73126" y="807631"/>
                  </a:moveTo>
                  <a:lnTo>
                    <a:pt x="66598" y="803173"/>
                  </a:lnTo>
                  <a:lnTo>
                    <a:pt x="56718" y="803173"/>
                  </a:lnTo>
                  <a:lnTo>
                    <a:pt x="54317" y="804341"/>
                  </a:lnTo>
                  <a:lnTo>
                    <a:pt x="52654" y="805624"/>
                  </a:lnTo>
                  <a:lnTo>
                    <a:pt x="54317" y="794854"/>
                  </a:lnTo>
                  <a:lnTo>
                    <a:pt x="70967" y="794854"/>
                  </a:lnTo>
                  <a:lnTo>
                    <a:pt x="70967" y="790054"/>
                  </a:lnTo>
                  <a:lnTo>
                    <a:pt x="50647" y="790054"/>
                  </a:lnTo>
                  <a:lnTo>
                    <a:pt x="47688" y="811098"/>
                  </a:lnTo>
                  <a:lnTo>
                    <a:pt x="51930" y="811314"/>
                  </a:lnTo>
                  <a:lnTo>
                    <a:pt x="53771" y="808913"/>
                  </a:lnTo>
                  <a:lnTo>
                    <a:pt x="56324" y="807580"/>
                  </a:lnTo>
                  <a:lnTo>
                    <a:pt x="64046" y="807580"/>
                  </a:lnTo>
                  <a:lnTo>
                    <a:pt x="67881" y="810641"/>
                  </a:lnTo>
                  <a:lnTo>
                    <a:pt x="67881" y="821194"/>
                  </a:lnTo>
                  <a:lnTo>
                    <a:pt x="64706" y="825271"/>
                  </a:lnTo>
                  <a:lnTo>
                    <a:pt x="55206" y="825271"/>
                  </a:lnTo>
                  <a:lnTo>
                    <a:pt x="51816" y="823264"/>
                  </a:lnTo>
                  <a:lnTo>
                    <a:pt x="51320" y="818680"/>
                  </a:lnTo>
                  <a:lnTo>
                    <a:pt x="46228" y="818680"/>
                  </a:lnTo>
                  <a:lnTo>
                    <a:pt x="47180" y="827443"/>
                  </a:lnTo>
                  <a:lnTo>
                    <a:pt x="53771" y="829513"/>
                  </a:lnTo>
                  <a:lnTo>
                    <a:pt x="71183" y="829513"/>
                  </a:lnTo>
                  <a:lnTo>
                    <a:pt x="73126" y="820077"/>
                  </a:lnTo>
                  <a:lnTo>
                    <a:pt x="73126" y="807631"/>
                  </a:lnTo>
                  <a:close/>
                </a:path>
                <a:path w="1927225" h="1598930">
                  <a:moveTo>
                    <a:pt x="73291" y="341299"/>
                  </a:moveTo>
                  <a:lnTo>
                    <a:pt x="72224" y="337172"/>
                  </a:lnTo>
                  <a:lnTo>
                    <a:pt x="72174" y="336943"/>
                  </a:lnTo>
                  <a:lnTo>
                    <a:pt x="68059" y="335216"/>
                  </a:lnTo>
                  <a:lnTo>
                    <a:pt x="68059" y="339509"/>
                  </a:lnTo>
                  <a:lnTo>
                    <a:pt x="68059" y="350951"/>
                  </a:lnTo>
                  <a:lnTo>
                    <a:pt x="63754" y="352234"/>
                  </a:lnTo>
                  <a:lnTo>
                    <a:pt x="53378" y="352234"/>
                  </a:lnTo>
                  <a:lnTo>
                    <a:pt x="51816" y="347548"/>
                  </a:lnTo>
                  <a:lnTo>
                    <a:pt x="51816" y="340791"/>
                  </a:lnTo>
                  <a:lnTo>
                    <a:pt x="54381" y="337172"/>
                  </a:lnTo>
                  <a:lnTo>
                    <a:pt x="64363" y="337172"/>
                  </a:lnTo>
                  <a:lnTo>
                    <a:pt x="68059" y="339509"/>
                  </a:lnTo>
                  <a:lnTo>
                    <a:pt x="68059" y="335216"/>
                  </a:lnTo>
                  <a:lnTo>
                    <a:pt x="66878" y="334708"/>
                  </a:lnTo>
                  <a:lnTo>
                    <a:pt x="70294" y="332930"/>
                  </a:lnTo>
                  <a:lnTo>
                    <a:pt x="71907" y="332092"/>
                  </a:lnTo>
                  <a:lnTo>
                    <a:pt x="71907" y="321868"/>
                  </a:lnTo>
                  <a:lnTo>
                    <a:pt x="71221" y="320763"/>
                  </a:lnTo>
                  <a:lnTo>
                    <a:pt x="68503" y="316344"/>
                  </a:lnTo>
                  <a:lnTo>
                    <a:pt x="66814" y="316344"/>
                  </a:lnTo>
                  <a:lnTo>
                    <a:pt x="66814" y="324218"/>
                  </a:lnTo>
                  <a:lnTo>
                    <a:pt x="66814" y="330187"/>
                  </a:lnTo>
                  <a:lnTo>
                    <a:pt x="64096" y="332930"/>
                  </a:lnTo>
                  <a:lnTo>
                    <a:pt x="56273" y="332930"/>
                  </a:lnTo>
                  <a:lnTo>
                    <a:pt x="52984" y="330631"/>
                  </a:lnTo>
                  <a:lnTo>
                    <a:pt x="53035" y="324218"/>
                  </a:lnTo>
                  <a:lnTo>
                    <a:pt x="54267" y="320763"/>
                  </a:lnTo>
                  <a:lnTo>
                    <a:pt x="65252" y="320763"/>
                  </a:lnTo>
                  <a:lnTo>
                    <a:pt x="66814" y="324218"/>
                  </a:lnTo>
                  <a:lnTo>
                    <a:pt x="66814" y="316344"/>
                  </a:lnTo>
                  <a:lnTo>
                    <a:pt x="50419" y="316344"/>
                  </a:lnTo>
                  <a:lnTo>
                    <a:pt x="47904" y="323049"/>
                  </a:lnTo>
                  <a:lnTo>
                    <a:pt x="47904" y="330809"/>
                  </a:lnTo>
                  <a:lnTo>
                    <a:pt x="49847" y="333489"/>
                  </a:lnTo>
                  <a:lnTo>
                    <a:pt x="53200" y="334772"/>
                  </a:lnTo>
                  <a:lnTo>
                    <a:pt x="49085" y="336435"/>
                  </a:lnTo>
                  <a:lnTo>
                    <a:pt x="46570" y="339509"/>
                  </a:lnTo>
                  <a:lnTo>
                    <a:pt x="46570" y="350443"/>
                  </a:lnTo>
                  <a:lnTo>
                    <a:pt x="53708" y="356082"/>
                  </a:lnTo>
                  <a:lnTo>
                    <a:pt x="57835" y="356641"/>
                  </a:lnTo>
                  <a:lnTo>
                    <a:pt x="69278" y="356641"/>
                  </a:lnTo>
                  <a:lnTo>
                    <a:pt x="72174" y="352234"/>
                  </a:lnTo>
                  <a:lnTo>
                    <a:pt x="73291" y="350558"/>
                  </a:lnTo>
                  <a:lnTo>
                    <a:pt x="73291" y="341299"/>
                  </a:lnTo>
                  <a:close/>
                </a:path>
                <a:path w="1927225" h="1598930">
                  <a:moveTo>
                    <a:pt x="73355" y="648906"/>
                  </a:moveTo>
                  <a:lnTo>
                    <a:pt x="68287" y="646836"/>
                  </a:lnTo>
                  <a:lnTo>
                    <a:pt x="68287" y="655040"/>
                  </a:lnTo>
                  <a:lnTo>
                    <a:pt x="68287" y="663803"/>
                  </a:lnTo>
                  <a:lnTo>
                    <a:pt x="65252" y="667486"/>
                  </a:lnTo>
                  <a:lnTo>
                    <a:pt x="54825" y="667486"/>
                  </a:lnTo>
                  <a:lnTo>
                    <a:pt x="52311" y="662965"/>
                  </a:lnTo>
                  <a:lnTo>
                    <a:pt x="52311" y="654151"/>
                  </a:lnTo>
                  <a:lnTo>
                    <a:pt x="54673" y="650633"/>
                  </a:lnTo>
                  <a:lnTo>
                    <a:pt x="54940" y="650240"/>
                  </a:lnTo>
                  <a:lnTo>
                    <a:pt x="66433" y="650240"/>
                  </a:lnTo>
                  <a:lnTo>
                    <a:pt x="68287" y="655040"/>
                  </a:lnTo>
                  <a:lnTo>
                    <a:pt x="68287" y="646836"/>
                  </a:lnTo>
                  <a:lnTo>
                    <a:pt x="65874" y="645833"/>
                  </a:lnTo>
                  <a:lnTo>
                    <a:pt x="55714" y="645833"/>
                  </a:lnTo>
                  <a:lnTo>
                    <a:pt x="52984" y="648512"/>
                  </a:lnTo>
                  <a:lnTo>
                    <a:pt x="51765" y="650633"/>
                  </a:lnTo>
                  <a:lnTo>
                    <a:pt x="51638" y="650519"/>
                  </a:lnTo>
                  <a:lnTo>
                    <a:pt x="51739" y="645693"/>
                  </a:lnTo>
                  <a:lnTo>
                    <a:pt x="53263" y="636016"/>
                  </a:lnTo>
                  <a:lnTo>
                    <a:pt x="65201" y="636016"/>
                  </a:lnTo>
                  <a:lnTo>
                    <a:pt x="67106" y="638581"/>
                  </a:lnTo>
                  <a:lnTo>
                    <a:pt x="67716" y="642035"/>
                  </a:lnTo>
                  <a:lnTo>
                    <a:pt x="72529" y="642035"/>
                  </a:lnTo>
                  <a:lnTo>
                    <a:pt x="72136" y="636016"/>
                  </a:lnTo>
                  <a:lnTo>
                    <a:pt x="72021" y="634060"/>
                  </a:lnTo>
                  <a:lnTo>
                    <a:pt x="65608" y="631596"/>
                  </a:lnTo>
                  <a:lnTo>
                    <a:pt x="61074" y="631596"/>
                  </a:lnTo>
                  <a:lnTo>
                    <a:pt x="53860" y="633679"/>
                  </a:lnTo>
                  <a:lnTo>
                    <a:pt x="49415" y="638873"/>
                  </a:lnTo>
                  <a:lnTo>
                    <a:pt x="47180" y="645693"/>
                  </a:lnTo>
                  <a:lnTo>
                    <a:pt x="46570" y="652589"/>
                  </a:lnTo>
                  <a:lnTo>
                    <a:pt x="46570" y="657720"/>
                  </a:lnTo>
                  <a:lnTo>
                    <a:pt x="47231" y="662520"/>
                  </a:lnTo>
                  <a:lnTo>
                    <a:pt x="52374" y="670560"/>
                  </a:lnTo>
                  <a:lnTo>
                    <a:pt x="56680" y="671893"/>
                  </a:lnTo>
                  <a:lnTo>
                    <a:pt x="65201" y="671893"/>
                  </a:lnTo>
                  <a:lnTo>
                    <a:pt x="67551" y="670394"/>
                  </a:lnTo>
                  <a:lnTo>
                    <a:pt x="70180" y="667486"/>
                  </a:lnTo>
                  <a:lnTo>
                    <a:pt x="72301" y="665200"/>
                  </a:lnTo>
                  <a:lnTo>
                    <a:pt x="73266" y="662520"/>
                  </a:lnTo>
                  <a:lnTo>
                    <a:pt x="73355" y="650240"/>
                  </a:lnTo>
                  <a:lnTo>
                    <a:pt x="73355" y="648906"/>
                  </a:lnTo>
                  <a:close/>
                </a:path>
                <a:path w="1927225" h="1598930">
                  <a:moveTo>
                    <a:pt x="73583" y="1126883"/>
                  </a:moveTo>
                  <a:lnTo>
                    <a:pt x="70840" y="1124204"/>
                  </a:lnTo>
                  <a:lnTo>
                    <a:pt x="67043" y="1122972"/>
                  </a:lnTo>
                  <a:lnTo>
                    <a:pt x="69176" y="1122184"/>
                  </a:lnTo>
                  <a:lnTo>
                    <a:pt x="72072" y="1119797"/>
                  </a:lnTo>
                  <a:lnTo>
                    <a:pt x="72072" y="1108798"/>
                  </a:lnTo>
                  <a:lnTo>
                    <a:pt x="67551" y="1104442"/>
                  </a:lnTo>
                  <a:lnTo>
                    <a:pt x="49631" y="1104442"/>
                  </a:lnTo>
                  <a:lnTo>
                    <a:pt x="47294" y="1111542"/>
                  </a:lnTo>
                  <a:lnTo>
                    <a:pt x="47294" y="1117282"/>
                  </a:lnTo>
                  <a:lnTo>
                    <a:pt x="52082" y="1117282"/>
                  </a:lnTo>
                  <a:lnTo>
                    <a:pt x="52755" y="1108862"/>
                  </a:lnTo>
                  <a:lnTo>
                    <a:pt x="65608" y="1108862"/>
                  </a:lnTo>
                  <a:lnTo>
                    <a:pt x="66992" y="1112697"/>
                  </a:lnTo>
                  <a:lnTo>
                    <a:pt x="66992" y="1119962"/>
                  </a:lnTo>
                  <a:lnTo>
                    <a:pt x="63309" y="1121473"/>
                  </a:lnTo>
                  <a:lnTo>
                    <a:pt x="59512" y="1121473"/>
                  </a:lnTo>
                  <a:lnTo>
                    <a:pt x="56946" y="1121359"/>
                  </a:lnTo>
                  <a:lnTo>
                    <a:pt x="56946" y="1125601"/>
                  </a:lnTo>
                  <a:lnTo>
                    <a:pt x="62522" y="1125537"/>
                  </a:lnTo>
                  <a:lnTo>
                    <a:pt x="68338" y="1126159"/>
                  </a:lnTo>
                  <a:lnTo>
                    <a:pt x="68338" y="1137259"/>
                  </a:lnTo>
                  <a:lnTo>
                    <a:pt x="64808" y="1140333"/>
                  </a:lnTo>
                  <a:lnTo>
                    <a:pt x="52476" y="1140333"/>
                  </a:lnTo>
                  <a:lnTo>
                    <a:pt x="51587" y="1135367"/>
                  </a:lnTo>
                  <a:lnTo>
                    <a:pt x="51409" y="1131671"/>
                  </a:lnTo>
                  <a:lnTo>
                    <a:pt x="46342" y="1131671"/>
                  </a:lnTo>
                  <a:lnTo>
                    <a:pt x="46672" y="1136205"/>
                  </a:lnTo>
                  <a:lnTo>
                    <a:pt x="47840" y="1140714"/>
                  </a:lnTo>
                  <a:lnTo>
                    <a:pt x="54089" y="1144016"/>
                  </a:lnTo>
                  <a:lnTo>
                    <a:pt x="56553" y="1144739"/>
                  </a:lnTo>
                  <a:lnTo>
                    <a:pt x="69443" y="1144739"/>
                  </a:lnTo>
                  <a:lnTo>
                    <a:pt x="73583" y="1138555"/>
                  </a:lnTo>
                  <a:lnTo>
                    <a:pt x="73583" y="1126883"/>
                  </a:lnTo>
                  <a:close/>
                </a:path>
                <a:path w="1927225" h="1598930">
                  <a:moveTo>
                    <a:pt x="73634" y="972286"/>
                  </a:moveTo>
                  <a:lnTo>
                    <a:pt x="67881" y="972286"/>
                  </a:lnTo>
                  <a:lnTo>
                    <a:pt x="67881" y="954481"/>
                  </a:lnTo>
                  <a:lnTo>
                    <a:pt x="67881" y="946835"/>
                  </a:lnTo>
                  <a:lnTo>
                    <a:pt x="63817" y="946835"/>
                  </a:lnTo>
                  <a:lnTo>
                    <a:pt x="62979" y="948004"/>
                  </a:lnTo>
                  <a:lnTo>
                    <a:pt x="62979" y="954481"/>
                  </a:lnTo>
                  <a:lnTo>
                    <a:pt x="62979" y="972286"/>
                  </a:lnTo>
                  <a:lnTo>
                    <a:pt x="50355" y="972286"/>
                  </a:lnTo>
                  <a:lnTo>
                    <a:pt x="62865" y="954481"/>
                  </a:lnTo>
                  <a:lnTo>
                    <a:pt x="62979" y="948004"/>
                  </a:lnTo>
                  <a:lnTo>
                    <a:pt x="45834" y="971727"/>
                  </a:lnTo>
                  <a:lnTo>
                    <a:pt x="45834" y="976528"/>
                  </a:lnTo>
                  <a:lnTo>
                    <a:pt x="62979" y="976528"/>
                  </a:lnTo>
                  <a:lnTo>
                    <a:pt x="62979" y="986066"/>
                  </a:lnTo>
                  <a:lnTo>
                    <a:pt x="67881" y="986066"/>
                  </a:lnTo>
                  <a:lnTo>
                    <a:pt x="67881" y="976528"/>
                  </a:lnTo>
                  <a:lnTo>
                    <a:pt x="73634" y="976528"/>
                  </a:lnTo>
                  <a:lnTo>
                    <a:pt x="73634" y="972286"/>
                  </a:lnTo>
                  <a:close/>
                </a:path>
                <a:path w="1927225" h="1598930">
                  <a:moveTo>
                    <a:pt x="73634" y="474814"/>
                  </a:moveTo>
                  <a:lnTo>
                    <a:pt x="46507" y="474814"/>
                  </a:lnTo>
                  <a:lnTo>
                    <a:pt x="46507" y="479615"/>
                  </a:lnTo>
                  <a:lnTo>
                    <a:pt x="68110" y="479615"/>
                  </a:lnTo>
                  <a:lnTo>
                    <a:pt x="62611" y="487057"/>
                  </a:lnTo>
                  <a:lnTo>
                    <a:pt x="57772" y="495668"/>
                  </a:lnTo>
                  <a:lnTo>
                    <a:pt x="54089" y="504659"/>
                  </a:lnTo>
                  <a:lnTo>
                    <a:pt x="52082" y="513219"/>
                  </a:lnTo>
                  <a:lnTo>
                    <a:pt x="57505" y="513219"/>
                  </a:lnTo>
                  <a:lnTo>
                    <a:pt x="60667" y="501078"/>
                  </a:lnTo>
                  <a:lnTo>
                    <a:pt x="65163" y="491121"/>
                  </a:lnTo>
                  <a:lnTo>
                    <a:pt x="69862" y="483704"/>
                  </a:lnTo>
                  <a:lnTo>
                    <a:pt x="73634" y="479107"/>
                  </a:lnTo>
                  <a:lnTo>
                    <a:pt x="73634" y="474814"/>
                  </a:lnTo>
                  <a:close/>
                </a:path>
                <a:path w="1927225" h="1598930">
                  <a:moveTo>
                    <a:pt x="112102" y="1499971"/>
                  </a:moveTo>
                  <a:lnTo>
                    <a:pt x="109359" y="1497291"/>
                  </a:lnTo>
                  <a:lnTo>
                    <a:pt x="105562" y="1496060"/>
                  </a:lnTo>
                  <a:lnTo>
                    <a:pt x="107696" y="1495285"/>
                  </a:lnTo>
                  <a:lnTo>
                    <a:pt x="110604" y="1492885"/>
                  </a:lnTo>
                  <a:lnTo>
                    <a:pt x="110604" y="1481886"/>
                  </a:lnTo>
                  <a:lnTo>
                    <a:pt x="106070" y="1477530"/>
                  </a:lnTo>
                  <a:lnTo>
                    <a:pt x="88150" y="1477530"/>
                  </a:lnTo>
                  <a:lnTo>
                    <a:pt x="85813" y="1484630"/>
                  </a:lnTo>
                  <a:lnTo>
                    <a:pt x="85813" y="1490370"/>
                  </a:lnTo>
                  <a:lnTo>
                    <a:pt x="90601" y="1490370"/>
                  </a:lnTo>
                  <a:lnTo>
                    <a:pt x="91274" y="1481950"/>
                  </a:lnTo>
                  <a:lnTo>
                    <a:pt x="104127" y="1481950"/>
                  </a:lnTo>
                  <a:lnTo>
                    <a:pt x="105511" y="1485798"/>
                  </a:lnTo>
                  <a:lnTo>
                    <a:pt x="105511" y="1493050"/>
                  </a:lnTo>
                  <a:lnTo>
                    <a:pt x="101828" y="1494561"/>
                  </a:lnTo>
                  <a:lnTo>
                    <a:pt x="98031" y="1494561"/>
                  </a:lnTo>
                  <a:lnTo>
                    <a:pt x="95465" y="1494447"/>
                  </a:lnTo>
                  <a:lnTo>
                    <a:pt x="95465" y="1498688"/>
                  </a:lnTo>
                  <a:lnTo>
                    <a:pt x="101053" y="1498638"/>
                  </a:lnTo>
                  <a:lnTo>
                    <a:pt x="106857" y="1499247"/>
                  </a:lnTo>
                  <a:lnTo>
                    <a:pt x="106857" y="1510347"/>
                  </a:lnTo>
                  <a:lnTo>
                    <a:pt x="103327" y="1513433"/>
                  </a:lnTo>
                  <a:lnTo>
                    <a:pt x="91008" y="1513433"/>
                  </a:lnTo>
                  <a:lnTo>
                    <a:pt x="90106" y="1508455"/>
                  </a:lnTo>
                  <a:lnTo>
                    <a:pt x="89941" y="1504772"/>
                  </a:lnTo>
                  <a:lnTo>
                    <a:pt x="84861" y="1504772"/>
                  </a:lnTo>
                  <a:lnTo>
                    <a:pt x="85204" y="1509293"/>
                  </a:lnTo>
                  <a:lnTo>
                    <a:pt x="86360" y="1513814"/>
                  </a:lnTo>
                  <a:lnTo>
                    <a:pt x="92621" y="1517116"/>
                  </a:lnTo>
                  <a:lnTo>
                    <a:pt x="95072" y="1517827"/>
                  </a:lnTo>
                  <a:lnTo>
                    <a:pt x="107975" y="1517827"/>
                  </a:lnTo>
                  <a:lnTo>
                    <a:pt x="112102" y="1511642"/>
                  </a:lnTo>
                  <a:lnTo>
                    <a:pt x="112102" y="1499971"/>
                  </a:lnTo>
                  <a:close/>
                </a:path>
                <a:path w="1927225" h="1598930">
                  <a:moveTo>
                    <a:pt x="565861" y="1502981"/>
                  </a:moveTo>
                  <a:lnTo>
                    <a:pt x="560120" y="1502981"/>
                  </a:lnTo>
                  <a:lnTo>
                    <a:pt x="560120" y="1485188"/>
                  </a:lnTo>
                  <a:lnTo>
                    <a:pt x="560120" y="1477530"/>
                  </a:lnTo>
                  <a:lnTo>
                    <a:pt x="556044" y="1477530"/>
                  </a:lnTo>
                  <a:lnTo>
                    <a:pt x="555205" y="1478699"/>
                  </a:lnTo>
                  <a:lnTo>
                    <a:pt x="555205" y="1485188"/>
                  </a:lnTo>
                  <a:lnTo>
                    <a:pt x="555205" y="1502981"/>
                  </a:lnTo>
                  <a:lnTo>
                    <a:pt x="542594" y="1502981"/>
                  </a:lnTo>
                  <a:lnTo>
                    <a:pt x="555104" y="1485188"/>
                  </a:lnTo>
                  <a:lnTo>
                    <a:pt x="555205" y="1478699"/>
                  </a:lnTo>
                  <a:lnTo>
                    <a:pt x="538086" y="1502422"/>
                  </a:lnTo>
                  <a:lnTo>
                    <a:pt x="538086" y="1507223"/>
                  </a:lnTo>
                  <a:lnTo>
                    <a:pt x="555205" y="1507223"/>
                  </a:lnTo>
                  <a:lnTo>
                    <a:pt x="555205" y="1516773"/>
                  </a:lnTo>
                  <a:lnTo>
                    <a:pt x="560120" y="1516773"/>
                  </a:lnTo>
                  <a:lnTo>
                    <a:pt x="560120" y="1507223"/>
                  </a:lnTo>
                  <a:lnTo>
                    <a:pt x="565861" y="1507223"/>
                  </a:lnTo>
                  <a:lnTo>
                    <a:pt x="565861" y="1502981"/>
                  </a:lnTo>
                  <a:close/>
                </a:path>
                <a:path w="1927225" h="1598930">
                  <a:moveTo>
                    <a:pt x="887920" y="1553527"/>
                  </a:moveTo>
                  <a:lnTo>
                    <a:pt x="882142" y="1553527"/>
                  </a:lnTo>
                  <a:lnTo>
                    <a:pt x="882142" y="1589151"/>
                  </a:lnTo>
                  <a:lnTo>
                    <a:pt x="882015" y="1589151"/>
                  </a:lnTo>
                  <a:lnTo>
                    <a:pt x="859967" y="1553527"/>
                  </a:lnTo>
                  <a:lnTo>
                    <a:pt x="852893" y="1553527"/>
                  </a:lnTo>
                  <a:lnTo>
                    <a:pt x="852893" y="1597621"/>
                  </a:lnTo>
                  <a:lnTo>
                    <a:pt x="858672" y="1597621"/>
                  </a:lnTo>
                  <a:lnTo>
                    <a:pt x="858672" y="1561998"/>
                  </a:lnTo>
                  <a:lnTo>
                    <a:pt x="858799" y="1561998"/>
                  </a:lnTo>
                  <a:lnTo>
                    <a:pt x="881214" y="1597621"/>
                  </a:lnTo>
                  <a:lnTo>
                    <a:pt x="887920" y="1597621"/>
                  </a:lnTo>
                  <a:lnTo>
                    <a:pt x="887920" y="1553527"/>
                  </a:lnTo>
                  <a:close/>
                </a:path>
                <a:path w="1927225" h="1598930">
                  <a:moveTo>
                    <a:pt x="924521" y="1573250"/>
                  </a:moveTo>
                  <a:lnTo>
                    <a:pt x="922350" y="1569250"/>
                  </a:lnTo>
                  <a:lnTo>
                    <a:pt x="919835" y="1564576"/>
                  </a:lnTo>
                  <a:lnTo>
                    <a:pt x="918921" y="1564576"/>
                  </a:lnTo>
                  <a:lnTo>
                    <a:pt x="918921" y="1577238"/>
                  </a:lnTo>
                  <a:lnTo>
                    <a:pt x="918921" y="1585836"/>
                  </a:lnTo>
                  <a:lnTo>
                    <a:pt x="917321" y="1593824"/>
                  </a:lnTo>
                  <a:lnTo>
                    <a:pt x="901839" y="1593824"/>
                  </a:lnTo>
                  <a:lnTo>
                    <a:pt x="900239" y="1585836"/>
                  </a:lnTo>
                  <a:lnTo>
                    <a:pt x="900239" y="1577238"/>
                  </a:lnTo>
                  <a:lnTo>
                    <a:pt x="901839" y="1569250"/>
                  </a:lnTo>
                  <a:lnTo>
                    <a:pt x="917321" y="1569250"/>
                  </a:lnTo>
                  <a:lnTo>
                    <a:pt x="918921" y="1577238"/>
                  </a:lnTo>
                  <a:lnTo>
                    <a:pt x="918921" y="1564576"/>
                  </a:lnTo>
                  <a:lnTo>
                    <a:pt x="899325" y="1564576"/>
                  </a:lnTo>
                  <a:lnTo>
                    <a:pt x="894651" y="1573250"/>
                  </a:lnTo>
                  <a:lnTo>
                    <a:pt x="894651" y="1589824"/>
                  </a:lnTo>
                  <a:lnTo>
                    <a:pt x="899325" y="1598498"/>
                  </a:lnTo>
                  <a:lnTo>
                    <a:pt x="919835" y="1598498"/>
                  </a:lnTo>
                  <a:lnTo>
                    <a:pt x="922350" y="1593824"/>
                  </a:lnTo>
                  <a:lnTo>
                    <a:pt x="924521" y="1589824"/>
                  </a:lnTo>
                  <a:lnTo>
                    <a:pt x="924521" y="1573250"/>
                  </a:lnTo>
                  <a:close/>
                </a:path>
                <a:path w="1927225" h="1598930">
                  <a:moveTo>
                    <a:pt x="989063" y="1575574"/>
                  </a:moveTo>
                  <a:lnTo>
                    <a:pt x="988009" y="1567929"/>
                  </a:lnTo>
                  <a:lnTo>
                    <a:pt x="984478" y="1560398"/>
                  </a:lnTo>
                  <a:lnTo>
                    <a:pt x="982916" y="1559052"/>
                  </a:lnTo>
                  <a:lnTo>
                    <a:pt x="982916" y="1565198"/>
                  </a:lnTo>
                  <a:lnTo>
                    <a:pt x="982916" y="1585963"/>
                  </a:lnTo>
                  <a:lnTo>
                    <a:pt x="977138" y="1593507"/>
                  </a:lnTo>
                  <a:lnTo>
                    <a:pt x="957973" y="1593507"/>
                  </a:lnTo>
                  <a:lnTo>
                    <a:pt x="952195" y="1585963"/>
                  </a:lnTo>
                  <a:lnTo>
                    <a:pt x="952195" y="1565198"/>
                  </a:lnTo>
                  <a:lnTo>
                    <a:pt x="957973" y="1557642"/>
                  </a:lnTo>
                  <a:lnTo>
                    <a:pt x="977138" y="1557642"/>
                  </a:lnTo>
                  <a:lnTo>
                    <a:pt x="982916" y="1565198"/>
                  </a:lnTo>
                  <a:lnTo>
                    <a:pt x="982916" y="1559052"/>
                  </a:lnTo>
                  <a:lnTo>
                    <a:pt x="981303" y="1557642"/>
                  </a:lnTo>
                  <a:lnTo>
                    <a:pt x="977861" y="1554657"/>
                  </a:lnTo>
                  <a:lnTo>
                    <a:pt x="967562" y="1552359"/>
                  </a:lnTo>
                  <a:lnTo>
                    <a:pt x="957249" y="1554657"/>
                  </a:lnTo>
                  <a:lnTo>
                    <a:pt x="950633" y="1560398"/>
                  </a:lnTo>
                  <a:lnTo>
                    <a:pt x="947102" y="1567929"/>
                  </a:lnTo>
                  <a:lnTo>
                    <a:pt x="946061" y="1575574"/>
                  </a:lnTo>
                  <a:lnTo>
                    <a:pt x="947102" y="1583232"/>
                  </a:lnTo>
                  <a:lnTo>
                    <a:pt x="950633" y="1590763"/>
                  </a:lnTo>
                  <a:lnTo>
                    <a:pt x="957249" y="1596504"/>
                  </a:lnTo>
                  <a:lnTo>
                    <a:pt x="967562" y="1598790"/>
                  </a:lnTo>
                  <a:lnTo>
                    <a:pt x="977861" y="1596504"/>
                  </a:lnTo>
                  <a:lnTo>
                    <a:pt x="981303" y="1593507"/>
                  </a:lnTo>
                  <a:lnTo>
                    <a:pt x="984478" y="1590763"/>
                  </a:lnTo>
                  <a:lnTo>
                    <a:pt x="988009" y="1583232"/>
                  </a:lnTo>
                  <a:lnTo>
                    <a:pt x="989063" y="1575574"/>
                  </a:lnTo>
                  <a:close/>
                </a:path>
                <a:path w="1927225" h="1598930">
                  <a:moveTo>
                    <a:pt x="1007478" y="1553032"/>
                  </a:moveTo>
                  <a:lnTo>
                    <a:pt x="1005014" y="1552905"/>
                  </a:lnTo>
                  <a:lnTo>
                    <a:pt x="999731" y="1552905"/>
                  </a:lnTo>
                  <a:lnTo>
                    <a:pt x="996657" y="1555127"/>
                  </a:lnTo>
                  <a:lnTo>
                    <a:pt x="996657" y="1565503"/>
                  </a:lnTo>
                  <a:lnTo>
                    <a:pt x="992238" y="1565503"/>
                  </a:lnTo>
                  <a:lnTo>
                    <a:pt x="992238" y="1569986"/>
                  </a:lnTo>
                  <a:lnTo>
                    <a:pt x="996657" y="1569986"/>
                  </a:lnTo>
                  <a:lnTo>
                    <a:pt x="996657" y="1597621"/>
                  </a:lnTo>
                  <a:lnTo>
                    <a:pt x="1002068" y="1597621"/>
                  </a:lnTo>
                  <a:lnTo>
                    <a:pt x="1002068" y="1569986"/>
                  </a:lnTo>
                  <a:lnTo>
                    <a:pt x="1007478" y="1569986"/>
                  </a:lnTo>
                  <a:lnTo>
                    <a:pt x="1007478" y="1565503"/>
                  </a:lnTo>
                  <a:lnTo>
                    <a:pt x="1002068" y="1565503"/>
                  </a:lnTo>
                  <a:lnTo>
                    <a:pt x="1002068" y="1558937"/>
                  </a:lnTo>
                  <a:lnTo>
                    <a:pt x="1002919" y="1557769"/>
                  </a:lnTo>
                  <a:lnTo>
                    <a:pt x="1005255" y="1557769"/>
                  </a:lnTo>
                  <a:lnTo>
                    <a:pt x="1007478" y="1557896"/>
                  </a:lnTo>
                  <a:lnTo>
                    <a:pt x="1007478" y="1553032"/>
                  </a:lnTo>
                  <a:close/>
                </a:path>
                <a:path w="1927225" h="1598930">
                  <a:moveTo>
                    <a:pt x="1019098" y="1495958"/>
                  </a:moveTo>
                  <a:lnTo>
                    <a:pt x="1012571" y="1491488"/>
                  </a:lnTo>
                  <a:lnTo>
                    <a:pt x="1002690" y="1491488"/>
                  </a:lnTo>
                  <a:lnTo>
                    <a:pt x="1000290" y="1492669"/>
                  </a:lnTo>
                  <a:lnTo>
                    <a:pt x="998613" y="1493939"/>
                  </a:lnTo>
                  <a:lnTo>
                    <a:pt x="1000290" y="1483182"/>
                  </a:lnTo>
                  <a:lnTo>
                    <a:pt x="1016914" y="1483182"/>
                  </a:lnTo>
                  <a:lnTo>
                    <a:pt x="1016914" y="1478381"/>
                  </a:lnTo>
                  <a:lnTo>
                    <a:pt x="996594" y="1478381"/>
                  </a:lnTo>
                  <a:lnTo>
                    <a:pt x="993648" y="1499412"/>
                  </a:lnTo>
                  <a:lnTo>
                    <a:pt x="997889" y="1499641"/>
                  </a:lnTo>
                  <a:lnTo>
                    <a:pt x="999718" y="1497241"/>
                  </a:lnTo>
                  <a:lnTo>
                    <a:pt x="1002309" y="1495907"/>
                  </a:lnTo>
                  <a:lnTo>
                    <a:pt x="1009992" y="1495907"/>
                  </a:lnTo>
                  <a:lnTo>
                    <a:pt x="1013853" y="1498968"/>
                  </a:lnTo>
                  <a:lnTo>
                    <a:pt x="1013853" y="1509522"/>
                  </a:lnTo>
                  <a:lnTo>
                    <a:pt x="1010666" y="1513586"/>
                  </a:lnTo>
                  <a:lnTo>
                    <a:pt x="1001191" y="1513586"/>
                  </a:lnTo>
                  <a:lnTo>
                    <a:pt x="997775" y="1511579"/>
                  </a:lnTo>
                  <a:lnTo>
                    <a:pt x="997267" y="1507007"/>
                  </a:lnTo>
                  <a:lnTo>
                    <a:pt x="992200" y="1507007"/>
                  </a:lnTo>
                  <a:lnTo>
                    <a:pt x="993152" y="1515770"/>
                  </a:lnTo>
                  <a:lnTo>
                    <a:pt x="999718" y="1517827"/>
                  </a:lnTo>
                  <a:lnTo>
                    <a:pt x="1017143" y="1517827"/>
                  </a:lnTo>
                  <a:lnTo>
                    <a:pt x="1019098" y="1508404"/>
                  </a:lnTo>
                  <a:lnTo>
                    <a:pt x="1019098" y="1495958"/>
                  </a:lnTo>
                  <a:close/>
                </a:path>
                <a:path w="1927225" h="1598930">
                  <a:moveTo>
                    <a:pt x="1066876" y="1574965"/>
                  </a:moveTo>
                  <a:lnTo>
                    <a:pt x="1065593" y="1566252"/>
                  </a:lnTo>
                  <a:lnTo>
                    <a:pt x="1061910" y="1559483"/>
                  </a:lnTo>
                  <a:lnTo>
                    <a:pt x="1060780" y="1558620"/>
                  </a:lnTo>
                  <a:lnTo>
                    <a:pt x="1060742" y="1564220"/>
                  </a:lnTo>
                  <a:lnTo>
                    <a:pt x="1060742" y="1586458"/>
                  </a:lnTo>
                  <a:lnTo>
                    <a:pt x="1055712" y="1592529"/>
                  </a:lnTo>
                  <a:lnTo>
                    <a:pt x="1036421" y="1592529"/>
                  </a:lnTo>
                  <a:lnTo>
                    <a:pt x="1036421" y="1558620"/>
                  </a:lnTo>
                  <a:lnTo>
                    <a:pt x="1055649" y="1558620"/>
                  </a:lnTo>
                  <a:lnTo>
                    <a:pt x="1060742" y="1564220"/>
                  </a:lnTo>
                  <a:lnTo>
                    <a:pt x="1060742" y="1558594"/>
                  </a:lnTo>
                  <a:lnTo>
                    <a:pt x="1056081" y="1555089"/>
                  </a:lnTo>
                  <a:lnTo>
                    <a:pt x="1048346" y="1553527"/>
                  </a:lnTo>
                  <a:lnTo>
                    <a:pt x="1030452" y="1553527"/>
                  </a:lnTo>
                  <a:lnTo>
                    <a:pt x="1030452" y="1597621"/>
                  </a:lnTo>
                  <a:lnTo>
                    <a:pt x="1048092" y="1597621"/>
                  </a:lnTo>
                  <a:lnTo>
                    <a:pt x="1057135" y="1595475"/>
                  </a:lnTo>
                  <a:lnTo>
                    <a:pt x="1060246" y="1592529"/>
                  </a:lnTo>
                  <a:lnTo>
                    <a:pt x="1062913" y="1590014"/>
                  </a:lnTo>
                  <a:lnTo>
                    <a:pt x="1065974" y="1582686"/>
                  </a:lnTo>
                  <a:lnTo>
                    <a:pt x="1066876" y="1574965"/>
                  </a:lnTo>
                  <a:close/>
                </a:path>
                <a:path w="1927225" h="1598930">
                  <a:moveTo>
                    <a:pt x="1079284" y="1565503"/>
                  </a:moveTo>
                  <a:lnTo>
                    <a:pt x="1073873" y="1565503"/>
                  </a:lnTo>
                  <a:lnTo>
                    <a:pt x="1073873" y="1597621"/>
                  </a:lnTo>
                  <a:lnTo>
                    <a:pt x="1079284" y="1597621"/>
                  </a:lnTo>
                  <a:lnTo>
                    <a:pt x="1079284" y="1565503"/>
                  </a:lnTo>
                  <a:close/>
                </a:path>
                <a:path w="1927225" h="1598930">
                  <a:moveTo>
                    <a:pt x="1079284" y="1553527"/>
                  </a:moveTo>
                  <a:lnTo>
                    <a:pt x="1073873" y="1553527"/>
                  </a:lnTo>
                  <a:lnTo>
                    <a:pt x="1073873" y="1559661"/>
                  </a:lnTo>
                  <a:lnTo>
                    <a:pt x="1079284" y="1559661"/>
                  </a:lnTo>
                  <a:lnTo>
                    <a:pt x="1079284" y="1553527"/>
                  </a:lnTo>
                  <a:close/>
                </a:path>
                <a:path w="1927225" h="1598930">
                  <a:moveTo>
                    <a:pt x="1130617" y="1566367"/>
                  </a:moveTo>
                  <a:lnTo>
                    <a:pt x="1124102" y="1564576"/>
                  </a:lnTo>
                  <a:lnTo>
                    <a:pt x="1115682" y="1564576"/>
                  </a:lnTo>
                  <a:lnTo>
                    <a:pt x="1113536" y="1566799"/>
                  </a:lnTo>
                  <a:lnTo>
                    <a:pt x="1110830" y="1569796"/>
                  </a:lnTo>
                  <a:lnTo>
                    <a:pt x="1108075" y="1564576"/>
                  </a:lnTo>
                  <a:lnTo>
                    <a:pt x="1096518" y="1564576"/>
                  </a:lnTo>
                  <a:lnTo>
                    <a:pt x="1093762" y="1568335"/>
                  </a:lnTo>
                  <a:lnTo>
                    <a:pt x="1092593" y="1570050"/>
                  </a:lnTo>
                  <a:lnTo>
                    <a:pt x="1092466" y="1570050"/>
                  </a:lnTo>
                  <a:lnTo>
                    <a:pt x="1092466" y="1565503"/>
                  </a:lnTo>
                  <a:lnTo>
                    <a:pt x="1087374" y="1565503"/>
                  </a:lnTo>
                  <a:lnTo>
                    <a:pt x="1087374" y="1597621"/>
                  </a:lnTo>
                  <a:lnTo>
                    <a:pt x="1092784" y="1597621"/>
                  </a:lnTo>
                  <a:lnTo>
                    <a:pt x="1092784" y="1571396"/>
                  </a:lnTo>
                  <a:lnTo>
                    <a:pt x="1098181" y="1569440"/>
                  </a:lnTo>
                  <a:lnTo>
                    <a:pt x="1105242" y="1569440"/>
                  </a:lnTo>
                  <a:lnTo>
                    <a:pt x="1106297" y="1572691"/>
                  </a:lnTo>
                  <a:lnTo>
                    <a:pt x="1106297" y="1597621"/>
                  </a:lnTo>
                  <a:lnTo>
                    <a:pt x="1111694" y="1597621"/>
                  </a:lnTo>
                  <a:lnTo>
                    <a:pt x="1111694" y="1573733"/>
                  </a:lnTo>
                  <a:lnTo>
                    <a:pt x="1114704" y="1569440"/>
                  </a:lnTo>
                  <a:lnTo>
                    <a:pt x="1123861" y="1569440"/>
                  </a:lnTo>
                  <a:lnTo>
                    <a:pt x="1125207" y="1572437"/>
                  </a:lnTo>
                  <a:lnTo>
                    <a:pt x="1125207" y="1597621"/>
                  </a:lnTo>
                  <a:lnTo>
                    <a:pt x="1130617" y="1597621"/>
                  </a:lnTo>
                  <a:lnTo>
                    <a:pt x="1130617" y="1566367"/>
                  </a:lnTo>
                  <a:close/>
                </a:path>
                <a:path w="1927225" h="1598930">
                  <a:moveTo>
                    <a:pt x="1162964" y="1583563"/>
                  </a:moveTo>
                  <a:lnTo>
                    <a:pt x="1160627" y="1581111"/>
                  </a:lnTo>
                  <a:lnTo>
                    <a:pt x="1144346" y="1577047"/>
                  </a:lnTo>
                  <a:lnTo>
                    <a:pt x="1142695" y="1576438"/>
                  </a:lnTo>
                  <a:lnTo>
                    <a:pt x="1142695" y="1569796"/>
                  </a:lnTo>
                  <a:lnTo>
                    <a:pt x="1147419" y="1569250"/>
                  </a:lnTo>
                  <a:lnTo>
                    <a:pt x="1155903" y="1569250"/>
                  </a:lnTo>
                  <a:lnTo>
                    <a:pt x="1156639" y="1572628"/>
                  </a:lnTo>
                  <a:lnTo>
                    <a:pt x="1156703" y="1574660"/>
                  </a:lnTo>
                  <a:lnTo>
                    <a:pt x="1161923" y="1574660"/>
                  </a:lnTo>
                  <a:lnTo>
                    <a:pt x="1161923" y="1573060"/>
                  </a:lnTo>
                  <a:lnTo>
                    <a:pt x="1161122" y="1564576"/>
                  </a:lnTo>
                  <a:lnTo>
                    <a:pt x="1143304" y="1564576"/>
                  </a:lnTo>
                  <a:lnTo>
                    <a:pt x="1137475" y="1567776"/>
                  </a:lnTo>
                  <a:lnTo>
                    <a:pt x="1137475" y="1579257"/>
                  </a:lnTo>
                  <a:lnTo>
                    <a:pt x="1140421" y="1581543"/>
                  </a:lnTo>
                  <a:lnTo>
                    <a:pt x="1155776" y="1585353"/>
                  </a:lnTo>
                  <a:lnTo>
                    <a:pt x="1157554" y="1586204"/>
                  </a:lnTo>
                  <a:lnTo>
                    <a:pt x="1157554" y="1592338"/>
                  </a:lnTo>
                  <a:lnTo>
                    <a:pt x="1154061" y="1593888"/>
                  </a:lnTo>
                  <a:lnTo>
                    <a:pt x="1142568" y="1593888"/>
                  </a:lnTo>
                  <a:lnTo>
                    <a:pt x="1141831" y="1589824"/>
                  </a:lnTo>
                  <a:lnTo>
                    <a:pt x="1141653" y="1587309"/>
                  </a:lnTo>
                  <a:lnTo>
                    <a:pt x="1136421" y="1587309"/>
                  </a:lnTo>
                  <a:lnTo>
                    <a:pt x="1136611" y="1591183"/>
                  </a:lnTo>
                  <a:lnTo>
                    <a:pt x="1137539" y="1598561"/>
                  </a:lnTo>
                  <a:lnTo>
                    <a:pt x="1157490" y="1598561"/>
                  </a:lnTo>
                  <a:lnTo>
                    <a:pt x="1162964" y="1594561"/>
                  </a:lnTo>
                  <a:lnTo>
                    <a:pt x="1162964" y="1583563"/>
                  </a:lnTo>
                  <a:close/>
                </a:path>
                <a:path w="1927225" h="1598930">
                  <a:moveTo>
                    <a:pt x="1473034" y="1494840"/>
                  </a:moveTo>
                  <a:lnTo>
                    <a:pt x="1467967" y="1492770"/>
                  </a:lnTo>
                  <a:lnTo>
                    <a:pt x="1467967" y="1500974"/>
                  </a:lnTo>
                  <a:lnTo>
                    <a:pt x="1467967" y="1509750"/>
                  </a:lnTo>
                  <a:lnTo>
                    <a:pt x="1464932" y="1513433"/>
                  </a:lnTo>
                  <a:lnTo>
                    <a:pt x="1454505" y="1513433"/>
                  </a:lnTo>
                  <a:lnTo>
                    <a:pt x="1451991" y="1508899"/>
                  </a:lnTo>
                  <a:lnTo>
                    <a:pt x="1451991" y="1500085"/>
                  </a:lnTo>
                  <a:lnTo>
                    <a:pt x="1454353" y="1496568"/>
                  </a:lnTo>
                  <a:lnTo>
                    <a:pt x="1454619" y="1496174"/>
                  </a:lnTo>
                  <a:lnTo>
                    <a:pt x="1466113" y="1496174"/>
                  </a:lnTo>
                  <a:lnTo>
                    <a:pt x="1467967" y="1500974"/>
                  </a:lnTo>
                  <a:lnTo>
                    <a:pt x="1467967" y="1492770"/>
                  </a:lnTo>
                  <a:lnTo>
                    <a:pt x="1465554" y="1491780"/>
                  </a:lnTo>
                  <a:lnTo>
                    <a:pt x="1455394" y="1491780"/>
                  </a:lnTo>
                  <a:lnTo>
                    <a:pt x="1452651" y="1494447"/>
                  </a:lnTo>
                  <a:lnTo>
                    <a:pt x="1451444" y="1496568"/>
                  </a:lnTo>
                  <a:lnTo>
                    <a:pt x="1451317" y="1496466"/>
                  </a:lnTo>
                  <a:lnTo>
                    <a:pt x="1451419" y="1491627"/>
                  </a:lnTo>
                  <a:lnTo>
                    <a:pt x="1452943" y="1481950"/>
                  </a:lnTo>
                  <a:lnTo>
                    <a:pt x="1464881" y="1481950"/>
                  </a:lnTo>
                  <a:lnTo>
                    <a:pt x="1466786" y="1484515"/>
                  </a:lnTo>
                  <a:lnTo>
                    <a:pt x="1467396" y="1487982"/>
                  </a:lnTo>
                  <a:lnTo>
                    <a:pt x="1472209" y="1487982"/>
                  </a:lnTo>
                  <a:lnTo>
                    <a:pt x="1471815" y="1481950"/>
                  </a:lnTo>
                  <a:lnTo>
                    <a:pt x="1471688" y="1479994"/>
                  </a:lnTo>
                  <a:lnTo>
                    <a:pt x="1465287" y="1477530"/>
                  </a:lnTo>
                  <a:lnTo>
                    <a:pt x="1460754" y="1477530"/>
                  </a:lnTo>
                  <a:lnTo>
                    <a:pt x="1453540" y="1479613"/>
                  </a:lnTo>
                  <a:lnTo>
                    <a:pt x="1449095" y="1484807"/>
                  </a:lnTo>
                  <a:lnTo>
                    <a:pt x="1446860" y="1491627"/>
                  </a:lnTo>
                  <a:lnTo>
                    <a:pt x="1446250" y="1498523"/>
                  </a:lnTo>
                  <a:lnTo>
                    <a:pt x="1446250" y="1503654"/>
                  </a:lnTo>
                  <a:lnTo>
                    <a:pt x="1446911" y="1508455"/>
                  </a:lnTo>
                  <a:lnTo>
                    <a:pt x="1452054" y="1516494"/>
                  </a:lnTo>
                  <a:lnTo>
                    <a:pt x="1456347" y="1517827"/>
                  </a:lnTo>
                  <a:lnTo>
                    <a:pt x="1464881" y="1517827"/>
                  </a:lnTo>
                  <a:lnTo>
                    <a:pt x="1467231" y="1516329"/>
                  </a:lnTo>
                  <a:lnTo>
                    <a:pt x="1469847" y="1513433"/>
                  </a:lnTo>
                  <a:lnTo>
                    <a:pt x="1471980" y="1511134"/>
                  </a:lnTo>
                  <a:lnTo>
                    <a:pt x="1472946" y="1508455"/>
                  </a:lnTo>
                  <a:lnTo>
                    <a:pt x="1473034" y="1496174"/>
                  </a:lnTo>
                  <a:lnTo>
                    <a:pt x="1473034" y="1494840"/>
                  </a:lnTo>
                  <a:close/>
                </a:path>
                <a:path w="1927225" h="1598930">
                  <a:moveTo>
                    <a:pt x="1916163" y="0"/>
                  </a:moveTo>
                  <a:lnTo>
                    <a:pt x="1912988" y="0"/>
                  </a:lnTo>
                  <a:lnTo>
                    <a:pt x="1912988" y="3175"/>
                  </a:lnTo>
                  <a:lnTo>
                    <a:pt x="1912988" y="15760"/>
                  </a:lnTo>
                  <a:lnTo>
                    <a:pt x="1894840" y="15760"/>
                  </a:lnTo>
                  <a:lnTo>
                    <a:pt x="1894840" y="18935"/>
                  </a:lnTo>
                  <a:lnTo>
                    <a:pt x="1912988" y="18935"/>
                  </a:lnTo>
                  <a:lnTo>
                    <a:pt x="1912988" y="21323"/>
                  </a:lnTo>
                  <a:lnTo>
                    <a:pt x="1912988" y="173380"/>
                  </a:lnTo>
                  <a:lnTo>
                    <a:pt x="1894840" y="173380"/>
                  </a:lnTo>
                  <a:lnTo>
                    <a:pt x="1894840" y="176555"/>
                  </a:lnTo>
                  <a:lnTo>
                    <a:pt x="1912988" y="176555"/>
                  </a:lnTo>
                  <a:lnTo>
                    <a:pt x="1912988" y="331012"/>
                  </a:lnTo>
                  <a:lnTo>
                    <a:pt x="1894840" y="331012"/>
                  </a:lnTo>
                  <a:lnTo>
                    <a:pt x="1894840" y="334175"/>
                  </a:lnTo>
                  <a:lnTo>
                    <a:pt x="1912988" y="334175"/>
                  </a:lnTo>
                  <a:lnTo>
                    <a:pt x="1912988" y="488632"/>
                  </a:lnTo>
                  <a:lnTo>
                    <a:pt x="1894840" y="488632"/>
                  </a:lnTo>
                  <a:lnTo>
                    <a:pt x="1894840" y="491794"/>
                  </a:lnTo>
                  <a:lnTo>
                    <a:pt x="1912988" y="491794"/>
                  </a:lnTo>
                  <a:lnTo>
                    <a:pt x="1912988" y="646239"/>
                  </a:lnTo>
                  <a:lnTo>
                    <a:pt x="1894840" y="646239"/>
                  </a:lnTo>
                  <a:lnTo>
                    <a:pt x="1894840" y="649414"/>
                  </a:lnTo>
                  <a:lnTo>
                    <a:pt x="1912988" y="649414"/>
                  </a:lnTo>
                  <a:lnTo>
                    <a:pt x="1912988" y="803859"/>
                  </a:lnTo>
                  <a:lnTo>
                    <a:pt x="1894840" y="803859"/>
                  </a:lnTo>
                  <a:lnTo>
                    <a:pt x="1894840" y="807034"/>
                  </a:lnTo>
                  <a:lnTo>
                    <a:pt x="1912988" y="807034"/>
                  </a:lnTo>
                  <a:lnTo>
                    <a:pt x="1912988" y="961478"/>
                  </a:lnTo>
                  <a:lnTo>
                    <a:pt x="1894840" y="961478"/>
                  </a:lnTo>
                  <a:lnTo>
                    <a:pt x="1894840" y="964653"/>
                  </a:lnTo>
                  <a:lnTo>
                    <a:pt x="1912988" y="964653"/>
                  </a:lnTo>
                  <a:lnTo>
                    <a:pt x="1912988" y="1119111"/>
                  </a:lnTo>
                  <a:lnTo>
                    <a:pt x="1894840" y="1119111"/>
                  </a:lnTo>
                  <a:lnTo>
                    <a:pt x="1894840" y="1122273"/>
                  </a:lnTo>
                  <a:lnTo>
                    <a:pt x="1912988" y="1122273"/>
                  </a:lnTo>
                  <a:lnTo>
                    <a:pt x="1912988" y="1276718"/>
                  </a:lnTo>
                  <a:lnTo>
                    <a:pt x="1894840" y="1276718"/>
                  </a:lnTo>
                  <a:lnTo>
                    <a:pt x="1894840" y="1279893"/>
                  </a:lnTo>
                  <a:lnTo>
                    <a:pt x="1912988" y="1279893"/>
                  </a:lnTo>
                  <a:lnTo>
                    <a:pt x="1912988" y="1416189"/>
                  </a:lnTo>
                  <a:lnTo>
                    <a:pt x="1912988" y="1434338"/>
                  </a:lnTo>
                  <a:lnTo>
                    <a:pt x="1894840" y="1434338"/>
                  </a:lnTo>
                  <a:lnTo>
                    <a:pt x="1462443" y="1434338"/>
                  </a:lnTo>
                  <a:lnTo>
                    <a:pt x="1462443" y="1416189"/>
                  </a:lnTo>
                  <a:lnTo>
                    <a:pt x="1459268" y="1416189"/>
                  </a:lnTo>
                  <a:lnTo>
                    <a:pt x="1459268" y="1434338"/>
                  </a:lnTo>
                  <a:lnTo>
                    <a:pt x="1008722" y="1434338"/>
                  </a:lnTo>
                  <a:lnTo>
                    <a:pt x="1008722" y="1416189"/>
                  </a:lnTo>
                  <a:lnTo>
                    <a:pt x="1005547" y="1416189"/>
                  </a:lnTo>
                  <a:lnTo>
                    <a:pt x="1005547" y="1434338"/>
                  </a:lnTo>
                  <a:lnTo>
                    <a:pt x="554990" y="1434338"/>
                  </a:lnTo>
                  <a:lnTo>
                    <a:pt x="554990" y="1416189"/>
                  </a:lnTo>
                  <a:lnTo>
                    <a:pt x="551827" y="1416189"/>
                  </a:lnTo>
                  <a:lnTo>
                    <a:pt x="551827" y="1434338"/>
                  </a:lnTo>
                  <a:lnTo>
                    <a:pt x="119430" y="1434338"/>
                  </a:lnTo>
                  <a:lnTo>
                    <a:pt x="101282" y="1434338"/>
                  </a:lnTo>
                  <a:lnTo>
                    <a:pt x="101282" y="1416189"/>
                  </a:lnTo>
                  <a:lnTo>
                    <a:pt x="101282" y="1279893"/>
                  </a:lnTo>
                  <a:lnTo>
                    <a:pt x="119430" y="1279893"/>
                  </a:lnTo>
                  <a:lnTo>
                    <a:pt x="119430" y="1276718"/>
                  </a:lnTo>
                  <a:lnTo>
                    <a:pt x="101282" y="1276718"/>
                  </a:lnTo>
                  <a:lnTo>
                    <a:pt x="101282" y="1122273"/>
                  </a:lnTo>
                  <a:lnTo>
                    <a:pt x="119430" y="1122273"/>
                  </a:lnTo>
                  <a:lnTo>
                    <a:pt x="119430" y="1119111"/>
                  </a:lnTo>
                  <a:lnTo>
                    <a:pt x="101282" y="1119111"/>
                  </a:lnTo>
                  <a:lnTo>
                    <a:pt x="101282" y="964653"/>
                  </a:lnTo>
                  <a:lnTo>
                    <a:pt x="119430" y="964653"/>
                  </a:lnTo>
                  <a:lnTo>
                    <a:pt x="119430" y="961478"/>
                  </a:lnTo>
                  <a:lnTo>
                    <a:pt x="101282" y="961478"/>
                  </a:lnTo>
                  <a:lnTo>
                    <a:pt x="101282" y="807034"/>
                  </a:lnTo>
                  <a:lnTo>
                    <a:pt x="119430" y="807034"/>
                  </a:lnTo>
                  <a:lnTo>
                    <a:pt x="119430" y="803859"/>
                  </a:lnTo>
                  <a:lnTo>
                    <a:pt x="101282" y="803859"/>
                  </a:lnTo>
                  <a:lnTo>
                    <a:pt x="101282" y="649414"/>
                  </a:lnTo>
                  <a:lnTo>
                    <a:pt x="119430" y="649414"/>
                  </a:lnTo>
                  <a:lnTo>
                    <a:pt x="119430" y="646239"/>
                  </a:lnTo>
                  <a:lnTo>
                    <a:pt x="101282" y="646239"/>
                  </a:lnTo>
                  <a:lnTo>
                    <a:pt x="101282" y="491794"/>
                  </a:lnTo>
                  <a:lnTo>
                    <a:pt x="119430" y="491794"/>
                  </a:lnTo>
                  <a:lnTo>
                    <a:pt x="119430" y="488632"/>
                  </a:lnTo>
                  <a:lnTo>
                    <a:pt x="101282" y="488632"/>
                  </a:lnTo>
                  <a:lnTo>
                    <a:pt x="101282" y="334175"/>
                  </a:lnTo>
                  <a:lnTo>
                    <a:pt x="119430" y="334175"/>
                  </a:lnTo>
                  <a:lnTo>
                    <a:pt x="119430" y="331012"/>
                  </a:lnTo>
                  <a:lnTo>
                    <a:pt x="101282" y="331012"/>
                  </a:lnTo>
                  <a:lnTo>
                    <a:pt x="101282" y="176555"/>
                  </a:lnTo>
                  <a:lnTo>
                    <a:pt x="119430" y="176555"/>
                  </a:lnTo>
                  <a:lnTo>
                    <a:pt x="119430" y="173380"/>
                  </a:lnTo>
                  <a:lnTo>
                    <a:pt x="101282" y="173380"/>
                  </a:lnTo>
                  <a:lnTo>
                    <a:pt x="101282" y="21323"/>
                  </a:lnTo>
                  <a:lnTo>
                    <a:pt x="101282" y="18935"/>
                  </a:lnTo>
                  <a:lnTo>
                    <a:pt x="119430" y="18935"/>
                  </a:lnTo>
                  <a:lnTo>
                    <a:pt x="119430" y="15760"/>
                  </a:lnTo>
                  <a:lnTo>
                    <a:pt x="101282" y="15760"/>
                  </a:lnTo>
                  <a:lnTo>
                    <a:pt x="101282" y="3175"/>
                  </a:lnTo>
                  <a:lnTo>
                    <a:pt x="551827" y="3175"/>
                  </a:lnTo>
                  <a:lnTo>
                    <a:pt x="551827" y="21323"/>
                  </a:lnTo>
                  <a:lnTo>
                    <a:pt x="554990" y="21323"/>
                  </a:lnTo>
                  <a:lnTo>
                    <a:pt x="554990" y="3175"/>
                  </a:lnTo>
                  <a:lnTo>
                    <a:pt x="1005547" y="3175"/>
                  </a:lnTo>
                  <a:lnTo>
                    <a:pt x="1005547" y="21323"/>
                  </a:lnTo>
                  <a:lnTo>
                    <a:pt x="1008722" y="21323"/>
                  </a:lnTo>
                  <a:lnTo>
                    <a:pt x="1008722" y="3175"/>
                  </a:lnTo>
                  <a:lnTo>
                    <a:pt x="1459268" y="3175"/>
                  </a:lnTo>
                  <a:lnTo>
                    <a:pt x="1459268" y="21323"/>
                  </a:lnTo>
                  <a:lnTo>
                    <a:pt x="1462443" y="21323"/>
                  </a:lnTo>
                  <a:lnTo>
                    <a:pt x="1462443" y="3175"/>
                  </a:lnTo>
                  <a:lnTo>
                    <a:pt x="1912988" y="3175"/>
                  </a:lnTo>
                  <a:lnTo>
                    <a:pt x="1912988" y="12"/>
                  </a:lnTo>
                  <a:lnTo>
                    <a:pt x="1462443" y="12"/>
                  </a:lnTo>
                  <a:lnTo>
                    <a:pt x="1459268" y="0"/>
                  </a:lnTo>
                  <a:lnTo>
                    <a:pt x="1008722" y="12"/>
                  </a:lnTo>
                  <a:lnTo>
                    <a:pt x="1005547" y="0"/>
                  </a:lnTo>
                  <a:lnTo>
                    <a:pt x="554990" y="12"/>
                  </a:lnTo>
                  <a:lnTo>
                    <a:pt x="551827" y="0"/>
                  </a:lnTo>
                  <a:lnTo>
                    <a:pt x="101282" y="12"/>
                  </a:lnTo>
                  <a:lnTo>
                    <a:pt x="98107" y="0"/>
                  </a:lnTo>
                  <a:lnTo>
                    <a:pt x="98107" y="1437513"/>
                  </a:lnTo>
                  <a:lnTo>
                    <a:pt x="101282" y="1437513"/>
                  </a:lnTo>
                  <a:lnTo>
                    <a:pt x="1916163" y="1437513"/>
                  </a:lnTo>
                  <a:lnTo>
                    <a:pt x="1916163" y="1434338"/>
                  </a:lnTo>
                  <a:lnTo>
                    <a:pt x="1916163" y="12"/>
                  </a:lnTo>
                  <a:close/>
                </a:path>
                <a:path w="1927225" h="1598930">
                  <a:moveTo>
                    <a:pt x="1927047" y="1478381"/>
                  </a:moveTo>
                  <a:lnTo>
                    <a:pt x="1899907" y="1478381"/>
                  </a:lnTo>
                  <a:lnTo>
                    <a:pt x="1899907" y="1483182"/>
                  </a:lnTo>
                  <a:lnTo>
                    <a:pt x="1921510" y="1483182"/>
                  </a:lnTo>
                  <a:lnTo>
                    <a:pt x="1916010" y="1490611"/>
                  </a:lnTo>
                  <a:lnTo>
                    <a:pt x="1911172" y="1499222"/>
                  </a:lnTo>
                  <a:lnTo>
                    <a:pt x="1907489" y="1508213"/>
                  </a:lnTo>
                  <a:lnTo>
                    <a:pt x="1905495" y="1516773"/>
                  </a:lnTo>
                  <a:lnTo>
                    <a:pt x="1910905" y="1516773"/>
                  </a:lnTo>
                  <a:lnTo>
                    <a:pt x="1914067" y="1504632"/>
                  </a:lnTo>
                  <a:lnTo>
                    <a:pt x="1918563" y="1494688"/>
                  </a:lnTo>
                  <a:lnTo>
                    <a:pt x="1923262" y="1487258"/>
                  </a:lnTo>
                  <a:lnTo>
                    <a:pt x="1927047" y="1482674"/>
                  </a:lnTo>
                  <a:lnTo>
                    <a:pt x="1927047" y="1478381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3" name="object 117">
              <a:extLst>
                <a:ext uri="{FF2B5EF4-FFF2-40B4-BE49-F238E27FC236}">
                  <a16:creationId xmlns:a16="http://schemas.microsoft.com/office/drawing/2014/main" id="{E940AFCA-6413-4544-9241-D20B42ADDA96}"/>
                </a:ext>
              </a:extLst>
            </p:cNvPr>
            <p:cNvSpPr/>
            <p:nvPr/>
          </p:nvSpPr>
          <p:spPr>
            <a:xfrm>
              <a:off x="4920729" y="731608"/>
              <a:ext cx="153035" cy="844550"/>
            </a:xfrm>
            <a:custGeom>
              <a:avLst/>
              <a:gdLst/>
              <a:ahLst/>
              <a:cxnLst/>
              <a:rect l="l" t="t" r="r" b="b"/>
              <a:pathLst>
                <a:path w="153035" h="844550">
                  <a:moveTo>
                    <a:pt x="44107" y="805027"/>
                  </a:moveTo>
                  <a:lnTo>
                    <a:pt x="25984" y="811593"/>
                  </a:lnTo>
                  <a:lnTo>
                    <a:pt x="25984" y="818045"/>
                  </a:lnTo>
                  <a:lnTo>
                    <a:pt x="25984" y="831748"/>
                  </a:lnTo>
                  <a:lnTo>
                    <a:pt x="6578" y="824674"/>
                  </a:lnTo>
                  <a:lnTo>
                    <a:pt x="25984" y="818045"/>
                  </a:lnTo>
                  <a:lnTo>
                    <a:pt x="25984" y="811593"/>
                  </a:lnTo>
                  <a:lnTo>
                    <a:pt x="0" y="820991"/>
                  </a:lnTo>
                  <a:lnTo>
                    <a:pt x="0" y="827760"/>
                  </a:lnTo>
                  <a:lnTo>
                    <a:pt x="44107" y="844334"/>
                  </a:lnTo>
                  <a:lnTo>
                    <a:pt x="44107" y="838200"/>
                  </a:lnTo>
                  <a:lnTo>
                    <a:pt x="31267" y="833589"/>
                  </a:lnTo>
                  <a:lnTo>
                    <a:pt x="31267" y="831748"/>
                  </a:lnTo>
                  <a:lnTo>
                    <a:pt x="31267" y="818045"/>
                  </a:lnTo>
                  <a:lnTo>
                    <a:pt x="31267" y="815898"/>
                  </a:lnTo>
                  <a:lnTo>
                    <a:pt x="44107" y="811530"/>
                  </a:lnTo>
                  <a:lnTo>
                    <a:pt x="44107" y="805027"/>
                  </a:lnTo>
                  <a:close/>
                </a:path>
                <a:path w="153035" h="844550">
                  <a:moveTo>
                    <a:pt x="44107" y="698715"/>
                  </a:moveTo>
                  <a:lnTo>
                    <a:pt x="20764" y="698715"/>
                  </a:lnTo>
                  <a:lnTo>
                    <a:pt x="16827" y="695515"/>
                  </a:lnTo>
                  <a:lnTo>
                    <a:pt x="16827" y="688454"/>
                  </a:lnTo>
                  <a:lnTo>
                    <a:pt x="11239" y="688454"/>
                  </a:lnTo>
                  <a:lnTo>
                    <a:pt x="11049" y="689876"/>
                  </a:lnTo>
                  <a:lnTo>
                    <a:pt x="11049" y="693928"/>
                  </a:lnTo>
                  <a:lnTo>
                    <a:pt x="13563" y="696747"/>
                  </a:lnTo>
                  <a:lnTo>
                    <a:pt x="17310" y="698906"/>
                  </a:lnTo>
                  <a:lnTo>
                    <a:pt x="11976" y="699020"/>
                  </a:lnTo>
                  <a:lnTo>
                    <a:pt x="11976" y="704126"/>
                  </a:lnTo>
                  <a:lnTo>
                    <a:pt x="44107" y="704126"/>
                  </a:lnTo>
                  <a:lnTo>
                    <a:pt x="44107" y="698715"/>
                  </a:lnTo>
                  <a:close/>
                </a:path>
                <a:path w="153035" h="844550">
                  <a:moveTo>
                    <a:pt x="45021" y="778675"/>
                  </a:moveTo>
                  <a:lnTo>
                    <a:pt x="37846" y="775538"/>
                  </a:lnTo>
                  <a:lnTo>
                    <a:pt x="32740" y="774992"/>
                  </a:lnTo>
                  <a:lnTo>
                    <a:pt x="32740" y="780211"/>
                  </a:lnTo>
                  <a:lnTo>
                    <a:pt x="37655" y="781126"/>
                  </a:lnTo>
                  <a:lnTo>
                    <a:pt x="40360" y="784263"/>
                  </a:lnTo>
                  <a:lnTo>
                    <a:pt x="40360" y="795324"/>
                  </a:lnTo>
                  <a:lnTo>
                    <a:pt x="33540" y="796671"/>
                  </a:lnTo>
                  <a:lnTo>
                    <a:pt x="22301" y="796671"/>
                  </a:lnTo>
                  <a:lnTo>
                    <a:pt x="15913" y="794524"/>
                  </a:lnTo>
                  <a:lnTo>
                    <a:pt x="15913" y="783285"/>
                  </a:lnTo>
                  <a:lnTo>
                    <a:pt x="18491" y="780884"/>
                  </a:lnTo>
                  <a:lnTo>
                    <a:pt x="22783" y="780211"/>
                  </a:lnTo>
                  <a:lnTo>
                    <a:pt x="22783" y="774992"/>
                  </a:lnTo>
                  <a:lnTo>
                    <a:pt x="17208" y="775423"/>
                  </a:lnTo>
                  <a:lnTo>
                    <a:pt x="11049" y="778611"/>
                  </a:lnTo>
                  <a:lnTo>
                    <a:pt x="11049" y="797648"/>
                  </a:lnTo>
                  <a:lnTo>
                    <a:pt x="18973" y="802449"/>
                  </a:lnTo>
                  <a:lnTo>
                    <a:pt x="38201" y="802449"/>
                  </a:lnTo>
                  <a:lnTo>
                    <a:pt x="45021" y="797102"/>
                  </a:lnTo>
                  <a:lnTo>
                    <a:pt x="45021" y="778675"/>
                  </a:lnTo>
                  <a:close/>
                </a:path>
                <a:path w="153035" h="844550">
                  <a:moveTo>
                    <a:pt x="45021" y="748004"/>
                  </a:moveTo>
                  <a:lnTo>
                    <a:pt x="37846" y="744867"/>
                  </a:lnTo>
                  <a:lnTo>
                    <a:pt x="32740" y="744321"/>
                  </a:lnTo>
                  <a:lnTo>
                    <a:pt x="32740" y="749541"/>
                  </a:lnTo>
                  <a:lnTo>
                    <a:pt x="37655" y="750455"/>
                  </a:lnTo>
                  <a:lnTo>
                    <a:pt x="40360" y="753592"/>
                  </a:lnTo>
                  <a:lnTo>
                    <a:pt x="40360" y="764654"/>
                  </a:lnTo>
                  <a:lnTo>
                    <a:pt x="33540" y="766000"/>
                  </a:lnTo>
                  <a:lnTo>
                    <a:pt x="22301" y="766000"/>
                  </a:lnTo>
                  <a:lnTo>
                    <a:pt x="15913" y="763854"/>
                  </a:lnTo>
                  <a:lnTo>
                    <a:pt x="15913" y="752614"/>
                  </a:lnTo>
                  <a:lnTo>
                    <a:pt x="18491" y="750214"/>
                  </a:lnTo>
                  <a:lnTo>
                    <a:pt x="22783" y="749541"/>
                  </a:lnTo>
                  <a:lnTo>
                    <a:pt x="22783" y="744321"/>
                  </a:lnTo>
                  <a:lnTo>
                    <a:pt x="17208" y="744740"/>
                  </a:lnTo>
                  <a:lnTo>
                    <a:pt x="11049" y="747941"/>
                  </a:lnTo>
                  <a:lnTo>
                    <a:pt x="11049" y="766991"/>
                  </a:lnTo>
                  <a:lnTo>
                    <a:pt x="18973" y="771779"/>
                  </a:lnTo>
                  <a:lnTo>
                    <a:pt x="38201" y="771779"/>
                  </a:lnTo>
                  <a:lnTo>
                    <a:pt x="45021" y="766432"/>
                  </a:lnTo>
                  <a:lnTo>
                    <a:pt x="45021" y="748004"/>
                  </a:lnTo>
                  <a:close/>
                </a:path>
                <a:path w="153035" h="844550">
                  <a:moveTo>
                    <a:pt x="45021" y="723176"/>
                  </a:moveTo>
                  <a:lnTo>
                    <a:pt x="43065" y="720420"/>
                  </a:lnTo>
                  <a:lnTo>
                    <a:pt x="39319" y="718146"/>
                  </a:lnTo>
                  <a:lnTo>
                    <a:pt x="39446" y="718019"/>
                  </a:lnTo>
                  <a:lnTo>
                    <a:pt x="44107" y="718019"/>
                  </a:lnTo>
                  <a:lnTo>
                    <a:pt x="44107" y="712927"/>
                  </a:lnTo>
                  <a:lnTo>
                    <a:pt x="11976" y="712927"/>
                  </a:lnTo>
                  <a:lnTo>
                    <a:pt x="11976" y="718324"/>
                  </a:lnTo>
                  <a:lnTo>
                    <a:pt x="34328" y="718324"/>
                  </a:lnTo>
                  <a:lnTo>
                    <a:pt x="40360" y="720356"/>
                  </a:lnTo>
                  <a:lnTo>
                    <a:pt x="40360" y="730681"/>
                  </a:lnTo>
                  <a:lnTo>
                    <a:pt x="38569" y="733386"/>
                  </a:lnTo>
                  <a:lnTo>
                    <a:pt x="11976" y="733386"/>
                  </a:lnTo>
                  <a:lnTo>
                    <a:pt x="11976" y="738784"/>
                  </a:lnTo>
                  <a:lnTo>
                    <a:pt x="42748" y="738784"/>
                  </a:lnTo>
                  <a:lnTo>
                    <a:pt x="45021" y="733069"/>
                  </a:lnTo>
                  <a:lnTo>
                    <a:pt x="45021" y="723176"/>
                  </a:lnTo>
                  <a:close/>
                </a:path>
                <a:path w="153035" h="844550">
                  <a:moveTo>
                    <a:pt x="45021" y="680631"/>
                  </a:moveTo>
                  <a:lnTo>
                    <a:pt x="44907" y="669759"/>
                  </a:lnTo>
                  <a:lnTo>
                    <a:pt x="42087" y="666623"/>
                  </a:lnTo>
                  <a:lnTo>
                    <a:pt x="40551" y="665226"/>
                  </a:lnTo>
                  <a:lnTo>
                    <a:pt x="40551" y="669759"/>
                  </a:lnTo>
                  <a:lnTo>
                    <a:pt x="40551" y="678853"/>
                  </a:lnTo>
                  <a:lnTo>
                    <a:pt x="38442" y="680631"/>
                  </a:lnTo>
                  <a:lnTo>
                    <a:pt x="30899" y="680631"/>
                  </a:lnTo>
                  <a:lnTo>
                    <a:pt x="30099" y="676389"/>
                  </a:lnTo>
                  <a:lnTo>
                    <a:pt x="29730" y="673747"/>
                  </a:lnTo>
                  <a:lnTo>
                    <a:pt x="28879" y="667054"/>
                  </a:lnTo>
                  <a:lnTo>
                    <a:pt x="28384" y="665708"/>
                  </a:lnTo>
                  <a:lnTo>
                    <a:pt x="27711" y="664845"/>
                  </a:lnTo>
                  <a:lnTo>
                    <a:pt x="37287" y="664845"/>
                  </a:lnTo>
                  <a:lnTo>
                    <a:pt x="40551" y="669759"/>
                  </a:lnTo>
                  <a:lnTo>
                    <a:pt x="40551" y="665226"/>
                  </a:lnTo>
                  <a:lnTo>
                    <a:pt x="40132" y="664845"/>
                  </a:lnTo>
                  <a:lnTo>
                    <a:pt x="39992" y="664718"/>
                  </a:lnTo>
                  <a:lnTo>
                    <a:pt x="39801" y="664540"/>
                  </a:lnTo>
                  <a:lnTo>
                    <a:pt x="42252" y="664349"/>
                  </a:lnTo>
                  <a:lnTo>
                    <a:pt x="44729" y="663613"/>
                  </a:lnTo>
                  <a:lnTo>
                    <a:pt x="44729" y="657593"/>
                  </a:lnTo>
                  <a:lnTo>
                    <a:pt x="44348" y="656793"/>
                  </a:lnTo>
                  <a:lnTo>
                    <a:pt x="44107" y="655878"/>
                  </a:lnTo>
                  <a:lnTo>
                    <a:pt x="40170" y="655878"/>
                  </a:lnTo>
                  <a:lnTo>
                    <a:pt x="40297" y="656793"/>
                  </a:lnTo>
                  <a:lnTo>
                    <a:pt x="40424" y="658761"/>
                  </a:lnTo>
                  <a:lnTo>
                    <a:pt x="39865" y="659434"/>
                  </a:lnTo>
                  <a:lnTo>
                    <a:pt x="11798" y="659434"/>
                  </a:lnTo>
                  <a:lnTo>
                    <a:pt x="11137" y="667550"/>
                  </a:lnTo>
                  <a:lnTo>
                    <a:pt x="11049" y="679284"/>
                  </a:lnTo>
                  <a:lnTo>
                    <a:pt x="14071" y="684377"/>
                  </a:lnTo>
                  <a:lnTo>
                    <a:pt x="21742" y="684631"/>
                  </a:lnTo>
                  <a:lnTo>
                    <a:pt x="21742" y="679640"/>
                  </a:lnTo>
                  <a:lnTo>
                    <a:pt x="19291" y="679284"/>
                  </a:lnTo>
                  <a:lnTo>
                    <a:pt x="15544" y="678421"/>
                  </a:lnTo>
                  <a:lnTo>
                    <a:pt x="15633" y="667054"/>
                  </a:lnTo>
                  <a:lnTo>
                    <a:pt x="17373" y="664718"/>
                  </a:lnTo>
                  <a:lnTo>
                    <a:pt x="23952" y="664718"/>
                  </a:lnTo>
                  <a:lnTo>
                    <a:pt x="24447" y="666254"/>
                  </a:lnTo>
                  <a:lnTo>
                    <a:pt x="24574" y="667550"/>
                  </a:lnTo>
                  <a:lnTo>
                    <a:pt x="26784" y="685431"/>
                  </a:lnTo>
                  <a:lnTo>
                    <a:pt x="33045" y="686219"/>
                  </a:lnTo>
                  <a:lnTo>
                    <a:pt x="41275" y="686219"/>
                  </a:lnTo>
                  <a:lnTo>
                    <a:pt x="45021" y="682053"/>
                  </a:lnTo>
                  <a:lnTo>
                    <a:pt x="45021" y="680631"/>
                  </a:lnTo>
                  <a:close/>
                </a:path>
                <a:path w="153035" h="844550">
                  <a:moveTo>
                    <a:pt x="45021" y="628713"/>
                  </a:moveTo>
                  <a:lnTo>
                    <a:pt x="37846" y="625576"/>
                  </a:lnTo>
                  <a:lnTo>
                    <a:pt x="32740" y="625030"/>
                  </a:lnTo>
                  <a:lnTo>
                    <a:pt x="32740" y="630250"/>
                  </a:lnTo>
                  <a:lnTo>
                    <a:pt x="37655" y="631164"/>
                  </a:lnTo>
                  <a:lnTo>
                    <a:pt x="40360" y="634301"/>
                  </a:lnTo>
                  <a:lnTo>
                    <a:pt x="40360" y="645363"/>
                  </a:lnTo>
                  <a:lnTo>
                    <a:pt x="33540" y="646709"/>
                  </a:lnTo>
                  <a:lnTo>
                    <a:pt x="22301" y="646709"/>
                  </a:lnTo>
                  <a:lnTo>
                    <a:pt x="15913" y="644563"/>
                  </a:lnTo>
                  <a:lnTo>
                    <a:pt x="15913" y="633323"/>
                  </a:lnTo>
                  <a:lnTo>
                    <a:pt x="18491" y="630923"/>
                  </a:lnTo>
                  <a:lnTo>
                    <a:pt x="22783" y="630250"/>
                  </a:lnTo>
                  <a:lnTo>
                    <a:pt x="22783" y="625030"/>
                  </a:lnTo>
                  <a:lnTo>
                    <a:pt x="17208" y="625449"/>
                  </a:lnTo>
                  <a:lnTo>
                    <a:pt x="11049" y="628650"/>
                  </a:lnTo>
                  <a:lnTo>
                    <a:pt x="11049" y="647687"/>
                  </a:lnTo>
                  <a:lnTo>
                    <a:pt x="18973" y="652487"/>
                  </a:lnTo>
                  <a:lnTo>
                    <a:pt x="38201" y="652487"/>
                  </a:lnTo>
                  <a:lnTo>
                    <a:pt x="45021" y="647141"/>
                  </a:lnTo>
                  <a:lnTo>
                    <a:pt x="45021" y="628713"/>
                  </a:lnTo>
                  <a:close/>
                </a:path>
                <a:path w="153035" h="844550">
                  <a:moveTo>
                    <a:pt x="57251" y="610819"/>
                  </a:moveTo>
                  <a:lnTo>
                    <a:pt x="56515" y="610260"/>
                  </a:lnTo>
                  <a:lnTo>
                    <a:pt x="35598" y="602157"/>
                  </a:lnTo>
                  <a:lnTo>
                    <a:pt x="27724" y="599262"/>
                  </a:lnTo>
                  <a:lnTo>
                    <a:pt x="11976" y="593623"/>
                  </a:lnTo>
                  <a:lnTo>
                    <a:pt x="11976" y="599579"/>
                  </a:lnTo>
                  <a:lnTo>
                    <a:pt x="38150" y="608177"/>
                  </a:lnTo>
                  <a:lnTo>
                    <a:pt x="38150" y="608304"/>
                  </a:lnTo>
                  <a:lnTo>
                    <a:pt x="11976" y="616839"/>
                  </a:lnTo>
                  <a:lnTo>
                    <a:pt x="11976" y="622985"/>
                  </a:lnTo>
                  <a:lnTo>
                    <a:pt x="44958" y="611060"/>
                  </a:lnTo>
                  <a:lnTo>
                    <a:pt x="52400" y="613956"/>
                  </a:lnTo>
                  <a:lnTo>
                    <a:pt x="52400" y="618248"/>
                  </a:lnTo>
                  <a:lnTo>
                    <a:pt x="51841" y="620039"/>
                  </a:lnTo>
                  <a:lnTo>
                    <a:pt x="56756" y="620039"/>
                  </a:lnTo>
                  <a:lnTo>
                    <a:pt x="57251" y="617766"/>
                  </a:lnTo>
                  <a:lnTo>
                    <a:pt x="57251" y="610819"/>
                  </a:lnTo>
                  <a:close/>
                </a:path>
                <a:path w="153035" h="844550">
                  <a:moveTo>
                    <a:pt x="106540" y="169621"/>
                  </a:moveTo>
                  <a:lnTo>
                    <a:pt x="105156" y="162026"/>
                  </a:lnTo>
                  <a:lnTo>
                    <a:pt x="104355" y="157619"/>
                  </a:lnTo>
                  <a:lnTo>
                    <a:pt x="101282" y="157619"/>
                  </a:lnTo>
                  <a:lnTo>
                    <a:pt x="101282" y="167944"/>
                  </a:lnTo>
                  <a:lnTo>
                    <a:pt x="101282" y="187591"/>
                  </a:lnTo>
                  <a:lnTo>
                    <a:pt x="98729" y="193497"/>
                  </a:lnTo>
                  <a:lnTo>
                    <a:pt x="87439" y="193497"/>
                  </a:lnTo>
                  <a:lnTo>
                    <a:pt x="84886" y="187591"/>
                  </a:lnTo>
                  <a:lnTo>
                    <a:pt x="84886" y="167944"/>
                  </a:lnTo>
                  <a:lnTo>
                    <a:pt x="87439" y="162026"/>
                  </a:lnTo>
                  <a:lnTo>
                    <a:pt x="98729" y="162026"/>
                  </a:lnTo>
                  <a:lnTo>
                    <a:pt x="101282" y="167944"/>
                  </a:lnTo>
                  <a:lnTo>
                    <a:pt x="101282" y="157619"/>
                  </a:lnTo>
                  <a:lnTo>
                    <a:pt x="81813" y="157619"/>
                  </a:lnTo>
                  <a:lnTo>
                    <a:pt x="79629" y="169621"/>
                  </a:lnTo>
                  <a:lnTo>
                    <a:pt x="79629" y="185915"/>
                  </a:lnTo>
                  <a:lnTo>
                    <a:pt x="81813" y="197916"/>
                  </a:lnTo>
                  <a:lnTo>
                    <a:pt x="104355" y="197916"/>
                  </a:lnTo>
                  <a:lnTo>
                    <a:pt x="105156" y="193497"/>
                  </a:lnTo>
                  <a:lnTo>
                    <a:pt x="106540" y="185915"/>
                  </a:lnTo>
                  <a:lnTo>
                    <a:pt x="106540" y="169621"/>
                  </a:lnTo>
                  <a:close/>
                </a:path>
                <a:path w="153035" h="844550">
                  <a:moveTo>
                    <a:pt x="119227" y="190944"/>
                  </a:moveTo>
                  <a:lnTo>
                    <a:pt x="113436" y="190944"/>
                  </a:lnTo>
                  <a:lnTo>
                    <a:pt x="113436" y="196850"/>
                  </a:lnTo>
                  <a:lnTo>
                    <a:pt x="119227" y="196850"/>
                  </a:lnTo>
                  <a:lnTo>
                    <a:pt x="119227" y="190944"/>
                  </a:lnTo>
                  <a:close/>
                </a:path>
                <a:path w="153035" h="844550">
                  <a:moveTo>
                    <a:pt x="143598" y="0"/>
                  </a:moveTo>
                  <a:lnTo>
                    <a:pt x="139750" y="0"/>
                  </a:lnTo>
                  <a:lnTo>
                    <a:pt x="138188" y="6413"/>
                  </a:lnTo>
                  <a:lnTo>
                    <a:pt x="135559" y="7023"/>
                  </a:lnTo>
                  <a:lnTo>
                    <a:pt x="129209" y="7480"/>
                  </a:lnTo>
                  <a:lnTo>
                    <a:pt x="129209" y="11379"/>
                  </a:lnTo>
                  <a:lnTo>
                    <a:pt x="138366" y="11379"/>
                  </a:lnTo>
                  <a:lnTo>
                    <a:pt x="138366" y="39230"/>
                  </a:lnTo>
                  <a:lnTo>
                    <a:pt x="143598" y="39230"/>
                  </a:lnTo>
                  <a:lnTo>
                    <a:pt x="143598" y="0"/>
                  </a:lnTo>
                  <a:close/>
                </a:path>
                <a:path w="153035" h="844550">
                  <a:moveTo>
                    <a:pt x="152755" y="169443"/>
                  </a:moveTo>
                  <a:lnTo>
                    <a:pt x="151980" y="162026"/>
                  </a:lnTo>
                  <a:lnTo>
                    <a:pt x="151536" y="157619"/>
                  </a:lnTo>
                  <a:lnTo>
                    <a:pt x="147015" y="157619"/>
                  </a:lnTo>
                  <a:lnTo>
                    <a:pt x="147015" y="165925"/>
                  </a:lnTo>
                  <a:lnTo>
                    <a:pt x="147015" y="178155"/>
                  </a:lnTo>
                  <a:lnTo>
                    <a:pt x="142049" y="179324"/>
                  </a:lnTo>
                  <a:lnTo>
                    <a:pt x="136182" y="179324"/>
                  </a:lnTo>
                  <a:lnTo>
                    <a:pt x="131495" y="178371"/>
                  </a:lnTo>
                  <a:lnTo>
                    <a:pt x="131495" y="165595"/>
                  </a:lnTo>
                  <a:lnTo>
                    <a:pt x="134518" y="162026"/>
                  </a:lnTo>
                  <a:lnTo>
                    <a:pt x="144729" y="162026"/>
                  </a:lnTo>
                  <a:lnTo>
                    <a:pt x="147015" y="165925"/>
                  </a:lnTo>
                  <a:lnTo>
                    <a:pt x="147015" y="157619"/>
                  </a:lnTo>
                  <a:lnTo>
                    <a:pt x="130771" y="157619"/>
                  </a:lnTo>
                  <a:lnTo>
                    <a:pt x="126415" y="163918"/>
                  </a:lnTo>
                  <a:lnTo>
                    <a:pt x="126415" y="178879"/>
                  </a:lnTo>
                  <a:lnTo>
                    <a:pt x="131495" y="183730"/>
                  </a:lnTo>
                  <a:lnTo>
                    <a:pt x="142379" y="183730"/>
                  </a:lnTo>
                  <a:lnTo>
                    <a:pt x="146291" y="182054"/>
                  </a:lnTo>
                  <a:lnTo>
                    <a:pt x="147599" y="179324"/>
                  </a:lnTo>
                  <a:lnTo>
                    <a:pt x="147739" y="179044"/>
                  </a:lnTo>
                  <a:lnTo>
                    <a:pt x="147828" y="179324"/>
                  </a:lnTo>
                  <a:lnTo>
                    <a:pt x="146621" y="189318"/>
                  </a:lnTo>
                  <a:lnTo>
                    <a:pt x="143764" y="193840"/>
                  </a:lnTo>
                  <a:lnTo>
                    <a:pt x="134391" y="193840"/>
                  </a:lnTo>
                  <a:lnTo>
                    <a:pt x="132067" y="191376"/>
                  </a:lnTo>
                  <a:lnTo>
                    <a:pt x="131775" y="187413"/>
                  </a:lnTo>
                  <a:lnTo>
                    <a:pt x="126860" y="187413"/>
                  </a:lnTo>
                  <a:lnTo>
                    <a:pt x="126911" y="191376"/>
                  </a:lnTo>
                  <a:lnTo>
                    <a:pt x="129324" y="197916"/>
                  </a:lnTo>
                  <a:lnTo>
                    <a:pt x="138531" y="197916"/>
                  </a:lnTo>
                  <a:lnTo>
                    <a:pt x="146443" y="195059"/>
                  </a:lnTo>
                  <a:lnTo>
                    <a:pt x="147218" y="193840"/>
                  </a:lnTo>
                  <a:lnTo>
                    <a:pt x="150698" y="188442"/>
                  </a:lnTo>
                  <a:lnTo>
                    <a:pt x="152425" y="181038"/>
                  </a:lnTo>
                  <a:lnTo>
                    <a:pt x="152552" y="179044"/>
                  </a:lnTo>
                  <a:lnTo>
                    <a:pt x="152755" y="175806"/>
                  </a:lnTo>
                  <a:lnTo>
                    <a:pt x="152755" y="169443"/>
                  </a:lnTo>
                  <a:close/>
                </a:path>
                <a:path w="153035" h="844550">
                  <a:moveTo>
                    <a:pt x="152920" y="340182"/>
                  </a:moveTo>
                  <a:lnTo>
                    <a:pt x="151853" y="336054"/>
                  </a:lnTo>
                  <a:lnTo>
                    <a:pt x="151803" y="335826"/>
                  </a:lnTo>
                  <a:lnTo>
                    <a:pt x="147688" y="334098"/>
                  </a:lnTo>
                  <a:lnTo>
                    <a:pt x="147688" y="338391"/>
                  </a:lnTo>
                  <a:lnTo>
                    <a:pt x="147688" y="349834"/>
                  </a:lnTo>
                  <a:lnTo>
                    <a:pt x="143383" y="351116"/>
                  </a:lnTo>
                  <a:lnTo>
                    <a:pt x="133007" y="351116"/>
                  </a:lnTo>
                  <a:lnTo>
                    <a:pt x="131445" y="346430"/>
                  </a:lnTo>
                  <a:lnTo>
                    <a:pt x="131445" y="339674"/>
                  </a:lnTo>
                  <a:lnTo>
                    <a:pt x="134010" y="336054"/>
                  </a:lnTo>
                  <a:lnTo>
                    <a:pt x="143992" y="336054"/>
                  </a:lnTo>
                  <a:lnTo>
                    <a:pt x="147688" y="338391"/>
                  </a:lnTo>
                  <a:lnTo>
                    <a:pt x="147688" y="334098"/>
                  </a:lnTo>
                  <a:lnTo>
                    <a:pt x="146507" y="333590"/>
                  </a:lnTo>
                  <a:lnTo>
                    <a:pt x="149923" y="331812"/>
                  </a:lnTo>
                  <a:lnTo>
                    <a:pt x="151536" y="330974"/>
                  </a:lnTo>
                  <a:lnTo>
                    <a:pt x="151536" y="320751"/>
                  </a:lnTo>
                  <a:lnTo>
                    <a:pt x="150850" y="319646"/>
                  </a:lnTo>
                  <a:lnTo>
                    <a:pt x="148132" y="315226"/>
                  </a:lnTo>
                  <a:lnTo>
                    <a:pt x="146443" y="315226"/>
                  </a:lnTo>
                  <a:lnTo>
                    <a:pt x="146443" y="323100"/>
                  </a:lnTo>
                  <a:lnTo>
                    <a:pt x="146443" y="329069"/>
                  </a:lnTo>
                  <a:lnTo>
                    <a:pt x="143725" y="331812"/>
                  </a:lnTo>
                  <a:lnTo>
                    <a:pt x="135902" y="331812"/>
                  </a:lnTo>
                  <a:lnTo>
                    <a:pt x="132613" y="329514"/>
                  </a:lnTo>
                  <a:lnTo>
                    <a:pt x="132664" y="323100"/>
                  </a:lnTo>
                  <a:lnTo>
                    <a:pt x="133896" y="319646"/>
                  </a:lnTo>
                  <a:lnTo>
                    <a:pt x="144881" y="319646"/>
                  </a:lnTo>
                  <a:lnTo>
                    <a:pt x="146443" y="323100"/>
                  </a:lnTo>
                  <a:lnTo>
                    <a:pt x="146443" y="315226"/>
                  </a:lnTo>
                  <a:lnTo>
                    <a:pt x="130048" y="315226"/>
                  </a:lnTo>
                  <a:lnTo>
                    <a:pt x="127533" y="321932"/>
                  </a:lnTo>
                  <a:lnTo>
                    <a:pt x="127533" y="329692"/>
                  </a:lnTo>
                  <a:lnTo>
                    <a:pt x="129476" y="332371"/>
                  </a:lnTo>
                  <a:lnTo>
                    <a:pt x="132829" y="333654"/>
                  </a:lnTo>
                  <a:lnTo>
                    <a:pt x="128714" y="335318"/>
                  </a:lnTo>
                  <a:lnTo>
                    <a:pt x="126199" y="338391"/>
                  </a:lnTo>
                  <a:lnTo>
                    <a:pt x="126199" y="349326"/>
                  </a:lnTo>
                  <a:lnTo>
                    <a:pt x="133337" y="354965"/>
                  </a:lnTo>
                  <a:lnTo>
                    <a:pt x="137464" y="355523"/>
                  </a:lnTo>
                  <a:lnTo>
                    <a:pt x="148907" y="355523"/>
                  </a:lnTo>
                  <a:lnTo>
                    <a:pt x="151803" y="351116"/>
                  </a:lnTo>
                  <a:lnTo>
                    <a:pt x="152920" y="349440"/>
                  </a:lnTo>
                  <a:lnTo>
                    <a:pt x="152920" y="340182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4" name="object 118">
              <a:extLst>
                <a:ext uri="{FF2B5EF4-FFF2-40B4-BE49-F238E27FC236}">
                  <a16:creationId xmlns:a16="http://schemas.microsoft.com/office/drawing/2014/main" id="{EE734BD5-B533-4D63-9D19-87172F157B5D}"/>
                </a:ext>
              </a:extLst>
            </p:cNvPr>
            <p:cNvSpPr/>
            <p:nvPr/>
          </p:nvSpPr>
          <p:spPr>
            <a:xfrm>
              <a:off x="5074463" y="1033525"/>
              <a:ext cx="1866264" cy="365760"/>
            </a:xfrm>
            <a:custGeom>
              <a:avLst/>
              <a:gdLst/>
              <a:ahLst/>
              <a:cxnLst/>
              <a:rect l="l" t="t" r="r" b="b"/>
              <a:pathLst>
                <a:path w="1866265" h="365759">
                  <a:moveTo>
                    <a:pt x="1860829" y="218694"/>
                  </a:moveTo>
                  <a:lnTo>
                    <a:pt x="1859216" y="210781"/>
                  </a:lnTo>
                  <a:lnTo>
                    <a:pt x="1855724" y="205587"/>
                  </a:lnTo>
                  <a:lnTo>
                    <a:pt x="1854860" y="204317"/>
                  </a:lnTo>
                  <a:lnTo>
                    <a:pt x="1853565" y="203454"/>
                  </a:lnTo>
                  <a:lnTo>
                    <a:pt x="1853565" y="211455"/>
                  </a:lnTo>
                  <a:lnTo>
                    <a:pt x="1853565" y="225933"/>
                  </a:lnTo>
                  <a:lnTo>
                    <a:pt x="1847710" y="231787"/>
                  </a:lnTo>
                  <a:lnTo>
                    <a:pt x="1846630" y="231800"/>
                  </a:lnTo>
                  <a:lnTo>
                    <a:pt x="1844179" y="231800"/>
                  </a:lnTo>
                  <a:lnTo>
                    <a:pt x="1840471" y="231800"/>
                  </a:lnTo>
                  <a:lnTo>
                    <a:pt x="1833245" y="231787"/>
                  </a:lnTo>
                  <a:lnTo>
                    <a:pt x="1827390" y="225933"/>
                  </a:lnTo>
                  <a:lnTo>
                    <a:pt x="1827390" y="222783"/>
                  </a:lnTo>
                  <a:lnTo>
                    <a:pt x="1840598" y="222313"/>
                  </a:lnTo>
                  <a:lnTo>
                    <a:pt x="1840344" y="215074"/>
                  </a:lnTo>
                  <a:lnTo>
                    <a:pt x="1827390" y="215531"/>
                  </a:lnTo>
                  <a:lnTo>
                    <a:pt x="1827390" y="211455"/>
                  </a:lnTo>
                  <a:lnTo>
                    <a:pt x="1833245" y="205600"/>
                  </a:lnTo>
                  <a:lnTo>
                    <a:pt x="1844179" y="205600"/>
                  </a:lnTo>
                  <a:lnTo>
                    <a:pt x="1847710" y="205600"/>
                  </a:lnTo>
                  <a:lnTo>
                    <a:pt x="1853565" y="211455"/>
                  </a:lnTo>
                  <a:lnTo>
                    <a:pt x="1853565" y="203454"/>
                  </a:lnTo>
                  <a:lnTo>
                    <a:pt x="1848383" y="199948"/>
                  </a:lnTo>
                  <a:lnTo>
                    <a:pt x="1840471" y="198348"/>
                  </a:lnTo>
                  <a:lnTo>
                    <a:pt x="1832546" y="199948"/>
                  </a:lnTo>
                  <a:lnTo>
                    <a:pt x="1826082" y="204317"/>
                  </a:lnTo>
                  <a:lnTo>
                    <a:pt x="1821713" y="210781"/>
                  </a:lnTo>
                  <a:lnTo>
                    <a:pt x="1820710" y="215760"/>
                  </a:lnTo>
                  <a:lnTo>
                    <a:pt x="1406220" y="230162"/>
                  </a:lnTo>
                  <a:lnTo>
                    <a:pt x="1405496" y="226542"/>
                  </a:lnTo>
                  <a:lnTo>
                    <a:pt x="1402003" y="221348"/>
                  </a:lnTo>
                  <a:lnTo>
                    <a:pt x="1401140" y="220078"/>
                  </a:lnTo>
                  <a:lnTo>
                    <a:pt x="1399844" y="219214"/>
                  </a:lnTo>
                  <a:lnTo>
                    <a:pt x="1399844" y="227215"/>
                  </a:lnTo>
                  <a:lnTo>
                    <a:pt x="1399844" y="230378"/>
                  </a:lnTo>
                  <a:lnTo>
                    <a:pt x="1386484" y="230835"/>
                  </a:lnTo>
                  <a:lnTo>
                    <a:pt x="1373657" y="231775"/>
                  </a:lnTo>
                  <a:lnTo>
                    <a:pt x="1373657" y="227215"/>
                  </a:lnTo>
                  <a:lnTo>
                    <a:pt x="1379512" y="221361"/>
                  </a:lnTo>
                  <a:lnTo>
                    <a:pt x="1390459" y="221361"/>
                  </a:lnTo>
                  <a:lnTo>
                    <a:pt x="1393990" y="221361"/>
                  </a:lnTo>
                  <a:lnTo>
                    <a:pt x="1399844" y="227215"/>
                  </a:lnTo>
                  <a:lnTo>
                    <a:pt x="1399844" y="219214"/>
                  </a:lnTo>
                  <a:lnTo>
                    <a:pt x="1394663" y="215709"/>
                  </a:lnTo>
                  <a:lnTo>
                    <a:pt x="1386751" y="214109"/>
                  </a:lnTo>
                  <a:lnTo>
                    <a:pt x="1378826" y="215709"/>
                  </a:lnTo>
                  <a:lnTo>
                    <a:pt x="1372362" y="220078"/>
                  </a:lnTo>
                  <a:lnTo>
                    <a:pt x="1367993" y="226542"/>
                  </a:lnTo>
                  <a:lnTo>
                    <a:pt x="1366837" y="232270"/>
                  </a:lnTo>
                  <a:lnTo>
                    <a:pt x="952360" y="262521"/>
                  </a:lnTo>
                  <a:lnTo>
                    <a:pt x="951776" y="259651"/>
                  </a:lnTo>
                  <a:lnTo>
                    <a:pt x="948283" y="254457"/>
                  </a:lnTo>
                  <a:lnTo>
                    <a:pt x="947420" y="253187"/>
                  </a:lnTo>
                  <a:lnTo>
                    <a:pt x="946124" y="252323"/>
                  </a:lnTo>
                  <a:lnTo>
                    <a:pt x="946124" y="260324"/>
                  </a:lnTo>
                  <a:lnTo>
                    <a:pt x="946124" y="262978"/>
                  </a:lnTo>
                  <a:lnTo>
                    <a:pt x="932815" y="263944"/>
                  </a:lnTo>
                  <a:lnTo>
                    <a:pt x="919937" y="264579"/>
                  </a:lnTo>
                  <a:lnTo>
                    <a:pt x="919937" y="260324"/>
                  </a:lnTo>
                  <a:lnTo>
                    <a:pt x="925791" y="254469"/>
                  </a:lnTo>
                  <a:lnTo>
                    <a:pt x="936739" y="254469"/>
                  </a:lnTo>
                  <a:lnTo>
                    <a:pt x="940269" y="254469"/>
                  </a:lnTo>
                  <a:lnTo>
                    <a:pt x="946124" y="260324"/>
                  </a:lnTo>
                  <a:lnTo>
                    <a:pt x="946124" y="252323"/>
                  </a:lnTo>
                  <a:lnTo>
                    <a:pt x="940943" y="248818"/>
                  </a:lnTo>
                  <a:lnTo>
                    <a:pt x="933030" y="247218"/>
                  </a:lnTo>
                  <a:lnTo>
                    <a:pt x="925106" y="248818"/>
                  </a:lnTo>
                  <a:lnTo>
                    <a:pt x="918641" y="253187"/>
                  </a:lnTo>
                  <a:lnTo>
                    <a:pt x="914273" y="259651"/>
                  </a:lnTo>
                  <a:lnTo>
                    <a:pt x="913218" y="264909"/>
                  </a:lnTo>
                  <a:lnTo>
                    <a:pt x="498729" y="285064"/>
                  </a:lnTo>
                  <a:lnTo>
                    <a:pt x="498055" y="281711"/>
                  </a:lnTo>
                  <a:lnTo>
                    <a:pt x="494550" y="276517"/>
                  </a:lnTo>
                  <a:lnTo>
                    <a:pt x="493687" y="275234"/>
                  </a:lnTo>
                  <a:lnTo>
                    <a:pt x="492404" y="274370"/>
                  </a:lnTo>
                  <a:lnTo>
                    <a:pt x="492404" y="282384"/>
                  </a:lnTo>
                  <a:lnTo>
                    <a:pt x="492404" y="285381"/>
                  </a:lnTo>
                  <a:lnTo>
                    <a:pt x="492404" y="292620"/>
                  </a:lnTo>
                  <a:lnTo>
                    <a:pt x="492404" y="296862"/>
                  </a:lnTo>
                  <a:lnTo>
                    <a:pt x="486549" y="302717"/>
                  </a:lnTo>
                  <a:lnTo>
                    <a:pt x="485470" y="302729"/>
                  </a:lnTo>
                  <a:lnTo>
                    <a:pt x="483019" y="302729"/>
                  </a:lnTo>
                  <a:lnTo>
                    <a:pt x="479310" y="302729"/>
                  </a:lnTo>
                  <a:lnTo>
                    <a:pt x="472071" y="302717"/>
                  </a:lnTo>
                  <a:lnTo>
                    <a:pt x="466217" y="296862"/>
                  </a:lnTo>
                  <a:lnTo>
                    <a:pt x="466217" y="294868"/>
                  </a:lnTo>
                  <a:lnTo>
                    <a:pt x="479615" y="293230"/>
                  </a:lnTo>
                  <a:lnTo>
                    <a:pt x="492404" y="292620"/>
                  </a:lnTo>
                  <a:lnTo>
                    <a:pt x="492404" y="285381"/>
                  </a:lnTo>
                  <a:lnTo>
                    <a:pt x="478878" y="286029"/>
                  </a:lnTo>
                  <a:lnTo>
                    <a:pt x="466217" y="287578"/>
                  </a:lnTo>
                  <a:lnTo>
                    <a:pt x="466217" y="282384"/>
                  </a:lnTo>
                  <a:lnTo>
                    <a:pt x="472071" y="276529"/>
                  </a:lnTo>
                  <a:lnTo>
                    <a:pt x="483019" y="276529"/>
                  </a:lnTo>
                  <a:lnTo>
                    <a:pt x="486549" y="276529"/>
                  </a:lnTo>
                  <a:lnTo>
                    <a:pt x="492404" y="282384"/>
                  </a:lnTo>
                  <a:lnTo>
                    <a:pt x="492404" y="274370"/>
                  </a:lnTo>
                  <a:lnTo>
                    <a:pt x="487222" y="270878"/>
                  </a:lnTo>
                  <a:lnTo>
                    <a:pt x="479310" y="269265"/>
                  </a:lnTo>
                  <a:lnTo>
                    <a:pt x="471385" y="270878"/>
                  </a:lnTo>
                  <a:lnTo>
                    <a:pt x="464921" y="275234"/>
                  </a:lnTo>
                  <a:lnTo>
                    <a:pt x="460552" y="281711"/>
                  </a:lnTo>
                  <a:lnTo>
                    <a:pt x="459193" y="288429"/>
                  </a:lnTo>
                  <a:lnTo>
                    <a:pt x="44716" y="338823"/>
                  </a:lnTo>
                  <a:lnTo>
                    <a:pt x="44335" y="336880"/>
                  </a:lnTo>
                  <a:lnTo>
                    <a:pt x="40830" y="331685"/>
                  </a:lnTo>
                  <a:lnTo>
                    <a:pt x="39966" y="330415"/>
                  </a:lnTo>
                  <a:lnTo>
                    <a:pt x="38684" y="329552"/>
                  </a:lnTo>
                  <a:lnTo>
                    <a:pt x="38684" y="337553"/>
                  </a:lnTo>
                  <a:lnTo>
                    <a:pt x="38684" y="339559"/>
                  </a:lnTo>
                  <a:lnTo>
                    <a:pt x="25158" y="341198"/>
                  </a:lnTo>
                  <a:lnTo>
                    <a:pt x="26022" y="348386"/>
                  </a:lnTo>
                  <a:lnTo>
                    <a:pt x="38684" y="346849"/>
                  </a:lnTo>
                  <a:lnTo>
                    <a:pt x="38684" y="352031"/>
                  </a:lnTo>
                  <a:lnTo>
                    <a:pt x="32829" y="357886"/>
                  </a:lnTo>
                  <a:lnTo>
                    <a:pt x="31750" y="357898"/>
                  </a:lnTo>
                  <a:lnTo>
                    <a:pt x="29298" y="357898"/>
                  </a:lnTo>
                  <a:lnTo>
                    <a:pt x="25590" y="357898"/>
                  </a:lnTo>
                  <a:lnTo>
                    <a:pt x="18351" y="357886"/>
                  </a:lnTo>
                  <a:lnTo>
                    <a:pt x="12496" y="352031"/>
                  </a:lnTo>
                  <a:lnTo>
                    <a:pt x="12496" y="337553"/>
                  </a:lnTo>
                  <a:lnTo>
                    <a:pt x="18351" y="331698"/>
                  </a:lnTo>
                  <a:lnTo>
                    <a:pt x="29298" y="331698"/>
                  </a:lnTo>
                  <a:lnTo>
                    <a:pt x="32829" y="331698"/>
                  </a:lnTo>
                  <a:lnTo>
                    <a:pt x="38684" y="337553"/>
                  </a:lnTo>
                  <a:lnTo>
                    <a:pt x="38684" y="329552"/>
                  </a:lnTo>
                  <a:lnTo>
                    <a:pt x="33502" y="326047"/>
                  </a:lnTo>
                  <a:lnTo>
                    <a:pt x="25590" y="324446"/>
                  </a:lnTo>
                  <a:lnTo>
                    <a:pt x="17665" y="326047"/>
                  </a:lnTo>
                  <a:lnTo>
                    <a:pt x="11201" y="330415"/>
                  </a:lnTo>
                  <a:lnTo>
                    <a:pt x="6832" y="336880"/>
                  </a:lnTo>
                  <a:lnTo>
                    <a:pt x="5245" y="344792"/>
                  </a:lnTo>
                  <a:lnTo>
                    <a:pt x="6832" y="352717"/>
                  </a:lnTo>
                  <a:lnTo>
                    <a:pt x="11201" y="359181"/>
                  </a:lnTo>
                  <a:lnTo>
                    <a:pt x="17665" y="363550"/>
                  </a:lnTo>
                  <a:lnTo>
                    <a:pt x="25590" y="365137"/>
                  </a:lnTo>
                  <a:lnTo>
                    <a:pt x="33502" y="363550"/>
                  </a:lnTo>
                  <a:lnTo>
                    <a:pt x="39966" y="359181"/>
                  </a:lnTo>
                  <a:lnTo>
                    <a:pt x="40830" y="357898"/>
                  </a:lnTo>
                  <a:lnTo>
                    <a:pt x="44335" y="352717"/>
                  </a:lnTo>
                  <a:lnTo>
                    <a:pt x="45681" y="345998"/>
                  </a:lnTo>
                  <a:lnTo>
                    <a:pt x="460159" y="295605"/>
                  </a:lnTo>
                  <a:lnTo>
                    <a:pt x="460552" y="297548"/>
                  </a:lnTo>
                  <a:lnTo>
                    <a:pt x="464921" y="304012"/>
                  </a:lnTo>
                  <a:lnTo>
                    <a:pt x="471385" y="308381"/>
                  </a:lnTo>
                  <a:lnTo>
                    <a:pt x="479310" y="309981"/>
                  </a:lnTo>
                  <a:lnTo>
                    <a:pt x="487222" y="308381"/>
                  </a:lnTo>
                  <a:lnTo>
                    <a:pt x="493687" y="304012"/>
                  </a:lnTo>
                  <a:lnTo>
                    <a:pt x="494550" y="302729"/>
                  </a:lnTo>
                  <a:lnTo>
                    <a:pt x="498055" y="297548"/>
                  </a:lnTo>
                  <a:lnTo>
                    <a:pt x="499110" y="292290"/>
                  </a:lnTo>
                  <a:lnTo>
                    <a:pt x="913587" y="272135"/>
                  </a:lnTo>
                  <a:lnTo>
                    <a:pt x="914273" y="275488"/>
                  </a:lnTo>
                  <a:lnTo>
                    <a:pt x="918641" y="281952"/>
                  </a:lnTo>
                  <a:lnTo>
                    <a:pt x="925106" y="286321"/>
                  </a:lnTo>
                  <a:lnTo>
                    <a:pt x="933030" y="287909"/>
                  </a:lnTo>
                  <a:lnTo>
                    <a:pt x="940943" y="286321"/>
                  </a:lnTo>
                  <a:lnTo>
                    <a:pt x="947420" y="281952"/>
                  </a:lnTo>
                  <a:lnTo>
                    <a:pt x="948283" y="280670"/>
                  </a:lnTo>
                  <a:lnTo>
                    <a:pt x="939190" y="280670"/>
                  </a:lnTo>
                  <a:lnTo>
                    <a:pt x="936739" y="280670"/>
                  </a:lnTo>
                  <a:lnTo>
                    <a:pt x="933030" y="280670"/>
                  </a:lnTo>
                  <a:lnTo>
                    <a:pt x="925791" y="280657"/>
                  </a:lnTo>
                  <a:lnTo>
                    <a:pt x="919937" y="274802"/>
                  </a:lnTo>
                  <a:lnTo>
                    <a:pt x="919937" y="271818"/>
                  </a:lnTo>
                  <a:lnTo>
                    <a:pt x="933208" y="271170"/>
                  </a:lnTo>
                  <a:lnTo>
                    <a:pt x="946124" y="270230"/>
                  </a:lnTo>
                  <a:lnTo>
                    <a:pt x="946124" y="274802"/>
                  </a:lnTo>
                  <a:lnTo>
                    <a:pt x="940269" y="280657"/>
                  </a:lnTo>
                  <a:lnTo>
                    <a:pt x="939190" y="280670"/>
                  </a:lnTo>
                  <a:lnTo>
                    <a:pt x="948283" y="280657"/>
                  </a:lnTo>
                  <a:lnTo>
                    <a:pt x="951776" y="275488"/>
                  </a:lnTo>
                  <a:lnTo>
                    <a:pt x="952944" y="269735"/>
                  </a:lnTo>
                  <a:lnTo>
                    <a:pt x="1367409" y="239509"/>
                  </a:lnTo>
                  <a:lnTo>
                    <a:pt x="1367993" y="242379"/>
                  </a:lnTo>
                  <a:lnTo>
                    <a:pt x="1372362" y="248843"/>
                  </a:lnTo>
                  <a:lnTo>
                    <a:pt x="1378826" y="253212"/>
                  </a:lnTo>
                  <a:lnTo>
                    <a:pt x="1386751" y="254800"/>
                  </a:lnTo>
                  <a:lnTo>
                    <a:pt x="1394663" y="253212"/>
                  </a:lnTo>
                  <a:lnTo>
                    <a:pt x="1401140" y="248843"/>
                  </a:lnTo>
                  <a:lnTo>
                    <a:pt x="1402003" y="247561"/>
                  </a:lnTo>
                  <a:lnTo>
                    <a:pt x="1392910" y="247561"/>
                  </a:lnTo>
                  <a:lnTo>
                    <a:pt x="1390459" y="247561"/>
                  </a:lnTo>
                  <a:lnTo>
                    <a:pt x="1386751" y="247561"/>
                  </a:lnTo>
                  <a:lnTo>
                    <a:pt x="1379512" y="247548"/>
                  </a:lnTo>
                  <a:lnTo>
                    <a:pt x="1373657" y="241693"/>
                  </a:lnTo>
                  <a:lnTo>
                    <a:pt x="1373657" y="239052"/>
                  </a:lnTo>
                  <a:lnTo>
                    <a:pt x="1386954" y="238074"/>
                  </a:lnTo>
                  <a:lnTo>
                    <a:pt x="1399844" y="237629"/>
                  </a:lnTo>
                  <a:lnTo>
                    <a:pt x="1399844" y="241693"/>
                  </a:lnTo>
                  <a:lnTo>
                    <a:pt x="1393990" y="247548"/>
                  </a:lnTo>
                  <a:lnTo>
                    <a:pt x="1392910" y="247561"/>
                  </a:lnTo>
                  <a:lnTo>
                    <a:pt x="1402003" y="247548"/>
                  </a:lnTo>
                  <a:lnTo>
                    <a:pt x="1405496" y="242379"/>
                  </a:lnTo>
                  <a:lnTo>
                    <a:pt x="1406499" y="237401"/>
                  </a:lnTo>
                  <a:lnTo>
                    <a:pt x="1820976" y="222999"/>
                  </a:lnTo>
                  <a:lnTo>
                    <a:pt x="1821713" y="226618"/>
                  </a:lnTo>
                  <a:lnTo>
                    <a:pt x="1826082" y="233083"/>
                  </a:lnTo>
                  <a:lnTo>
                    <a:pt x="1832546" y="237451"/>
                  </a:lnTo>
                  <a:lnTo>
                    <a:pt x="1840471" y="239039"/>
                  </a:lnTo>
                  <a:lnTo>
                    <a:pt x="1848383" y="237451"/>
                  </a:lnTo>
                  <a:lnTo>
                    <a:pt x="1854860" y="233083"/>
                  </a:lnTo>
                  <a:lnTo>
                    <a:pt x="1855724" y="231800"/>
                  </a:lnTo>
                  <a:lnTo>
                    <a:pt x="1859216" y="226618"/>
                  </a:lnTo>
                  <a:lnTo>
                    <a:pt x="1860829" y="218694"/>
                  </a:lnTo>
                  <a:close/>
                </a:path>
                <a:path w="1866265" h="365759">
                  <a:moveTo>
                    <a:pt x="1866061" y="44323"/>
                  </a:moveTo>
                  <a:lnTo>
                    <a:pt x="1861870" y="37071"/>
                  </a:lnTo>
                  <a:lnTo>
                    <a:pt x="1853501" y="22580"/>
                  </a:lnTo>
                  <a:lnTo>
                    <a:pt x="1853501" y="37071"/>
                  </a:lnTo>
                  <a:lnTo>
                    <a:pt x="1827441" y="37071"/>
                  </a:lnTo>
                  <a:lnTo>
                    <a:pt x="1828711" y="34861"/>
                  </a:lnTo>
                  <a:lnTo>
                    <a:pt x="1840979" y="33147"/>
                  </a:lnTo>
                  <a:lnTo>
                    <a:pt x="1839976" y="25958"/>
                  </a:lnTo>
                  <a:lnTo>
                    <a:pt x="1833321" y="26885"/>
                  </a:lnTo>
                  <a:lnTo>
                    <a:pt x="1840471" y="14503"/>
                  </a:lnTo>
                  <a:lnTo>
                    <a:pt x="1853501" y="37071"/>
                  </a:lnTo>
                  <a:lnTo>
                    <a:pt x="1853501" y="22580"/>
                  </a:lnTo>
                  <a:lnTo>
                    <a:pt x="1840471" y="0"/>
                  </a:lnTo>
                  <a:lnTo>
                    <a:pt x="1837334" y="5435"/>
                  </a:lnTo>
                  <a:lnTo>
                    <a:pt x="1824228" y="28155"/>
                  </a:lnTo>
                  <a:lnTo>
                    <a:pt x="1400581" y="87020"/>
                  </a:lnTo>
                  <a:lnTo>
                    <a:pt x="1399781" y="85636"/>
                  </a:lnTo>
                  <a:lnTo>
                    <a:pt x="1399781" y="100126"/>
                  </a:lnTo>
                  <a:lnTo>
                    <a:pt x="1373720" y="100126"/>
                  </a:lnTo>
                  <a:lnTo>
                    <a:pt x="1375270" y="97447"/>
                  </a:lnTo>
                  <a:lnTo>
                    <a:pt x="1387259" y="96189"/>
                  </a:lnTo>
                  <a:lnTo>
                    <a:pt x="1396746" y="94881"/>
                  </a:lnTo>
                  <a:lnTo>
                    <a:pt x="1399781" y="100126"/>
                  </a:lnTo>
                  <a:lnTo>
                    <a:pt x="1399781" y="85636"/>
                  </a:lnTo>
                  <a:lnTo>
                    <a:pt x="1392834" y="73609"/>
                  </a:lnTo>
                  <a:lnTo>
                    <a:pt x="1392834" y="88099"/>
                  </a:lnTo>
                  <a:lnTo>
                    <a:pt x="1386319" y="89001"/>
                  </a:lnTo>
                  <a:lnTo>
                    <a:pt x="1379740" y="89687"/>
                  </a:lnTo>
                  <a:lnTo>
                    <a:pt x="1386751" y="77558"/>
                  </a:lnTo>
                  <a:lnTo>
                    <a:pt x="1392834" y="88099"/>
                  </a:lnTo>
                  <a:lnTo>
                    <a:pt x="1392834" y="73609"/>
                  </a:lnTo>
                  <a:lnTo>
                    <a:pt x="1386751" y="63055"/>
                  </a:lnTo>
                  <a:lnTo>
                    <a:pt x="1383614" y="68491"/>
                  </a:lnTo>
                  <a:lnTo>
                    <a:pt x="1370838" y="90627"/>
                  </a:lnTo>
                  <a:lnTo>
                    <a:pt x="947127" y="134785"/>
                  </a:lnTo>
                  <a:lnTo>
                    <a:pt x="946061" y="132943"/>
                  </a:lnTo>
                  <a:lnTo>
                    <a:pt x="946061" y="147408"/>
                  </a:lnTo>
                  <a:lnTo>
                    <a:pt x="920000" y="147408"/>
                  </a:lnTo>
                  <a:lnTo>
                    <a:pt x="921283" y="145186"/>
                  </a:lnTo>
                  <a:lnTo>
                    <a:pt x="933475" y="143484"/>
                  </a:lnTo>
                  <a:lnTo>
                    <a:pt x="943203" y="142481"/>
                  </a:lnTo>
                  <a:lnTo>
                    <a:pt x="946061" y="147408"/>
                  </a:lnTo>
                  <a:lnTo>
                    <a:pt x="946061" y="132943"/>
                  </a:lnTo>
                  <a:lnTo>
                    <a:pt x="939241" y="121119"/>
                  </a:lnTo>
                  <a:lnTo>
                    <a:pt x="939241" y="135597"/>
                  </a:lnTo>
                  <a:lnTo>
                    <a:pt x="932535" y="136296"/>
                  </a:lnTo>
                  <a:lnTo>
                    <a:pt x="925880" y="137223"/>
                  </a:lnTo>
                  <a:lnTo>
                    <a:pt x="933030" y="124841"/>
                  </a:lnTo>
                  <a:lnTo>
                    <a:pt x="939241" y="135597"/>
                  </a:lnTo>
                  <a:lnTo>
                    <a:pt x="939241" y="121119"/>
                  </a:lnTo>
                  <a:lnTo>
                    <a:pt x="933030" y="110337"/>
                  </a:lnTo>
                  <a:lnTo>
                    <a:pt x="929894" y="115773"/>
                  </a:lnTo>
                  <a:lnTo>
                    <a:pt x="916774" y="138493"/>
                  </a:lnTo>
                  <a:lnTo>
                    <a:pt x="493128" y="197358"/>
                  </a:lnTo>
                  <a:lnTo>
                    <a:pt x="492340" y="195999"/>
                  </a:lnTo>
                  <a:lnTo>
                    <a:pt x="492340" y="210464"/>
                  </a:lnTo>
                  <a:lnTo>
                    <a:pt x="486206" y="210464"/>
                  </a:lnTo>
                  <a:lnTo>
                    <a:pt x="486206" y="217716"/>
                  </a:lnTo>
                  <a:lnTo>
                    <a:pt x="482930" y="220992"/>
                  </a:lnTo>
                  <a:lnTo>
                    <a:pt x="482930" y="217716"/>
                  </a:lnTo>
                  <a:lnTo>
                    <a:pt x="486206" y="217716"/>
                  </a:lnTo>
                  <a:lnTo>
                    <a:pt x="486206" y="210464"/>
                  </a:lnTo>
                  <a:lnTo>
                    <a:pt x="475691" y="210464"/>
                  </a:lnTo>
                  <a:lnTo>
                    <a:pt x="475691" y="217716"/>
                  </a:lnTo>
                  <a:lnTo>
                    <a:pt x="475691" y="220992"/>
                  </a:lnTo>
                  <a:lnTo>
                    <a:pt x="472414" y="217716"/>
                  </a:lnTo>
                  <a:lnTo>
                    <a:pt x="475691" y="217716"/>
                  </a:lnTo>
                  <a:lnTo>
                    <a:pt x="475691" y="210464"/>
                  </a:lnTo>
                  <a:lnTo>
                    <a:pt x="470560" y="210464"/>
                  </a:lnTo>
                  <a:lnTo>
                    <a:pt x="470560" y="226123"/>
                  </a:lnTo>
                  <a:lnTo>
                    <a:pt x="462584" y="226123"/>
                  </a:lnTo>
                  <a:lnTo>
                    <a:pt x="462584" y="227380"/>
                  </a:lnTo>
                  <a:lnTo>
                    <a:pt x="235204" y="244767"/>
                  </a:lnTo>
                  <a:lnTo>
                    <a:pt x="458228" y="209905"/>
                  </a:lnTo>
                  <a:lnTo>
                    <a:pt x="453720" y="217716"/>
                  </a:lnTo>
                  <a:lnTo>
                    <a:pt x="467677" y="217716"/>
                  </a:lnTo>
                  <a:lnTo>
                    <a:pt x="464921" y="220472"/>
                  </a:lnTo>
                  <a:lnTo>
                    <a:pt x="470560" y="226123"/>
                  </a:lnTo>
                  <a:lnTo>
                    <a:pt x="470560" y="210464"/>
                  </a:lnTo>
                  <a:lnTo>
                    <a:pt x="466280" y="210464"/>
                  </a:lnTo>
                  <a:lnTo>
                    <a:pt x="467436" y="208457"/>
                  </a:lnTo>
                  <a:lnTo>
                    <a:pt x="479844" y="206514"/>
                  </a:lnTo>
                  <a:lnTo>
                    <a:pt x="489292" y="205206"/>
                  </a:lnTo>
                  <a:lnTo>
                    <a:pt x="492340" y="210464"/>
                  </a:lnTo>
                  <a:lnTo>
                    <a:pt x="492340" y="195999"/>
                  </a:lnTo>
                  <a:lnTo>
                    <a:pt x="485381" y="183934"/>
                  </a:lnTo>
                  <a:lnTo>
                    <a:pt x="485381" y="198437"/>
                  </a:lnTo>
                  <a:lnTo>
                    <a:pt x="478815" y="199339"/>
                  </a:lnTo>
                  <a:lnTo>
                    <a:pt x="472097" y="200393"/>
                  </a:lnTo>
                  <a:lnTo>
                    <a:pt x="479310" y="187896"/>
                  </a:lnTo>
                  <a:lnTo>
                    <a:pt x="485381" y="198437"/>
                  </a:lnTo>
                  <a:lnTo>
                    <a:pt x="485381" y="183934"/>
                  </a:lnTo>
                  <a:lnTo>
                    <a:pt x="479310" y="173393"/>
                  </a:lnTo>
                  <a:lnTo>
                    <a:pt x="476173" y="178828"/>
                  </a:lnTo>
                  <a:lnTo>
                    <a:pt x="462889" y="201841"/>
                  </a:lnTo>
                  <a:lnTo>
                    <a:pt x="143383" y="251790"/>
                  </a:lnTo>
                  <a:lnTo>
                    <a:pt x="52362" y="258749"/>
                  </a:lnTo>
                  <a:lnTo>
                    <a:pt x="52362" y="266014"/>
                  </a:lnTo>
                  <a:lnTo>
                    <a:pt x="42316" y="267589"/>
                  </a:lnTo>
                  <a:lnTo>
                    <a:pt x="42316" y="266776"/>
                  </a:lnTo>
                  <a:lnTo>
                    <a:pt x="52362" y="266014"/>
                  </a:lnTo>
                  <a:lnTo>
                    <a:pt x="52362" y="258749"/>
                  </a:lnTo>
                  <a:lnTo>
                    <a:pt x="39408" y="259727"/>
                  </a:lnTo>
                  <a:lnTo>
                    <a:pt x="39408" y="268033"/>
                  </a:lnTo>
                  <a:lnTo>
                    <a:pt x="39281" y="268058"/>
                  </a:lnTo>
                  <a:lnTo>
                    <a:pt x="39408" y="268033"/>
                  </a:lnTo>
                  <a:lnTo>
                    <a:pt x="39408" y="259727"/>
                  </a:lnTo>
                  <a:lnTo>
                    <a:pt x="38620" y="259791"/>
                  </a:lnTo>
                  <a:lnTo>
                    <a:pt x="38620" y="281393"/>
                  </a:lnTo>
                  <a:lnTo>
                    <a:pt x="12560" y="281393"/>
                  </a:lnTo>
                  <a:lnTo>
                    <a:pt x="14884" y="277368"/>
                  </a:lnTo>
                  <a:lnTo>
                    <a:pt x="16319" y="278803"/>
                  </a:lnTo>
                  <a:lnTo>
                    <a:pt x="21958" y="273164"/>
                  </a:lnTo>
                  <a:lnTo>
                    <a:pt x="21958" y="281139"/>
                  </a:lnTo>
                  <a:lnTo>
                    <a:pt x="29210" y="281139"/>
                  </a:lnTo>
                  <a:lnTo>
                    <a:pt x="29197" y="276974"/>
                  </a:lnTo>
                  <a:lnTo>
                    <a:pt x="32486" y="276453"/>
                  </a:lnTo>
                  <a:lnTo>
                    <a:pt x="34848" y="278803"/>
                  </a:lnTo>
                  <a:lnTo>
                    <a:pt x="36283" y="277368"/>
                  </a:lnTo>
                  <a:lnTo>
                    <a:pt x="38620" y="281393"/>
                  </a:lnTo>
                  <a:lnTo>
                    <a:pt x="38620" y="259791"/>
                  </a:lnTo>
                  <a:lnTo>
                    <a:pt x="35064" y="260057"/>
                  </a:lnTo>
                  <a:lnTo>
                    <a:pt x="39979" y="255143"/>
                  </a:lnTo>
                  <a:lnTo>
                    <a:pt x="34848" y="250012"/>
                  </a:lnTo>
                  <a:lnTo>
                    <a:pt x="31064" y="253809"/>
                  </a:lnTo>
                  <a:lnTo>
                    <a:pt x="29197" y="250596"/>
                  </a:lnTo>
                  <a:lnTo>
                    <a:pt x="29210" y="247675"/>
                  </a:lnTo>
                  <a:lnTo>
                    <a:pt x="27520" y="247675"/>
                  </a:lnTo>
                  <a:lnTo>
                    <a:pt x="25590" y="244322"/>
                  </a:lnTo>
                  <a:lnTo>
                    <a:pt x="23647" y="247675"/>
                  </a:lnTo>
                  <a:lnTo>
                    <a:pt x="21958" y="247675"/>
                  </a:lnTo>
                  <a:lnTo>
                    <a:pt x="21958" y="250621"/>
                  </a:lnTo>
                  <a:lnTo>
                    <a:pt x="20104" y="253822"/>
                  </a:lnTo>
                  <a:lnTo>
                    <a:pt x="16319" y="250012"/>
                  </a:lnTo>
                  <a:lnTo>
                    <a:pt x="11201" y="255143"/>
                  </a:lnTo>
                  <a:lnTo>
                    <a:pt x="16344" y="260324"/>
                  </a:lnTo>
                  <a:lnTo>
                    <a:pt x="16078" y="260794"/>
                  </a:lnTo>
                  <a:lnTo>
                    <a:pt x="8864" y="260794"/>
                  </a:lnTo>
                  <a:lnTo>
                    <a:pt x="8864" y="268033"/>
                  </a:lnTo>
                  <a:lnTo>
                    <a:pt x="11899" y="268033"/>
                  </a:lnTo>
                  <a:lnTo>
                    <a:pt x="0" y="288645"/>
                  </a:lnTo>
                  <a:lnTo>
                    <a:pt x="51181" y="288645"/>
                  </a:lnTo>
                  <a:lnTo>
                    <a:pt x="46990" y="281393"/>
                  </a:lnTo>
                  <a:lnTo>
                    <a:pt x="43167" y="274789"/>
                  </a:lnTo>
                  <a:lnTo>
                    <a:pt x="144195" y="258991"/>
                  </a:lnTo>
                  <a:lnTo>
                    <a:pt x="469823" y="234099"/>
                  </a:lnTo>
                  <a:lnTo>
                    <a:pt x="464921" y="239001"/>
                  </a:lnTo>
                  <a:lnTo>
                    <a:pt x="470052" y="244119"/>
                  </a:lnTo>
                  <a:lnTo>
                    <a:pt x="475691" y="238480"/>
                  </a:lnTo>
                  <a:lnTo>
                    <a:pt x="475691" y="246468"/>
                  </a:lnTo>
                  <a:lnTo>
                    <a:pt x="482930" y="246468"/>
                  </a:lnTo>
                  <a:lnTo>
                    <a:pt x="482930" y="238480"/>
                  </a:lnTo>
                  <a:lnTo>
                    <a:pt x="488581" y="244119"/>
                  </a:lnTo>
                  <a:lnTo>
                    <a:pt x="493699" y="239001"/>
                  </a:lnTo>
                  <a:lnTo>
                    <a:pt x="487565" y="232879"/>
                  </a:lnTo>
                  <a:lnTo>
                    <a:pt x="488061" y="233362"/>
                  </a:lnTo>
                  <a:lnTo>
                    <a:pt x="496036" y="233362"/>
                  </a:lnTo>
                  <a:lnTo>
                    <a:pt x="496036" y="232384"/>
                  </a:lnTo>
                  <a:lnTo>
                    <a:pt x="923721" y="207124"/>
                  </a:lnTo>
                  <a:lnTo>
                    <a:pt x="918641" y="212204"/>
                  </a:lnTo>
                  <a:lnTo>
                    <a:pt x="923772" y="217322"/>
                  </a:lnTo>
                  <a:lnTo>
                    <a:pt x="929398" y="211696"/>
                  </a:lnTo>
                  <a:lnTo>
                    <a:pt x="929398" y="219659"/>
                  </a:lnTo>
                  <a:lnTo>
                    <a:pt x="936650" y="219659"/>
                  </a:lnTo>
                  <a:lnTo>
                    <a:pt x="936650" y="211696"/>
                  </a:lnTo>
                  <a:lnTo>
                    <a:pt x="942301" y="217322"/>
                  </a:lnTo>
                  <a:lnTo>
                    <a:pt x="947420" y="212204"/>
                  </a:lnTo>
                  <a:lnTo>
                    <a:pt x="940917" y="205714"/>
                  </a:lnTo>
                  <a:lnTo>
                    <a:pt x="941781" y="206565"/>
                  </a:lnTo>
                  <a:lnTo>
                    <a:pt x="949756" y="206565"/>
                  </a:lnTo>
                  <a:lnTo>
                    <a:pt x="949756" y="204736"/>
                  </a:lnTo>
                  <a:lnTo>
                    <a:pt x="1376883" y="157238"/>
                  </a:lnTo>
                  <a:lnTo>
                    <a:pt x="1372362" y="161759"/>
                  </a:lnTo>
                  <a:lnTo>
                    <a:pt x="1377492" y="166890"/>
                  </a:lnTo>
                  <a:lnTo>
                    <a:pt x="1383118" y="161251"/>
                  </a:lnTo>
                  <a:lnTo>
                    <a:pt x="1383118" y="169240"/>
                  </a:lnTo>
                  <a:lnTo>
                    <a:pt x="1390383" y="169240"/>
                  </a:lnTo>
                  <a:lnTo>
                    <a:pt x="1390370" y="161251"/>
                  </a:lnTo>
                  <a:lnTo>
                    <a:pt x="1396022" y="166890"/>
                  </a:lnTo>
                  <a:lnTo>
                    <a:pt x="1401140" y="161759"/>
                  </a:lnTo>
                  <a:lnTo>
                    <a:pt x="1394726" y="155359"/>
                  </a:lnTo>
                  <a:lnTo>
                    <a:pt x="1395501" y="156121"/>
                  </a:lnTo>
                  <a:lnTo>
                    <a:pt x="1403477" y="156121"/>
                  </a:lnTo>
                  <a:lnTo>
                    <a:pt x="1403477" y="154508"/>
                  </a:lnTo>
                  <a:lnTo>
                    <a:pt x="1830743" y="112966"/>
                  </a:lnTo>
                  <a:lnTo>
                    <a:pt x="1826082" y="117627"/>
                  </a:lnTo>
                  <a:lnTo>
                    <a:pt x="1831213" y="122758"/>
                  </a:lnTo>
                  <a:lnTo>
                    <a:pt x="1836839" y="117119"/>
                  </a:lnTo>
                  <a:lnTo>
                    <a:pt x="1836839" y="125107"/>
                  </a:lnTo>
                  <a:lnTo>
                    <a:pt x="1844103" y="125107"/>
                  </a:lnTo>
                  <a:lnTo>
                    <a:pt x="1844090" y="117119"/>
                  </a:lnTo>
                  <a:lnTo>
                    <a:pt x="1849742" y="122758"/>
                  </a:lnTo>
                  <a:lnTo>
                    <a:pt x="1854860" y="117627"/>
                  </a:lnTo>
                  <a:lnTo>
                    <a:pt x="1845589" y="108369"/>
                  </a:lnTo>
                  <a:lnTo>
                    <a:pt x="1849221" y="111988"/>
                  </a:lnTo>
                  <a:lnTo>
                    <a:pt x="1857197" y="111988"/>
                  </a:lnTo>
                  <a:lnTo>
                    <a:pt x="1857197" y="104749"/>
                  </a:lnTo>
                  <a:lnTo>
                    <a:pt x="1849208" y="104749"/>
                  </a:lnTo>
                  <a:lnTo>
                    <a:pt x="1854860" y="99098"/>
                  </a:lnTo>
                  <a:lnTo>
                    <a:pt x="1849742" y="93980"/>
                  </a:lnTo>
                  <a:lnTo>
                    <a:pt x="1844103" y="99618"/>
                  </a:lnTo>
                  <a:lnTo>
                    <a:pt x="1844103" y="106870"/>
                  </a:lnTo>
                  <a:lnTo>
                    <a:pt x="1844103" y="109867"/>
                  </a:lnTo>
                  <a:lnTo>
                    <a:pt x="1840471" y="113499"/>
                  </a:lnTo>
                  <a:lnTo>
                    <a:pt x="1844090" y="109867"/>
                  </a:lnTo>
                  <a:lnTo>
                    <a:pt x="1844090" y="106870"/>
                  </a:lnTo>
                  <a:lnTo>
                    <a:pt x="1844103" y="99618"/>
                  </a:lnTo>
                  <a:lnTo>
                    <a:pt x="1840471" y="103251"/>
                  </a:lnTo>
                  <a:lnTo>
                    <a:pt x="1844090" y="99618"/>
                  </a:lnTo>
                  <a:lnTo>
                    <a:pt x="1844103" y="91643"/>
                  </a:lnTo>
                  <a:lnTo>
                    <a:pt x="1836839" y="91643"/>
                  </a:lnTo>
                  <a:lnTo>
                    <a:pt x="1836839" y="99618"/>
                  </a:lnTo>
                  <a:lnTo>
                    <a:pt x="1831213" y="93980"/>
                  </a:lnTo>
                  <a:lnTo>
                    <a:pt x="1826082" y="99098"/>
                  </a:lnTo>
                  <a:lnTo>
                    <a:pt x="1831721" y="104749"/>
                  </a:lnTo>
                  <a:lnTo>
                    <a:pt x="1823745" y="104749"/>
                  </a:lnTo>
                  <a:lnTo>
                    <a:pt x="1823745" y="106349"/>
                  </a:lnTo>
                  <a:lnTo>
                    <a:pt x="1396441" y="147929"/>
                  </a:lnTo>
                  <a:lnTo>
                    <a:pt x="1401140" y="143230"/>
                  </a:lnTo>
                  <a:lnTo>
                    <a:pt x="1396022" y="138112"/>
                  </a:lnTo>
                  <a:lnTo>
                    <a:pt x="1390383" y="143751"/>
                  </a:lnTo>
                  <a:lnTo>
                    <a:pt x="1386751" y="147383"/>
                  </a:lnTo>
                  <a:lnTo>
                    <a:pt x="1390370" y="143751"/>
                  </a:lnTo>
                  <a:lnTo>
                    <a:pt x="1390383" y="135775"/>
                  </a:lnTo>
                  <a:lnTo>
                    <a:pt x="1383118" y="135775"/>
                  </a:lnTo>
                  <a:lnTo>
                    <a:pt x="1383118" y="143751"/>
                  </a:lnTo>
                  <a:lnTo>
                    <a:pt x="1377492" y="138112"/>
                  </a:lnTo>
                  <a:lnTo>
                    <a:pt x="1372362" y="143230"/>
                  </a:lnTo>
                  <a:lnTo>
                    <a:pt x="1378000" y="148882"/>
                  </a:lnTo>
                  <a:lnTo>
                    <a:pt x="1370025" y="148882"/>
                  </a:lnTo>
                  <a:lnTo>
                    <a:pt x="1370025" y="150723"/>
                  </a:lnTo>
                  <a:lnTo>
                    <a:pt x="942898" y="198196"/>
                  </a:lnTo>
                  <a:lnTo>
                    <a:pt x="947420" y="193675"/>
                  </a:lnTo>
                  <a:lnTo>
                    <a:pt x="942301" y="188544"/>
                  </a:lnTo>
                  <a:lnTo>
                    <a:pt x="936650" y="194195"/>
                  </a:lnTo>
                  <a:lnTo>
                    <a:pt x="936650" y="186207"/>
                  </a:lnTo>
                  <a:lnTo>
                    <a:pt x="929398" y="186207"/>
                  </a:lnTo>
                  <a:lnTo>
                    <a:pt x="929398" y="194195"/>
                  </a:lnTo>
                  <a:lnTo>
                    <a:pt x="923772" y="188544"/>
                  </a:lnTo>
                  <a:lnTo>
                    <a:pt x="918641" y="193675"/>
                  </a:lnTo>
                  <a:lnTo>
                    <a:pt x="924280" y="199326"/>
                  </a:lnTo>
                  <a:lnTo>
                    <a:pt x="916305" y="199326"/>
                  </a:lnTo>
                  <a:lnTo>
                    <a:pt x="916305" y="200304"/>
                  </a:lnTo>
                  <a:lnTo>
                    <a:pt x="488619" y="225552"/>
                  </a:lnTo>
                  <a:lnTo>
                    <a:pt x="493699" y="220472"/>
                  </a:lnTo>
                  <a:lnTo>
                    <a:pt x="490943" y="217716"/>
                  </a:lnTo>
                  <a:lnTo>
                    <a:pt x="504901" y="217716"/>
                  </a:lnTo>
                  <a:lnTo>
                    <a:pt x="500710" y="210464"/>
                  </a:lnTo>
                  <a:lnTo>
                    <a:pt x="497039" y="204127"/>
                  </a:lnTo>
                  <a:lnTo>
                    <a:pt x="912177" y="146443"/>
                  </a:lnTo>
                  <a:lnTo>
                    <a:pt x="907440" y="154660"/>
                  </a:lnTo>
                  <a:lnTo>
                    <a:pt x="958621" y="154660"/>
                  </a:lnTo>
                  <a:lnTo>
                    <a:pt x="954430" y="147408"/>
                  </a:lnTo>
                  <a:lnTo>
                    <a:pt x="951103" y="141655"/>
                  </a:lnTo>
                  <a:lnTo>
                    <a:pt x="1366354" y="98374"/>
                  </a:lnTo>
                  <a:lnTo>
                    <a:pt x="1361160" y="107378"/>
                  </a:lnTo>
                  <a:lnTo>
                    <a:pt x="1412341" y="107378"/>
                  </a:lnTo>
                  <a:lnTo>
                    <a:pt x="1408150" y="100126"/>
                  </a:lnTo>
                  <a:lnTo>
                    <a:pt x="1404493" y="93802"/>
                  </a:lnTo>
                  <a:lnTo>
                    <a:pt x="1819630" y="36118"/>
                  </a:lnTo>
                  <a:lnTo>
                    <a:pt x="1814893" y="44323"/>
                  </a:lnTo>
                  <a:lnTo>
                    <a:pt x="1866061" y="44323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5" name="object 119">
              <a:extLst>
                <a:ext uri="{FF2B5EF4-FFF2-40B4-BE49-F238E27FC236}">
                  <a16:creationId xmlns:a16="http://schemas.microsoft.com/office/drawing/2014/main" id="{024F58EF-6539-409E-8223-FBD867C4450D}"/>
                </a:ext>
              </a:extLst>
            </p:cNvPr>
            <p:cNvSpPr/>
            <p:nvPr/>
          </p:nvSpPr>
          <p:spPr>
            <a:xfrm>
              <a:off x="5074463" y="1124952"/>
              <a:ext cx="1866264" cy="400050"/>
            </a:xfrm>
            <a:custGeom>
              <a:avLst/>
              <a:gdLst/>
              <a:ahLst/>
              <a:cxnLst/>
              <a:rect l="l" t="t" r="r" b="b"/>
              <a:pathLst>
                <a:path w="1866265" h="400050">
                  <a:moveTo>
                    <a:pt x="1860829" y="221843"/>
                  </a:moveTo>
                  <a:lnTo>
                    <a:pt x="1859216" y="213931"/>
                  </a:lnTo>
                  <a:lnTo>
                    <a:pt x="1855724" y="208737"/>
                  </a:lnTo>
                  <a:lnTo>
                    <a:pt x="1854860" y="207454"/>
                  </a:lnTo>
                  <a:lnTo>
                    <a:pt x="1853565" y="206590"/>
                  </a:lnTo>
                  <a:lnTo>
                    <a:pt x="1853565" y="214604"/>
                  </a:lnTo>
                  <a:lnTo>
                    <a:pt x="1853565" y="229082"/>
                  </a:lnTo>
                  <a:lnTo>
                    <a:pt x="1847710" y="234937"/>
                  </a:lnTo>
                  <a:lnTo>
                    <a:pt x="1846630" y="234950"/>
                  </a:lnTo>
                  <a:lnTo>
                    <a:pt x="1844179" y="234950"/>
                  </a:lnTo>
                  <a:lnTo>
                    <a:pt x="1840471" y="234950"/>
                  </a:lnTo>
                  <a:lnTo>
                    <a:pt x="1833245" y="234937"/>
                  </a:lnTo>
                  <a:lnTo>
                    <a:pt x="1827390" y="229082"/>
                  </a:lnTo>
                  <a:lnTo>
                    <a:pt x="1827390" y="225933"/>
                  </a:lnTo>
                  <a:lnTo>
                    <a:pt x="1840598" y="225463"/>
                  </a:lnTo>
                  <a:lnTo>
                    <a:pt x="1840344" y="218224"/>
                  </a:lnTo>
                  <a:lnTo>
                    <a:pt x="1827390" y="218681"/>
                  </a:lnTo>
                  <a:lnTo>
                    <a:pt x="1827390" y="214604"/>
                  </a:lnTo>
                  <a:lnTo>
                    <a:pt x="1833245" y="208749"/>
                  </a:lnTo>
                  <a:lnTo>
                    <a:pt x="1844179" y="208749"/>
                  </a:lnTo>
                  <a:lnTo>
                    <a:pt x="1847710" y="208749"/>
                  </a:lnTo>
                  <a:lnTo>
                    <a:pt x="1853565" y="214604"/>
                  </a:lnTo>
                  <a:lnTo>
                    <a:pt x="1853565" y="206590"/>
                  </a:lnTo>
                  <a:lnTo>
                    <a:pt x="1848383" y="203098"/>
                  </a:lnTo>
                  <a:lnTo>
                    <a:pt x="1840471" y="201485"/>
                  </a:lnTo>
                  <a:lnTo>
                    <a:pt x="1832546" y="203098"/>
                  </a:lnTo>
                  <a:lnTo>
                    <a:pt x="1826082" y="207454"/>
                  </a:lnTo>
                  <a:lnTo>
                    <a:pt x="1821713" y="213931"/>
                  </a:lnTo>
                  <a:lnTo>
                    <a:pt x="1820710" y="218909"/>
                  </a:lnTo>
                  <a:lnTo>
                    <a:pt x="1406232" y="233337"/>
                  </a:lnTo>
                  <a:lnTo>
                    <a:pt x="1405496" y="229692"/>
                  </a:lnTo>
                  <a:lnTo>
                    <a:pt x="1402003" y="224497"/>
                  </a:lnTo>
                  <a:lnTo>
                    <a:pt x="1401140" y="223215"/>
                  </a:lnTo>
                  <a:lnTo>
                    <a:pt x="1399844" y="222351"/>
                  </a:lnTo>
                  <a:lnTo>
                    <a:pt x="1399844" y="230365"/>
                  </a:lnTo>
                  <a:lnTo>
                    <a:pt x="1399844" y="233553"/>
                  </a:lnTo>
                  <a:lnTo>
                    <a:pt x="1386255" y="234022"/>
                  </a:lnTo>
                  <a:lnTo>
                    <a:pt x="1373657" y="235775"/>
                  </a:lnTo>
                  <a:lnTo>
                    <a:pt x="1373657" y="230365"/>
                  </a:lnTo>
                  <a:lnTo>
                    <a:pt x="1379512" y="224510"/>
                  </a:lnTo>
                  <a:lnTo>
                    <a:pt x="1390459" y="224510"/>
                  </a:lnTo>
                  <a:lnTo>
                    <a:pt x="1393990" y="224510"/>
                  </a:lnTo>
                  <a:lnTo>
                    <a:pt x="1399844" y="230365"/>
                  </a:lnTo>
                  <a:lnTo>
                    <a:pt x="1399844" y="222351"/>
                  </a:lnTo>
                  <a:lnTo>
                    <a:pt x="1394663" y="218859"/>
                  </a:lnTo>
                  <a:lnTo>
                    <a:pt x="1386751" y="217246"/>
                  </a:lnTo>
                  <a:lnTo>
                    <a:pt x="1378826" y="218859"/>
                  </a:lnTo>
                  <a:lnTo>
                    <a:pt x="1372362" y="223215"/>
                  </a:lnTo>
                  <a:lnTo>
                    <a:pt x="1367993" y="229692"/>
                  </a:lnTo>
                  <a:lnTo>
                    <a:pt x="1366570" y="236766"/>
                  </a:lnTo>
                  <a:lnTo>
                    <a:pt x="952093" y="294360"/>
                  </a:lnTo>
                  <a:lnTo>
                    <a:pt x="951776" y="292747"/>
                  </a:lnTo>
                  <a:lnTo>
                    <a:pt x="948283" y="287553"/>
                  </a:lnTo>
                  <a:lnTo>
                    <a:pt x="947420" y="286283"/>
                  </a:lnTo>
                  <a:lnTo>
                    <a:pt x="946124" y="285419"/>
                  </a:lnTo>
                  <a:lnTo>
                    <a:pt x="946124" y="293420"/>
                  </a:lnTo>
                  <a:lnTo>
                    <a:pt x="946124" y="295186"/>
                  </a:lnTo>
                  <a:lnTo>
                    <a:pt x="932662" y="297053"/>
                  </a:lnTo>
                  <a:lnTo>
                    <a:pt x="919937" y="297942"/>
                  </a:lnTo>
                  <a:lnTo>
                    <a:pt x="919937" y="293420"/>
                  </a:lnTo>
                  <a:lnTo>
                    <a:pt x="925791" y="287566"/>
                  </a:lnTo>
                  <a:lnTo>
                    <a:pt x="936739" y="287566"/>
                  </a:lnTo>
                  <a:lnTo>
                    <a:pt x="940269" y="287566"/>
                  </a:lnTo>
                  <a:lnTo>
                    <a:pt x="946124" y="293420"/>
                  </a:lnTo>
                  <a:lnTo>
                    <a:pt x="946124" y="285419"/>
                  </a:lnTo>
                  <a:lnTo>
                    <a:pt x="940943" y="281914"/>
                  </a:lnTo>
                  <a:lnTo>
                    <a:pt x="933030" y="280314"/>
                  </a:lnTo>
                  <a:lnTo>
                    <a:pt x="925106" y="281914"/>
                  </a:lnTo>
                  <a:lnTo>
                    <a:pt x="918641" y="286283"/>
                  </a:lnTo>
                  <a:lnTo>
                    <a:pt x="914273" y="292747"/>
                  </a:lnTo>
                  <a:lnTo>
                    <a:pt x="913130" y="298411"/>
                  </a:lnTo>
                  <a:lnTo>
                    <a:pt x="498640" y="327215"/>
                  </a:lnTo>
                  <a:lnTo>
                    <a:pt x="498055" y="324269"/>
                  </a:lnTo>
                  <a:lnTo>
                    <a:pt x="494550" y="319074"/>
                  </a:lnTo>
                  <a:lnTo>
                    <a:pt x="493687" y="317804"/>
                  </a:lnTo>
                  <a:lnTo>
                    <a:pt x="492404" y="316941"/>
                  </a:lnTo>
                  <a:lnTo>
                    <a:pt x="492404" y="324942"/>
                  </a:lnTo>
                  <a:lnTo>
                    <a:pt x="492404" y="327647"/>
                  </a:lnTo>
                  <a:lnTo>
                    <a:pt x="492404" y="334911"/>
                  </a:lnTo>
                  <a:lnTo>
                    <a:pt x="492404" y="339420"/>
                  </a:lnTo>
                  <a:lnTo>
                    <a:pt x="486549" y="345274"/>
                  </a:lnTo>
                  <a:lnTo>
                    <a:pt x="485470" y="345287"/>
                  </a:lnTo>
                  <a:lnTo>
                    <a:pt x="483019" y="345287"/>
                  </a:lnTo>
                  <a:lnTo>
                    <a:pt x="479310" y="345287"/>
                  </a:lnTo>
                  <a:lnTo>
                    <a:pt x="472071" y="345274"/>
                  </a:lnTo>
                  <a:lnTo>
                    <a:pt x="466217" y="339420"/>
                  </a:lnTo>
                  <a:lnTo>
                    <a:pt x="466217" y="337197"/>
                  </a:lnTo>
                  <a:lnTo>
                    <a:pt x="479628" y="335788"/>
                  </a:lnTo>
                  <a:lnTo>
                    <a:pt x="492404" y="334911"/>
                  </a:lnTo>
                  <a:lnTo>
                    <a:pt x="492404" y="327647"/>
                  </a:lnTo>
                  <a:lnTo>
                    <a:pt x="478929" y="328574"/>
                  </a:lnTo>
                  <a:lnTo>
                    <a:pt x="466217" y="329907"/>
                  </a:lnTo>
                  <a:lnTo>
                    <a:pt x="466217" y="324942"/>
                  </a:lnTo>
                  <a:lnTo>
                    <a:pt x="472071" y="319087"/>
                  </a:lnTo>
                  <a:lnTo>
                    <a:pt x="483019" y="319087"/>
                  </a:lnTo>
                  <a:lnTo>
                    <a:pt x="486549" y="319087"/>
                  </a:lnTo>
                  <a:lnTo>
                    <a:pt x="492404" y="324942"/>
                  </a:lnTo>
                  <a:lnTo>
                    <a:pt x="492404" y="316941"/>
                  </a:lnTo>
                  <a:lnTo>
                    <a:pt x="487222" y="313436"/>
                  </a:lnTo>
                  <a:lnTo>
                    <a:pt x="479310" y="311835"/>
                  </a:lnTo>
                  <a:lnTo>
                    <a:pt x="471385" y="313436"/>
                  </a:lnTo>
                  <a:lnTo>
                    <a:pt x="464921" y="317804"/>
                  </a:lnTo>
                  <a:lnTo>
                    <a:pt x="460552" y="324269"/>
                  </a:lnTo>
                  <a:lnTo>
                    <a:pt x="459270" y="330631"/>
                  </a:lnTo>
                  <a:lnTo>
                    <a:pt x="44792" y="373824"/>
                  </a:lnTo>
                  <a:lnTo>
                    <a:pt x="44335" y="371551"/>
                  </a:lnTo>
                  <a:lnTo>
                    <a:pt x="40830" y="366356"/>
                  </a:lnTo>
                  <a:lnTo>
                    <a:pt x="39966" y="365074"/>
                  </a:lnTo>
                  <a:lnTo>
                    <a:pt x="38684" y="364210"/>
                  </a:lnTo>
                  <a:lnTo>
                    <a:pt x="38684" y="372224"/>
                  </a:lnTo>
                  <a:lnTo>
                    <a:pt x="38684" y="374459"/>
                  </a:lnTo>
                  <a:lnTo>
                    <a:pt x="25209" y="375856"/>
                  </a:lnTo>
                  <a:lnTo>
                    <a:pt x="25971" y="383070"/>
                  </a:lnTo>
                  <a:lnTo>
                    <a:pt x="38684" y="381749"/>
                  </a:lnTo>
                  <a:lnTo>
                    <a:pt x="38684" y="386702"/>
                  </a:lnTo>
                  <a:lnTo>
                    <a:pt x="32829" y="392557"/>
                  </a:lnTo>
                  <a:lnTo>
                    <a:pt x="31750" y="392569"/>
                  </a:lnTo>
                  <a:lnTo>
                    <a:pt x="29298" y="392569"/>
                  </a:lnTo>
                  <a:lnTo>
                    <a:pt x="25590" y="392569"/>
                  </a:lnTo>
                  <a:lnTo>
                    <a:pt x="18351" y="392557"/>
                  </a:lnTo>
                  <a:lnTo>
                    <a:pt x="12496" y="386702"/>
                  </a:lnTo>
                  <a:lnTo>
                    <a:pt x="12496" y="372224"/>
                  </a:lnTo>
                  <a:lnTo>
                    <a:pt x="18351" y="366369"/>
                  </a:lnTo>
                  <a:lnTo>
                    <a:pt x="29298" y="366369"/>
                  </a:lnTo>
                  <a:lnTo>
                    <a:pt x="32829" y="366369"/>
                  </a:lnTo>
                  <a:lnTo>
                    <a:pt x="38684" y="372224"/>
                  </a:lnTo>
                  <a:lnTo>
                    <a:pt x="38684" y="364210"/>
                  </a:lnTo>
                  <a:lnTo>
                    <a:pt x="33502" y="360718"/>
                  </a:lnTo>
                  <a:lnTo>
                    <a:pt x="25590" y="359105"/>
                  </a:lnTo>
                  <a:lnTo>
                    <a:pt x="17665" y="360718"/>
                  </a:lnTo>
                  <a:lnTo>
                    <a:pt x="11201" y="365074"/>
                  </a:lnTo>
                  <a:lnTo>
                    <a:pt x="6832" y="371551"/>
                  </a:lnTo>
                  <a:lnTo>
                    <a:pt x="5245" y="379463"/>
                  </a:lnTo>
                  <a:lnTo>
                    <a:pt x="6832" y="387388"/>
                  </a:lnTo>
                  <a:lnTo>
                    <a:pt x="11201" y="393852"/>
                  </a:lnTo>
                  <a:lnTo>
                    <a:pt x="17665" y="398221"/>
                  </a:lnTo>
                  <a:lnTo>
                    <a:pt x="25590" y="399808"/>
                  </a:lnTo>
                  <a:lnTo>
                    <a:pt x="33502" y="398221"/>
                  </a:lnTo>
                  <a:lnTo>
                    <a:pt x="39966" y="393852"/>
                  </a:lnTo>
                  <a:lnTo>
                    <a:pt x="40830" y="392569"/>
                  </a:lnTo>
                  <a:lnTo>
                    <a:pt x="44335" y="387388"/>
                  </a:lnTo>
                  <a:lnTo>
                    <a:pt x="45618" y="381025"/>
                  </a:lnTo>
                  <a:lnTo>
                    <a:pt x="460095" y="337832"/>
                  </a:lnTo>
                  <a:lnTo>
                    <a:pt x="460552" y="340106"/>
                  </a:lnTo>
                  <a:lnTo>
                    <a:pt x="464921" y="346570"/>
                  </a:lnTo>
                  <a:lnTo>
                    <a:pt x="471385" y="350939"/>
                  </a:lnTo>
                  <a:lnTo>
                    <a:pt x="479310" y="352526"/>
                  </a:lnTo>
                  <a:lnTo>
                    <a:pt x="487222" y="350939"/>
                  </a:lnTo>
                  <a:lnTo>
                    <a:pt x="493687" y="346570"/>
                  </a:lnTo>
                  <a:lnTo>
                    <a:pt x="494550" y="345287"/>
                  </a:lnTo>
                  <a:lnTo>
                    <a:pt x="498055" y="340106"/>
                  </a:lnTo>
                  <a:lnTo>
                    <a:pt x="499198" y="334429"/>
                  </a:lnTo>
                  <a:lnTo>
                    <a:pt x="913676" y="305625"/>
                  </a:lnTo>
                  <a:lnTo>
                    <a:pt x="914273" y="308584"/>
                  </a:lnTo>
                  <a:lnTo>
                    <a:pt x="918641" y="315048"/>
                  </a:lnTo>
                  <a:lnTo>
                    <a:pt x="925106" y="319417"/>
                  </a:lnTo>
                  <a:lnTo>
                    <a:pt x="933030" y="321005"/>
                  </a:lnTo>
                  <a:lnTo>
                    <a:pt x="940943" y="319417"/>
                  </a:lnTo>
                  <a:lnTo>
                    <a:pt x="947420" y="315048"/>
                  </a:lnTo>
                  <a:lnTo>
                    <a:pt x="948283" y="313766"/>
                  </a:lnTo>
                  <a:lnTo>
                    <a:pt x="939190" y="313766"/>
                  </a:lnTo>
                  <a:lnTo>
                    <a:pt x="936739" y="313766"/>
                  </a:lnTo>
                  <a:lnTo>
                    <a:pt x="933030" y="313766"/>
                  </a:lnTo>
                  <a:lnTo>
                    <a:pt x="925791" y="313753"/>
                  </a:lnTo>
                  <a:lnTo>
                    <a:pt x="919937" y="307898"/>
                  </a:lnTo>
                  <a:lnTo>
                    <a:pt x="919937" y="305193"/>
                  </a:lnTo>
                  <a:lnTo>
                    <a:pt x="933526" y="304241"/>
                  </a:lnTo>
                  <a:lnTo>
                    <a:pt x="946124" y="302501"/>
                  </a:lnTo>
                  <a:lnTo>
                    <a:pt x="946124" y="307898"/>
                  </a:lnTo>
                  <a:lnTo>
                    <a:pt x="940269" y="313753"/>
                  </a:lnTo>
                  <a:lnTo>
                    <a:pt x="939190" y="313766"/>
                  </a:lnTo>
                  <a:lnTo>
                    <a:pt x="948283" y="313753"/>
                  </a:lnTo>
                  <a:lnTo>
                    <a:pt x="951776" y="308584"/>
                  </a:lnTo>
                  <a:lnTo>
                    <a:pt x="953211" y="301510"/>
                  </a:lnTo>
                  <a:lnTo>
                    <a:pt x="1367663" y="243928"/>
                  </a:lnTo>
                  <a:lnTo>
                    <a:pt x="1367993" y="245529"/>
                  </a:lnTo>
                  <a:lnTo>
                    <a:pt x="1372362" y="251993"/>
                  </a:lnTo>
                  <a:lnTo>
                    <a:pt x="1378826" y="256362"/>
                  </a:lnTo>
                  <a:lnTo>
                    <a:pt x="1386751" y="257949"/>
                  </a:lnTo>
                  <a:lnTo>
                    <a:pt x="1394663" y="256362"/>
                  </a:lnTo>
                  <a:lnTo>
                    <a:pt x="1401140" y="251993"/>
                  </a:lnTo>
                  <a:lnTo>
                    <a:pt x="1402003" y="250710"/>
                  </a:lnTo>
                  <a:lnTo>
                    <a:pt x="1392910" y="250710"/>
                  </a:lnTo>
                  <a:lnTo>
                    <a:pt x="1390459" y="250710"/>
                  </a:lnTo>
                  <a:lnTo>
                    <a:pt x="1386751" y="250710"/>
                  </a:lnTo>
                  <a:lnTo>
                    <a:pt x="1379512" y="250698"/>
                  </a:lnTo>
                  <a:lnTo>
                    <a:pt x="1373657" y="244843"/>
                  </a:lnTo>
                  <a:lnTo>
                    <a:pt x="1373657" y="243090"/>
                  </a:lnTo>
                  <a:lnTo>
                    <a:pt x="1387068" y="241223"/>
                  </a:lnTo>
                  <a:lnTo>
                    <a:pt x="1399844" y="240792"/>
                  </a:lnTo>
                  <a:lnTo>
                    <a:pt x="1399844" y="244843"/>
                  </a:lnTo>
                  <a:lnTo>
                    <a:pt x="1393990" y="250698"/>
                  </a:lnTo>
                  <a:lnTo>
                    <a:pt x="1392910" y="250710"/>
                  </a:lnTo>
                  <a:lnTo>
                    <a:pt x="1402003" y="250698"/>
                  </a:lnTo>
                  <a:lnTo>
                    <a:pt x="1405496" y="245529"/>
                  </a:lnTo>
                  <a:lnTo>
                    <a:pt x="1406499" y="240550"/>
                  </a:lnTo>
                  <a:lnTo>
                    <a:pt x="1820976" y="226148"/>
                  </a:lnTo>
                  <a:lnTo>
                    <a:pt x="1821713" y="229768"/>
                  </a:lnTo>
                  <a:lnTo>
                    <a:pt x="1826082" y="236232"/>
                  </a:lnTo>
                  <a:lnTo>
                    <a:pt x="1832546" y="240601"/>
                  </a:lnTo>
                  <a:lnTo>
                    <a:pt x="1840471" y="242189"/>
                  </a:lnTo>
                  <a:lnTo>
                    <a:pt x="1848383" y="240601"/>
                  </a:lnTo>
                  <a:lnTo>
                    <a:pt x="1854860" y="236232"/>
                  </a:lnTo>
                  <a:lnTo>
                    <a:pt x="1855724" y="234950"/>
                  </a:lnTo>
                  <a:lnTo>
                    <a:pt x="1859216" y="229768"/>
                  </a:lnTo>
                  <a:lnTo>
                    <a:pt x="1860829" y="221843"/>
                  </a:lnTo>
                  <a:close/>
                </a:path>
                <a:path w="1866265" h="400050">
                  <a:moveTo>
                    <a:pt x="1866061" y="44323"/>
                  </a:moveTo>
                  <a:lnTo>
                    <a:pt x="1861870" y="37071"/>
                  </a:lnTo>
                  <a:lnTo>
                    <a:pt x="1853501" y="22580"/>
                  </a:lnTo>
                  <a:lnTo>
                    <a:pt x="1853501" y="37071"/>
                  </a:lnTo>
                  <a:lnTo>
                    <a:pt x="1827441" y="37071"/>
                  </a:lnTo>
                  <a:lnTo>
                    <a:pt x="1828698" y="34886"/>
                  </a:lnTo>
                  <a:lnTo>
                    <a:pt x="1840979" y="33134"/>
                  </a:lnTo>
                  <a:lnTo>
                    <a:pt x="1839963" y="25958"/>
                  </a:lnTo>
                  <a:lnTo>
                    <a:pt x="1833308" y="26911"/>
                  </a:lnTo>
                  <a:lnTo>
                    <a:pt x="1840471" y="14503"/>
                  </a:lnTo>
                  <a:lnTo>
                    <a:pt x="1853501" y="37071"/>
                  </a:lnTo>
                  <a:lnTo>
                    <a:pt x="1853501" y="22580"/>
                  </a:lnTo>
                  <a:lnTo>
                    <a:pt x="1840471" y="0"/>
                  </a:lnTo>
                  <a:lnTo>
                    <a:pt x="1837334" y="5435"/>
                  </a:lnTo>
                  <a:lnTo>
                    <a:pt x="1824189" y="28206"/>
                  </a:lnTo>
                  <a:lnTo>
                    <a:pt x="1400556" y="88544"/>
                  </a:lnTo>
                  <a:lnTo>
                    <a:pt x="1398676" y="85293"/>
                  </a:lnTo>
                  <a:lnTo>
                    <a:pt x="1398676" y="99783"/>
                  </a:lnTo>
                  <a:lnTo>
                    <a:pt x="1396022" y="97116"/>
                  </a:lnTo>
                  <a:lnTo>
                    <a:pt x="1391450" y="101688"/>
                  </a:lnTo>
                  <a:lnTo>
                    <a:pt x="1390370" y="101688"/>
                  </a:lnTo>
                  <a:lnTo>
                    <a:pt x="1390370" y="97320"/>
                  </a:lnTo>
                  <a:lnTo>
                    <a:pt x="1396733" y="96418"/>
                  </a:lnTo>
                  <a:lnTo>
                    <a:pt x="1398676" y="99783"/>
                  </a:lnTo>
                  <a:lnTo>
                    <a:pt x="1398676" y="85293"/>
                  </a:lnTo>
                  <a:lnTo>
                    <a:pt x="1392821" y="75145"/>
                  </a:lnTo>
                  <a:lnTo>
                    <a:pt x="1392821" y="89649"/>
                  </a:lnTo>
                  <a:lnTo>
                    <a:pt x="1386293" y="90576"/>
                  </a:lnTo>
                  <a:lnTo>
                    <a:pt x="1383118" y="90932"/>
                  </a:lnTo>
                  <a:lnTo>
                    <a:pt x="1383118" y="98234"/>
                  </a:lnTo>
                  <a:lnTo>
                    <a:pt x="1383118" y="101688"/>
                  </a:lnTo>
                  <a:lnTo>
                    <a:pt x="1382052" y="101688"/>
                  </a:lnTo>
                  <a:lnTo>
                    <a:pt x="1379042" y="98679"/>
                  </a:lnTo>
                  <a:lnTo>
                    <a:pt x="1383118" y="98234"/>
                  </a:lnTo>
                  <a:lnTo>
                    <a:pt x="1383118" y="90932"/>
                  </a:lnTo>
                  <a:lnTo>
                    <a:pt x="1379702" y="91313"/>
                  </a:lnTo>
                  <a:lnTo>
                    <a:pt x="1386751" y="79121"/>
                  </a:lnTo>
                  <a:lnTo>
                    <a:pt x="1392821" y="89649"/>
                  </a:lnTo>
                  <a:lnTo>
                    <a:pt x="1392821" y="75145"/>
                  </a:lnTo>
                  <a:lnTo>
                    <a:pt x="1386751" y="64617"/>
                  </a:lnTo>
                  <a:lnTo>
                    <a:pt x="1383614" y="70053"/>
                  </a:lnTo>
                  <a:lnTo>
                    <a:pt x="1375537" y="84048"/>
                  </a:lnTo>
                  <a:lnTo>
                    <a:pt x="1375537" y="99072"/>
                  </a:lnTo>
                  <a:lnTo>
                    <a:pt x="1374813" y="99796"/>
                  </a:lnTo>
                  <a:lnTo>
                    <a:pt x="1375206" y="99110"/>
                  </a:lnTo>
                  <a:lnTo>
                    <a:pt x="1375537" y="99072"/>
                  </a:lnTo>
                  <a:lnTo>
                    <a:pt x="1375537" y="84048"/>
                  </a:lnTo>
                  <a:lnTo>
                    <a:pt x="1370761" y="92303"/>
                  </a:lnTo>
                  <a:lnTo>
                    <a:pt x="1370025" y="92392"/>
                  </a:lnTo>
                  <a:lnTo>
                    <a:pt x="1370025" y="108940"/>
                  </a:lnTo>
                  <a:lnTo>
                    <a:pt x="1370025" y="110172"/>
                  </a:lnTo>
                  <a:lnTo>
                    <a:pt x="943229" y="169481"/>
                  </a:lnTo>
                  <a:lnTo>
                    <a:pt x="947420" y="165290"/>
                  </a:lnTo>
                  <a:lnTo>
                    <a:pt x="942301" y="160172"/>
                  </a:lnTo>
                  <a:lnTo>
                    <a:pt x="936650" y="165811"/>
                  </a:lnTo>
                  <a:lnTo>
                    <a:pt x="936650" y="159385"/>
                  </a:lnTo>
                  <a:lnTo>
                    <a:pt x="958621" y="159385"/>
                  </a:lnTo>
                  <a:lnTo>
                    <a:pt x="954430" y="152133"/>
                  </a:lnTo>
                  <a:lnTo>
                    <a:pt x="951026" y="146253"/>
                  </a:lnTo>
                  <a:lnTo>
                    <a:pt x="1366253" y="100114"/>
                  </a:lnTo>
                  <a:lnTo>
                    <a:pt x="1361160" y="108940"/>
                  </a:lnTo>
                  <a:lnTo>
                    <a:pt x="1370025" y="108940"/>
                  </a:lnTo>
                  <a:lnTo>
                    <a:pt x="1370025" y="92392"/>
                  </a:lnTo>
                  <a:lnTo>
                    <a:pt x="947077" y="139407"/>
                  </a:lnTo>
                  <a:lnTo>
                    <a:pt x="946061" y="137655"/>
                  </a:lnTo>
                  <a:lnTo>
                    <a:pt x="946061" y="152133"/>
                  </a:lnTo>
                  <a:lnTo>
                    <a:pt x="929398" y="152133"/>
                  </a:lnTo>
                  <a:lnTo>
                    <a:pt x="929398" y="159385"/>
                  </a:lnTo>
                  <a:lnTo>
                    <a:pt x="929398" y="165811"/>
                  </a:lnTo>
                  <a:lnTo>
                    <a:pt x="923772" y="160172"/>
                  </a:lnTo>
                  <a:lnTo>
                    <a:pt x="918641" y="165290"/>
                  </a:lnTo>
                  <a:lnTo>
                    <a:pt x="924280" y="170942"/>
                  </a:lnTo>
                  <a:lnTo>
                    <a:pt x="916305" y="170942"/>
                  </a:lnTo>
                  <a:lnTo>
                    <a:pt x="916305" y="172656"/>
                  </a:lnTo>
                  <a:lnTo>
                    <a:pt x="489089" y="217182"/>
                  </a:lnTo>
                  <a:lnTo>
                    <a:pt x="493699" y="212572"/>
                  </a:lnTo>
                  <a:lnTo>
                    <a:pt x="488581" y="207454"/>
                  </a:lnTo>
                  <a:lnTo>
                    <a:pt x="482930" y="213106"/>
                  </a:lnTo>
                  <a:lnTo>
                    <a:pt x="482930" y="205117"/>
                  </a:lnTo>
                  <a:lnTo>
                    <a:pt x="475691" y="205117"/>
                  </a:lnTo>
                  <a:lnTo>
                    <a:pt x="475691" y="213106"/>
                  </a:lnTo>
                  <a:lnTo>
                    <a:pt x="470052" y="207454"/>
                  </a:lnTo>
                  <a:lnTo>
                    <a:pt x="464921" y="212572"/>
                  </a:lnTo>
                  <a:lnTo>
                    <a:pt x="470560" y="218224"/>
                  </a:lnTo>
                  <a:lnTo>
                    <a:pt x="462584" y="218224"/>
                  </a:lnTo>
                  <a:lnTo>
                    <a:pt x="462584" y="218694"/>
                  </a:lnTo>
                  <a:lnTo>
                    <a:pt x="47485" y="230238"/>
                  </a:lnTo>
                  <a:lnTo>
                    <a:pt x="46990" y="229362"/>
                  </a:lnTo>
                  <a:lnTo>
                    <a:pt x="43370" y="223100"/>
                  </a:lnTo>
                  <a:lnTo>
                    <a:pt x="458508" y="166852"/>
                  </a:lnTo>
                  <a:lnTo>
                    <a:pt x="453720" y="175145"/>
                  </a:lnTo>
                  <a:lnTo>
                    <a:pt x="504901" y="175145"/>
                  </a:lnTo>
                  <a:lnTo>
                    <a:pt x="500710" y="167894"/>
                  </a:lnTo>
                  <a:lnTo>
                    <a:pt x="498081" y="163347"/>
                  </a:lnTo>
                  <a:lnTo>
                    <a:pt x="913485" y="148907"/>
                  </a:lnTo>
                  <a:lnTo>
                    <a:pt x="907440" y="159385"/>
                  </a:lnTo>
                  <a:lnTo>
                    <a:pt x="929398" y="159385"/>
                  </a:lnTo>
                  <a:lnTo>
                    <a:pt x="929398" y="152133"/>
                  </a:lnTo>
                  <a:lnTo>
                    <a:pt x="920000" y="152133"/>
                  </a:lnTo>
                  <a:lnTo>
                    <a:pt x="922032" y="148615"/>
                  </a:lnTo>
                  <a:lnTo>
                    <a:pt x="933437" y="148209"/>
                  </a:lnTo>
                  <a:lnTo>
                    <a:pt x="943165" y="147129"/>
                  </a:lnTo>
                  <a:lnTo>
                    <a:pt x="946061" y="152133"/>
                  </a:lnTo>
                  <a:lnTo>
                    <a:pt x="946061" y="137655"/>
                  </a:lnTo>
                  <a:lnTo>
                    <a:pt x="939215" y="125793"/>
                  </a:lnTo>
                  <a:lnTo>
                    <a:pt x="939215" y="140284"/>
                  </a:lnTo>
                  <a:lnTo>
                    <a:pt x="932764" y="140995"/>
                  </a:lnTo>
                  <a:lnTo>
                    <a:pt x="926299" y="141224"/>
                  </a:lnTo>
                  <a:lnTo>
                    <a:pt x="933030" y="129565"/>
                  </a:lnTo>
                  <a:lnTo>
                    <a:pt x="939215" y="140284"/>
                  </a:lnTo>
                  <a:lnTo>
                    <a:pt x="939215" y="125793"/>
                  </a:lnTo>
                  <a:lnTo>
                    <a:pt x="933030" y="115062"/>
                  </a:lnTo>
                  <a:lnTo>
                    <a:pt x="929894" y="120497"/>
                  </a:lnTo>
                  <a:lnTo>
                    <a:pt x="917752" y="141528"/>
                  </a:lnTo>
                  <a:lnTo>
                    <a:pt x="493979" y="156260"/>
                  </a:lnTo>
                  <a:lnTo>
                    <a:pt x="492340" y="153428"/>
                  </a:lnTo>
                  <a:lnTo>
                    <a:pt x="492340" y="167894"/>
                  </a:lnTo>
                  <a:lnTo>
                    <a:pt x="466280" y="167894"/>
                  </a:lnTo>
                  <a:lnTo>
                    <a:pt x="467588" y="165620"/>
                  </a:lnTo>
                  <a:lnTo>
                    <a:pt x="479615" y="163982"/>
                  </a:lnTo>
                  <a:lnTo>
                    <a:pt x="489864" y="163626"/>
                  </a:lnTo>
                  <a:lnTo>
                    <a:pt x="492340" y="167894"/>
                  </a:lnTo>
                  <a:lnTo>
                    <a:pt x="492340" y="153428"/>
                  </a:lnTo>
                  <a:lnTo>
                    <a:pt x="485775" y="142036"/>
                  </a:lnTo>
                  <a:lnTo>
                    <a:pt x="485775" y="156540"/>
                  </a:lnTo>
                  <a:lnTo>
                    <a:pt x="478828" y="156781"/>
                  </a:lnTo>
                  <a:lnTo>
                    <a:pt x="472173" y="157683"/>
                  </a:lnTo>
                  <a:lnTo>
                    <a:pt x="479310" y="145326"/>
                  </a:lnTo>
                  <a:lnTo>
                    <a:pt x="485775" y="156540"/>
                  </a:lnTo>
                  <a:lnTo>
                    <a:pt x="485775" y="142036"/>
                  </a:lnTo>
                  <a:lnTo>
                    <a:pt x="479310" y="130822"/>
                  </a:lnTo>
                  <a:lnTo>
                    <a:pt x="476173" y="136258"/>
                  </a:lnTo>
                  <a:lnTo>
                    <a:pt x="463092" y="158915"/>
                  </a:lnTo>
                  <a:lnTo>
                    <a:pt x="39446" y="216306"/>
                  </a:lnTo>
                  <a:lnTo>
                    <a:pt x="38620" y="214884"/>
                  </a:lnTo>
                  <a:lnTo>
                    <a:pt x="38620" y="229362"/>
                  </a:lnTo>
                  <a:lnTo>
                    <a:pt x="35801" y="229362"/>
                  </a:lnTo>
                  <a:lnTo>
                    <a:pt x="37579" y="227584"/>
                  </a:lnTo>
                  <a:lnTo>
                    <a:pt x="38620" y="229362"/>
                  </a:lnTo>
                  <a:lnTo>
                    <a:pt x="38620" y="214884"/>
                  </a:lnTo>
                  <a:lnTo>
                    <a:pt x="31686" y="202857"/>
                  </a:lnTo>
                  <a:lnTo>
                    <a:pt x="31686" y="217360"/>
                  </a:lnTo>
                  <a:lnTo>
                    <a:pt x="30010" y="217589"/>
                  </a:lnTo>
                  <a:lnTo>
                    <a:pt x="30010" y="224904"/>
                  </a:lnTo>
                  <a:lnTo>
                    <a:pt x="29210" y="225704"/>
                  </a:lnTo>
                  <a:lnTo>
                    <a:pt x="29197" y="225018"/>
                  </a:lnTo>
                  <a:lnTo>
                    <a:pt x="30010" y="224904"/>
                  </a:lnTo>
                  <a:lnTo>
                    <a:pt x="30010" y="217589"/>
                  </a:lnTo>
                  <a:lnTo>
                    <a:pt x="28943" y="217728"/>
                  </a:lnTo>
                  <a:lnTo>
                    <a:pt x="21958" y="217728"/>
                  </a:lnTo>
                  <a:lnTo>
                    <a:pt x="21958" y="225704"/>
                  </a:lnTo>
                  <a:lnTo>
                    <a:pt x="17335" y="221094"/>
                  </a:lnTo>
                  <a:lnTo>
                    <a:pt x="25590" y="206794"/>
                  </a:lnTo>
                  <a:lnTo>
                    <a:pt x="31686" y="217360"/>
                  </a:lnTo>
                  <a:lnTo>
                    <a:pt x="31686" y="202857"/>
                  </a:lnTo>
                  <a:lnTo>
                    <a:pt x="25590" y="192290"/>
                  </a:lnTo>
                  <a:lnTo>
                    <a:pt x="22453" y="197726"/>
                  </a:lnTo>
                  <a:lnTo>
                    <a:pt x="15367" y="210007"/>
                  </a:lnTo>
                  <a:lnTo>
                    <a:pt x="15367" y="229362"/>
                  </a:lnTo>
                  <a:lnTo>
                    <a:pt x="12560" y="229362"/>
                  </a:lnTo>
                  <a:lnTo>
                    <a:pt x="13589" y="227584"/>
                  </a:lnTo>
                  <a:lnTo>
                    <a:pt x="15367" y="229362"/>
                  </a:lnTo>
                  <a:lnTo>
                    <a:pt x="15367" y="210007"/>
                  </a:lnTo>
                  <a:lnTo>
                    <a:pt x="0" y="236613"/>
                  </a:lnTo>
                  <a:lnTo>
                    <a:pt x="8864" y="236613"/>
                  </a:lnTo>
                  <a:lnTo>
                    <a:pt x="8864" y="238074"/>
                  </a:lnTo>
                  <a:lnTo>
                    <a:pt x="16840" y="238074"/>
                  </a:lnTo>
                  <a:lnTo>
                    <a:pt x="11201" y="243713"/>
                  </a:lnTo>
                  <a:lnTo>
                    <a:pt x="16319" y="248843"/>
                  </a:lnTo>
                  <a:lnTo>
                    <a:pt x="21958" y="243205"/>
                  </a:lnTo>
                  <a:lnTo>
                    <a:pt x="21958" y="251193"/>
                  </a:lnTo>
                  <a:lnTo>
                    <a:pt x="29210" y="251193"/>
                  </a:lnTo>
                  <a:lnTo>
                    <a:pt x="29197" y="243205"/>
                  </a:lnTo>
                  <a:lnTo>
                    <a:pt x="34848" y="248843"/>
                  </a:lnTo>
                  <a:lnTo>
                    <a:pt x="39979" y="243713"/>
                  </a:lnTo>
                  <a:lnTo>
                    <a:pt x="34328" y="238074"/>
                  </a:lnTo>
                  <a:lnTo>
                    <a:pt x="42316" y="238074"/>
                  </a:lnTo>
                  <a:lnTo>
                    <a:pt x="42316" y="237617"/>
                  </a:lnTo>
                  <a:lnTo>
                    <a:pt x="470331" y="225717"/>
                  </a:lnTo>
                  <a:lnTo>
                    <a:pt x="464921" y="231114"/>
                  </a:lnTo>
                  <a:lnTo>
                    <a:pt x="470052" y="236232"/>
                  </a:lnTo>
                  <a:lnTo>
                    <a:pt x="475691" y="230593"/>
                  </a:lnTo>
                  <a:lnTo>
                    <a:pt x="475691" y="238582"/>
                  </a:lnTo>
                  <a:lnTo>
                    <a:pt x="482930" y="238582"/>
                  </a:lnTo>
                  <a:lnTo>
                    <a:pt x="482930" y="230593"/>
                  </a:lnTo>
                  <a:lnTo>
                    <a:pt x="488581" y="236232"/>
                  </a:lnTo>
                  <a:lnTo>
                    <a:pt x="493699" y="231114"/>
                  </a:lnTo>
                  <a:lnTo>
                    <a:pt x="487235" y="224675"/>
                  </a:lnTo>
                  <a:lnTo>
                    <a:pt x="488048" y="225463"/>
                  </a:lnTo>
                  <a:lnTo>
                    <a:pt x="496036" y="225463"/>
                  </a:lnTo>
                  <a:lnTo>
                    <a:pt x="496036" y="223748"/>
                  </a:lnTo>
                  <a:lnTo>
                    <a:pt x="923239" y="179222"/>
                  </a:lnTo>
                  <a:lnTo>
                    <a:pt x="918641" y="183819"/>
                  </a:lnTo>
                  <a:lnTo>
                    <a:pt x="923772" y="188950"/>
                  </a:lnTo>
                  <a:lnTo>
                    <a:pt x="929398" y="183311"/>
                  </a:lnTo>
                  <a:lnTo>
                    <a:pt x="929398" y="191300"/>
                  </a:lnTo>
                  <a:lnTo>
                    <a:pt x="936650" y="191300"/>
                  </a:lnTo>
                  <a:lnTo>
                    <a:pt x="936650" y="183311"/>
                  </a:lnTo>
                  <a:lnTo>
                    <a:pt x="942301" y="188950"/>
                  </a:lnTo>
                  <a:lnTo>
                    <a:pt x="947420" y="183819"/>
                  </a:lnTo>
                  <a:lnTo>
                    <a:pt x="941768" y="178181"/>
                  </a:lnTo>
                  <a:lnTo>
                    <a:pt x="949756" y="178181"/>
                  </a:lnTo>
                  <a:lnTo>
                    <a:pt x="949756" y="175895"/>
                  </a:lnTo>
                  <a:lnTo>
                    <a:pt x="1376540" y="116598"/>
                  </a:lnTo>
                  <a:lnTo>
                    <a:pt x="1372362" y="120777"/>
                  </a:lnTo>
                  <a:lnTo>
                    <a:pt x="1377492" y="125895"/>
                  </a:lnTo>
                  <a:lnTo>
                    <a:pt x="1383118" y="120269"/>
                  </a:lnTo>
                  <a:lnTo>
                    <a:pt x="1383118" y="128231"/>
                  </a:lnTo>
                  <a:lnTo>
                    <a:pt x="1390383" y="128231"/>
                  </a:lnTo>
                  <a:lnTo>
                    <a:pt x="1390370" y="120269"/>
                  </a:lnTo>
                  <a:lnTo>
                    <a:pt x="1396022" y="125895"/>
                  </a:lnTo>
                  <a:lnTo>
                    <a:pt x="1401140" y="120777"/>
                  </a:lnTo>
                  <a:lnTo>
                    <a:pt x="1395196" y="114846"/>
                  </a:lnTo>
                  <a:lnTo>
                    <a:pt x="1395501" y="115138"/>
                  </a:lnTo>
                  <a:lnTo>
                    <a:pt x="1403477" y="115138"/>
                  </a:lnTo>
                  <a:lnTo>
                    <a:pt x="1403477" y="114566"/>
                  </a:lnTo>
                  <a:lnTo>
                    <a:pt x="1831403" y="99695"/>
                  </a:lnTo>
                  <a:lnTo>
                    <a:pt x="1826082" y="105016"/>
                  </a:lnTo>
                  <a:lnTo>
                    <a:pt x="1831213" y="110134"/>
                  </a:lnTo>
                  <a:lnTo>
                    <a:pt x="1836839" y="104508"/>
                  </a:lnTo>
                  <a:lnTo>
                    <a:pt x="1836839" y="112483"/>
                  </a:lnTo>
                  <a:lnTo>
                    <a:pt x="1844103" y="112483"/>
                  </a:lnTo>
                  <a:lnTo>
                    <a:pt x="1844090" y="104508"/>
                  </a:lnTo>
                  <a:lnTo>
                    <a:pt x="1849742" y="110134"/>
                  </a:lnTo>
                  <a:lnTo>
                    <a:pt x="1854860" y="105016"/>
                  </a:lnTo>
                  <a:lnTo>
                    <a:pt x="1845589" y="95758"/>
                  </a:lnTo>
                  <a:lnTo>
                    <a:pt x="1849221" y="99377"/>
                  </a:lnTo>
                  <a:lnTo>
                    <a:pt x="1857197" y="99377"/>
                  </a:lnTo>
                  <a:lnTo>
                    <a:pt x="1857197" y="92138"/>
                  </a:lnTo>
                  <a:lnTo>
                    <a:pt x="1849208" y="92138"/>
                  </a:lnTo>
                  <a:lnTo>
                    <a:pt x="1854860" y="86487"/>
                  </a:lnTo>
                  <a:lnTo>
                    <a:pt x="1849742" y="81356"/>
                  </a:lnTo>
                  <a:lnTo>
                    <a:pt x="1844103" y="86995"/>
                  </a:lnTo>
                  <a:lnTo>
                    <a:pt x="1844103" y="94259"/>
                  </a:lnTo>
                  <a:lnTo>
                    <a:pt x="1844103" y="97243"/>
                  </a:lnTo>
                  <a:lnTo>
                    <a:pt x="1844090" y="94259"/>
                  </a:lnTo>
                  <a:lnTo>
                    <a:pt x="1844103" y="86995"/>
                  </a:lnTo>
                  <a:lnTo>
                    <a:pt x="1844103" y="79019"/>
                  </a:lnTo>
                  <a:lnTo>
                    <a:pt x="1836839" y="79019"/>
                  </a:lnTo>
                  <a:lnTo>
                    <a:pt x="1836839" y="86995"/>
                  </a:lnTo>
                  <a:lnTo>
                    <a:pt x="1831213" y="81356"/>
                  </a:lnTo>
                  <a:lnTo>
                    <a:pt x="1826082" y="86487"/>
                  </a:lnTo>
                  <a:lnTo>
                    <a:pt x="1831721" y="92138"/>
                  </a:lnTo>
                  <a:lnTo>
                    <a:pt x="1823745" y="92138"/>
                  </a:lnTo>
                  <a:lnTo>
                    <a:pt x="1823745" y="92710"/>
                  </a:lnTo>
                  <a:lnTo>
                    <a:pt x="1411236" y="107048"/>
                  </a:lnTo>
                  <a:lnTo>
                    <a:pt x="1408150" y="101688"/>
                  </a:lnTo>
                  <a:lnTo>
                    <a:pt x="1404467" y="95313"/>
                  </a:lnTo>
                  <a:lnTo>
                    <a:pt x="1819579" y="36182"/>
                  </a:lnTo>
                  <a:lnTo>
                    <a:pt x="1814893" y="44323"/>
                  </a:lnTo>
                  <a:lnTo>
                    <a:pt x="1866061" y="44323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6" name="object 120">
              <a:extLst>
                <a:ext uri="{FF2B5EF4-FFF2-40B4-BE49-F238E27FC236}">
                  <a16:creationId xmlns:a16="http://schemas.microsoft.com/office/drawing/2014/main" id="{C85B0B3B-F99B-4A4D-A7ED-23FE92988648}"/>
                </a:ext>
              </a:extLst>
            </p:cNvPr>
            <p:cNvSpPr/>
            <p:nvPr/>
          </p:nvSpPr>
          <p:spPr>
            <a:xfrm>
              <a:off x="5074463" y="1206918"/>
              <a:ext cx="1866264" cy="334010"/>
            </a:xfrm>
            <a:custGeom>
              <a:avLst/>
              <a:gdLst/>
              <a:ahLst/>
              <a:cxnLst/>
              <a:rect l="l" t="t" r="r" b="b"/>
              <a:pathLst>
                <a:path w="1866265" h="334009">
                  <a:moveTo>
                    <a:pt x="1860829" y="155638"/>
                  </a:moveTo>
                  <a:lnTo>
                    <a:pt x="1859216" y="147726"/>
                  </a:lnTo>
                  <a:lnTo>
                    <a:pt x="1855724" y="142532"/>
                  </a:lnTo>
                  <a:lnTo>
                    <a:pt x="1854860" y="141249"/>
                  </a:lnTo>
                  <a:lnTo>
                    <a:pt x="1853565" y="140385"/>
                  </a:lnTo>
                  <a:lnTo>
                    <a:pt x="1853565" y="148399"/>
                  </a:lnTo>
                  <a:lnTo>
                    <a:pt x="1853565" y="162877"/>
                  </a:lnTo>
                  <a:lnTo>
                    <a:pt x="1847710" y="168732"/>
                  </a:lnTo>
                  <a:lnTo>
                    <a:pt x="1846630" y="168744"/>
                  </a:lnTo>
                  <a:lnTo>
                    <a:pt x="1844179" y="168744"/>
                  </a:lnTo>
                  <a:lnTo>
                    <a:pt x="1840471" y="168744"/>
                  </a:lnTo>
                  <a:lnTo>
                    <a:pt x="1833245" y="168732"/>
                  </a:lnTo>
                  <a:lnTo>
                    <a:pt x="1827390" y="162877"/>
                  </a:lnTo>
                  <a:lnTo>
                    <a:pt x="1827390" y="159727"/>
                  </a:lnTo>
                  <a:lnTo>
                    <a:pt x="1840598" y="159258"/>
                  </a:lnTo>
                  <a:lnTo>
                    <a:pt x="1840344" y="152019"/>
                  </a:lnTo>
                  <a:lnTo>
                    <a:pt x="1827390" y="152476"/>
                  </a:lnTo>
                  <a:lnTo>
                    <a:pt x="1827390" y="148399"/>
                  </a:lnTo>
                  <a:lnTo>
                    <a:pt x="1833245" y="142544"/>
                  </a:lnTo>
                  <a:lnTo>
                    <a:pt x="1844179" y="142544"/>
                  </a:lnTo>
                  <a:lnTo>
                    <a:pt x="1847710" y="142544"/>
                  </a:lnTo>
                  <a:lnTo>
                    <a:pt x="1853565" y="148399"/>
                  </a:lnTo>
                  <a:lnTo>
                    <a:pt x="1853565" y="140385"/>
                  </a:lnTo>
                  <a:lnTo>
                    <a:pt x="1848383" y="136893"/>
                  </a:lnTo>
                  <a:lnTo>
                    <a:pt x="1840471" y="135280"/>
                  </a:lnTo>
                  <a:lnTo>
                    <a:pt x="1832546" y="136893"/>
                  </a:lnTo>
                  <a:lnTo>
                    <a:pt x="1826082" y="141249"/>
                  </a:lnTo>
                  <a:lnTo>
                    <a:pt x="1821713" y="147726"/>
                  </a:lnTo>
                  <a:lnTo>
                    <a:pt x="1820710" y="152704"/>
                  </a:lnTo>
                  <a:lnTo>
                    <a:pt x="1406232" y="167132"/>
                  </a:lnTo>
                  <a:lnTo>
                    <a:pt x="1405496" y="163487"/>
                  </a:lnTo>
                  <a:lnTo>
                    <a:pt x="1402003" y="158292"/>
                  </a:lnTo>
                  <a:lnTo>
                    <a:pt x="1401140" y="157022"/>
                  </a:lnTo>
                  <a:lnTo>
                    <a:pt x="1399844" y="156159"/>
                  </a:lnTo>
                  <a:lnTo>
                    <a:pt x="1399844" y="164160"/>
                  </a:lnTo>
                  <a:lnTo>
                    <a:pt x="1399844" y="167347"/>
                  </a:lnTo>
                  <a:lnTo>
                    <a:pt x="1386255" y="167817"/>
                  </a:lnTo>
                  <a:lnTo>
                    <a:pt x="1373657" y="169570"/>
                  </a:lnTo>
                  <a:lnTo>
                    <a:pt x="1373657" y="164160"/>
                  </a:lnTo>
                  <a:lnTo>
                    <a:pt x="1379512" y="158305"/>
                  </a:lnTo>
                  <a:lnTo>
                    <a:pt x="1390459" y="158305"/>
                  </a:lnTo>
                  <a:lnTo>
                    <a:pt x="1393990" y="158305"/>
                  </a:lnTo>
                  <a:lnTo>
                    <a:pt x="1399844" y="164160"/>
                  </a:lnTo>
                  <a:lnTo>
                    <a:pt x="1399844" y="156159"/>
                  </a:lnTo>
                  <a:lnTo>
                    <a:pt x="1394663" y="152654"/>
                  </a:lnTo>
                  <a:lnTo>
                    <a:pt x="1386751" y="151053"/>
                  </a:lnTo>
                  <a:lnTo>
                    <a:pt x="1378826" y="152654"/>
                  </a:lnTo>
                  <a:lnTo>
                    <a:pt x="1372362" y="157022"/>
                  </a:lnTo>
                  <a:lnTo>
                    <a:pt x="1367993" y="163487"/>
                  </a:lnTo>
                  <a:lnTo>
                    <a:pt x="1366570" y="170561"/>
                  </a:lnTo>
                  <a:lnTo>
                    <a:pt x="952093" y="228155"/>
                  </a:lnTo>
                  <a:lnTo>
                    <a:pt x="951776" y="226542"/>
                  </a:lnTo>
                  <a:lnTo>
                    <a:pt x="948283" y="221348"/>
                  </a:lnTo>
                  <a:lnTo>
                    <a:pt x="947420" y="220078"/>
                  </a:lnTo>
                  <a:lnTo>
                    <a:pt x="946124" y="219214"/>
                  </a:lnTo>
                  <a:lnTo>
                    <a:pt x="946124" y="227215"/>
                  </a:lnTo>
                  <a:lnTo>
                    <a:pt x="946124" y="228993"/>
                  </a:lnTo>
                  <a:lnTo>
                    <a:pt x="932599" y="230860"/>
                  </a:lnTo>
                  <a:lnTo>
                    <a:pt x="919937" y="232181"/>
                  </a:lnTo>
                  <a:lnTo>
                    <a:pt x="919937" y="227215"/>
                  </a:lnTo>
                  <a:lnTo>
                    <a:pt x="925791" y="221361"/>
                  </a:lnTo>
                  <a:lnTo>
                    <a:pt x="936739" y="221361"/>
                  </a:lnTo>
                  <a:lnTo>
                    <a:pt x="940269" y="221361"/>
                  </a:lnTo>
                  <a:lnTo>
                    <a:pt x="946124" y="227215"/>
                  </a:lnTo>
                  <a:lnTo>
                    <a:pt x="946124" y="219214"/>
                  </a:lnTo>
                  <a:lnTo>
                    <a:pt x="940943" y="215709"/>
                  </a:lnTo>
                  <a:lnTo>
                    <a:pt x="933030" y="214109"/>
                  </a:lnTo>
                  <a:lnTo>
                    <a:pt x="925106" y="215709"/>
                  </a:lnTo>
                  <a:lnTo>
                    <a:pt x="918641" y="220078"/>
                  </a:lnTo>
                  <a:lnTo>
                    <a:pt x="914273" y="226542"/>
                  </a:lnTo>
                  <a:lnTo>
                    <a:pt x="912990" y="232905"/>
                  </a:lnTo>
                  <a:lnTo>
                    <a:pt x="498513" y="276098"/>
                  </a:lnTo>
                  <a:lnTo>
                    <a:pt x="498055" y="273824"/>
                  </a:lnTo>
                  <a:lnTo>
                    <a:pt x="494550" y="268630"/>
                  </a:lnTo>
                  <a:lnTo>
                    <a:pt x="493687" y="267360"/>
                  </a:lnTo>
                  <a:lnTo>
                    <a:pt x="492404" y="266496"/>
                  </a:lnTo>
                  <a:lnTo>
                    <a:pt x="492404" y="274497"/>
                  </a:lnTo>
                  <a:lnTo>
                    <a:pt x="492404" y="276733"/>
                  </a:lnTo>
                  <a:lnTo>
                    <a:pt x="492404" y="284022"/>
                  </a:lnTo>
                  <a:lnTo>
                    <a:pt x="492404" y="288975"/>
                  </a:lnTo>
                  <a:lnTo>
                    <a:pt x="486549" y="294830"/>
                  </a:lnTo>
                  <a:lnTo>
                    <a:pt x="485470" y="294843"/>
                  </a:lnTo>
                  <a:lnTo>
                    <a:pt x="483019" y="294843"/>
                  </a:lnTo>
                  <a:lnTo>
                    <a:pt x="479310" y="294843"/>
                  </a:lnTo>
                  <a:lnTo>
                    <a:pt x="472071" y="294830"/>
                  </a:lnTo>
                  <a:lnTo>
                    <a:pt x="466217" y="288975"/>
                  </a:lnTo>
                  <a:lnTo>
                    <a:pt x="466217" y="286296"/>
                  </a:lnTo>
                  <a:lnTo>
                    <a:pt x="479564" y="285356"/>
                  </a:lnTo>
                  <a:lnTo>
                    <a:pt x="492404" y="284022"/>
                  </a:lnTo>
                  <a:lnTo>
                    <a:pt x="492404" y="276733"/>
                  </a:lnTo>
                  <a:lnTo>
                    <a:pt x="478993" y="278130"/>
                  </a:lnTo>
                  <a:lnTo>
                    <a:pt x="466217" y="279019"/>
                  </a:lnTo>
                  <a:lnTo>
                    <a:pt x="466217" y="274497"/>
                  </a:lnTo>
                  <a:lnTo>
                    <a:pt x="472071" y="268643"/>
                  </a:lnTo>
                  <a:lnTo>
                    <a:pt x="483019" y="268643"/>
                  </a:lnTo>
                  <a:lnTo>
                    <a:pt x="486549" y="268643"/>
                  </a:lnTo>
                  <a:lnTo>
                    <a:pt x="492404" y="274497"/>
                  </a:lnTo>
                  <a:lnTo>
                    <a:pt x="492404" y="266496"/>
                  </a:lnTo>
                  <a:lnTo>
                    <a:pt x="487222" y="262991"/>
                  </a:lnTo>
                  <a:lnTo>
                    <a:pt x="479310" y="261391"/>
                  </a:lnTo>
                  <a:lnTo>
                    <a:pt x="471385" y="262991"/>
                  </a:lnTo>
                  <a:lnTo>
                    <a:pt x="464921" y="267360"/>
                  </a:lnTo>
                  <a:lnTo>
                    <a:pt x="460552" y="273824"/>
                  </a:lnTo>
                  <a:lnTo>
                    <a:pt x="459409" y="279501"/>
                  </a:lnTo>
                  <a:lnTo>
                    <a:pt x="44919" y="308292"/>
                  </a:lnTo>
                  <a:lnTo>
                    <a:pt x="44335" y="305346"/>
                  </a:lnTo>
                  <a:lnTo>
                    <a:pt x="40830" y="300151"/>
                  </a:lnTo>
                  <a:lnTo>
                    <a:pt x="39966" y="298869"/>
                  </a:lnTo>
                  <a:lnTo>
                    <a:pt x="38684" y="298005"/>
                  </a:lnTo>
                  <a:lnTo>
                    <a:pt x="38684" y="306019"/>
                  </a:lnTo>
                  <a:lnTo>
                    <a:pt x="38684" y="308724"/>
                  </a:lnTo>
                  <a:lnTo>
                    <a:pt x="25336" y="309651"/>
                  </a:lnTo>
                  <a:lnTo>
                    <a:pt x="25844" y="316877"/>
                  </a:lnTo>
                  <a:lnTo>
                    <a:pt x="38684" y="315988"/>
                  </a:lnTo>
                  <a:lnTo>
                    <a:pt x="38684" y="320497"/>
                  </a:lnTo>
                  <a:lnTo>
                    <a:pt x="32829" y="326351"/>
                  </a:lnTo>
                  <a:lnTo>
                    <a:pt x="31750" y="326364"/>
                  </a:lnTo>
                  <a:lnTo>
                    <a:pt x="29298" y="326364"/>
                  </a:lnTo>
                  <a:lnTo>
                    <a:pt x="25590" y="326364"/>
                  </a:lnTo>
                  <a:lnTo>
                    <a:pt x="18351" y="326351"/>
                  </a:lnTo>
                  <a:lnTo>
                    <a:pt x="12496" y="320497"/>
                  </a:lnTo>
                  <a:lnTo>
                    <a:pt x="12496" y="306019"/>
                  </a:lnTo>
                  <a:lnTo>
                    <a:pt x="18351" y="300164"/>
                  </a:lnTo>
                  <a:lnTo>
                    <a:pt x="29298" y="300164"/>
                  </a:lnTo>
                  <a:lnTo>
                    <a:pt x="32829" y="300164"/>
                  </a:lnTo>
                  <a:lnTo>
                    <a:pt x="38684" y="306019"/>
                  </a:lnTo>
                  <a:lnTo>
                    <a:pt x="38684" y="298005"/>
                  </a:lnTo>
                  <a:lnTo>
                    <a:pt x="33502" y="294513"/>
                  </a:lnTo>
                  <a:lnTo>
                    <a:pt x="25590" y="292900"/>
                  </a:lnTo>
                  <a:lnTo>
                    <a:pt x="17665" y="294513"/>
                  </a:lnTo>
                  <a:lnTo>
                    <a:pt x="11201" y="298869"/>
                  </a:lnTo>
                  <a:lnTo>
                    <a:pt x="6832" y="305346"/>
                  </a:lnTo>
                  <a:lnTo>
                    <a:pt x="5245" y="313258"/>
                  </a:lnTo>
                  <a:lnTo>
                    <a:pt x="6832" y="321183"/>
                  </a:lnTo>
                  <a:lnTo>
                    <a:pt x="11201" y="327647"/>
                  </a:lnTo>
                  <a:lnTo>
                    <a:pt x="17665" y="332016"/>
                  </a:lnTo>
                  <a:lnTo>
                    <a:pt x="25590" y="333603"/>
                  </a:lnTo>
                  <a:lnTo>
                    <a:pt x="33502" y="332016"/>
                  </a:lnTo>
                  <a:lnTo>
                    <a:pt x="39966" y="327647"/>
                  </a:lnTo>
                  <a:lnTo>
                    <a:pt x="40830" y="326364"/>
                  </a:lnTo>
                  <a:lnTo>
                    <a:pt x="44335" y="321183"/>
                  </a:lnTo>
                  <a:lnTo>
                    <a:pt x="45478" y="315518"/>
                  </a:lnTo>
                  <a:lnTo>
                    <a:pt x="459955" y="286727"/>
                  </a:lnTo>
                  <a:lnTo>
                    <a:pt x="460552" y="289661"/>
                  </a:lnTo>
                  <a:lnTo>
                    <a:pt x="464921" y="296125"/>
                  </a:lnTo>
                  <a:lnTo>
                    <a:pt x="471385" y="300494"/>
                  </a:lnTo>
                  <a:lnTo>
                    <a:pt x="479310" y="302082"/>
                  </a:lnTo>
                  <a:lnTo>
                    <a:pt x="487222" y="300494"/>
                  </a:lnTo>
                  <a:lnTo>
                    <a:pt x="493687" y="296125"/>
                  </a:lnTo>
                  <a:lnTo>
                    <a:pt x="494550" y="294843"/>
                  </a:lnTo>
                  <a:lnTo>
                    <a:pt x="498055" y="289661"/>
                  </a:lnTo>
                  <a:lnTo>
                    <a:pt x="499338" y="283298"/>
                  </a:lnTo>
                  <a:lnTo>
                    <a:pt x="913815" y="240106"/>
                  </a:lnTo>
                  <a:lnTo>
                    <a:pt x="914273" y="242379"/>
                  </a:lnTo>
                  <a:lnTo>
                    <a:pt x="918641" y="248843"/>
                  </a:lnTo>
                  <a:lnTo>
                    <a:pt x="925106" y="253212"/>
                  </a:lnTo>
                  <a:lnTo>
                    <a:pt x="933030" y="254800"/>
                  </a:lnTo>
                  <a:lnTo>
                    <a:pt x="940943" y="253212"/>
                  </a:lnTo>
                  <a:lnTo>
                    <a:pt x="947420" y="248843"/>
                  </a:lnTo>
                  <a:lnTo>
                    <a:pt x="948283" y="247561"/>
                  </a:lnTo>
                  <a:lnTo>
                    <a:pt x="939190" y="247561"/>
                  </a:lnTo>
                  <a:lnTo>
                    <a:pt x="936739" y="247561"/>
                  </a:lnTo>
                  <a:lnTo>
                    <a:pt x="933030" y="247561"/>
                  </a:lnTo>
                  <a:lnTo>
                    <a:pt x="925791" y="247548"/>
                  </a:lnTo>
                  <a:lnTo>
                    <a:pt x="919937" y="241693"/>
                  </a:lnTo>
                  <a:lnTo>
                    <a:pt x="919937" y="239471"/>
                  </a:lnTo>
                  <a:lnTo>
                    <a:pt x="933411" y="238061"/>
                  </a:lnTo>
                  <a:lnTo>
                    <a:pt x="946124" y="236296"/>
                  </a:lnTo>
                  <a:lnTo>
                    <a:pt x="946124" y="241693"/>
                  </a:lnTo>
                  <a:lnTo>
                    <a:pt x="940269" y="247548"/>
                  </a:lnTo>
                  <a:lnTo>
                    <a:pt x="939190" y="247561"/>
                  </a:lnTo>
                  <a:lnTo>
                    <a:pt x="948283" y="247548"/>
                  </a:lnTo>
                  <a:lnTo>
                    <a:pt x="951776" y="242379"/>
                  </a:lnTo>
                  <a:lnTo>
                    <a:pt x="953211" y="235318"/>
                  </a:lnTo>
                  <a:lnTo>
                    <a:pt x="1367663" y="177723"/>
                  </a:lnTo>
                  <a:lnTo>
                    <a:pt x="1367993" y="179324"/>
                  </a:lnTo>
                  <a:lnTo>
                    <a:pt x="1372362" y="185788"/>
                  </a:lnTo>
                  <a:lnTo>
                    <a:pt x="1378826" y="190157"/>
                  </a:lnTo>
                  <a:lnTo>
                    <a:pt x="1386751" y="191744"/>
                  </a:lnTo>
                  <a:lnTo>
                    <a:pt x="1394663" y="190157"/>
                  </a:lnTo>
                  <a:lnTo>
                    <a:pt x="1401140" y="185788"/>
                  </a:lnTo>
                  <a:lnTo>
                    <a:pt x="1402003" y="184505"/>
                  </a:lnTo>
                  <a:lnTo>
                    <a:pt x="1392910" y="184505"/>
                  </a:lnTo>
                  <a:lnTo>
                    <a:pt x="1390459" y="184505"/>
                  </a:lnTo>
                  <a:lnTo>
                    <a:pt x="1386751" y="184505"/>
                  </a:lnTo>
                  <a:lnTo>
                    <a:pt x="1379512" y="184492"/>
                  </a:lnTo>
                  <a:lnTo>
                    <a:pt x="1373657" y="178638"/>
                  </a:lnTo>
                  <a:lnTo>
                    <a:pt x="1373657" y="176885"/>
                  </a:lnTo>
                  <a:lnTo>
                    <a:pt x="1387068" y="175018"/>
                  </a:lnTo>
                  <a:lnTo>
                    <a:pt x="1399844" y="174586"/>
                  </a:lnTo>
                  <a:lnTo>
                    <a:pt x="1399844" y="178638"/>
                  </a:lnTo>
                  <a:lnTo>
                    <a:pt x="1393990" y="184492"/>
                  </a:lnTo>
                  <a:lnTo>
                    <a:pt x="1392910" y="184505"/>
                  </a:lnTo>
                  <a:lnTo>
                    <a:pt x="1402003" y="184492"/>
                  </a:lnTo>
                  <a:lnTo>
                    <a:pt x="1405496" y="179324"/>
                  </a:lnTo>
                  <a:lnTo>
                    <a:pt x="1406499" y="174345"/>
                  </a:lnTo>
                  <a:lnTo>
                    <a:pt x="1820976" y="159943"/>
                  </a:lnTo>
                  <a:lnTo>
                    <a:pt x="1821713" y="163563"/>
                  </a:lnTo>
                  <a:lnTo>
                    <a:pt x="1826082" y="170027"/>
                  </a:lnTo>
                  <a:lnTo>
                    <a:pt x="1832546" y="174396"/>
                  </a:lnTo>
                  <a:lnTo>
                    <a:pt x="1840471" y="175983"/>
                  </a:lnTo>
                  <a:lnTo>
                    <a:pt x="1848383" y="174396"/>
                  </a:lnTo>
                  <a:lnTo>
                    <a:pt x="1854860" y="170027"/>
                  </a:lnTo>
                  <a:lnTo>
                    <a:pt x="1855724" y="168744"/>
                  </a:lnTo>
                  <a:lnTo>
                    <a:pt x="1859216" y="163563"/>
                  </a:lnTo>
                  <a:lnTo>
                    <a:pt x="1860829" y="155638"/>
                  </a:lnTo>
                  <a:close/>
                </a:path>
                <a:path w="1866265" h="334009">
                  <a:moveTo>
                    <a:pt x="1866061" y="44323"/>
                  </a:moveTo>
                  <a:lnTo>
                    <a:pt x="1861870" y="37071"/>
                  </a:lnTo>
                  <a:lnTo>
                    <a:pt x="1853501" y="22580"/>
                  </a:lnTo>
                  <a:lnTo>
                    <a:pt x="1853501" y="37071"/>
                  </a:lnTo>
                  <a:lnTo>
                    <a:pt x="1852256" y="37071"/>
                  </a:lnTo>
                  <a:lnTo>
                    <a:pt x="1853044" y="36283"/>
                  </a:lnTo>
                  <a:lnTo>
                    <a:pt x="1853501" y="37071"/>
                  </a:lnTo>
                  <a:lnTo>
                    <a:pt x="1853501" y="22580"/>
                  </a:lnTo>
                  <a:lnTo>
                    <a:pt x="1849285" y="15278"/>
                  </a:lnTo>
                  <a:lnTo>
                    <a:pt x="1849285" y="29794"/>
                  </a:lnTo>
                  <a:lnTo>
                    <a:pt x="1844103" y="34975"/>
                  </a:lnTo>
                  <a:lnTo>
                    <a:pt x="1844103" y="44323"/>
                  </a:lnTo>
                  <a:lnTo>
                    <a:pt x="1844103" y="45224"/>
                  </a:lnTo>
                  <a:lnTo>
                    <a:pt x="1844090" y="44323"/>
                  </a:lnTo>
                  <a:lnTo>
                    <a:pt x="1844103" y="34975"/>
                  </a:lnTo>
                  <a:lnTo>
                    <a:pt x="1844103" y="27000"/>
                  </a:lnTo>
                  <a:lnTo>
                    <a:pt x="1840280" y="27000"/>
                  </a:lnTo>
                  <a:lnTo>
                    <a:pt x="1840217" y="25933"/>
                  </a:lnTo>
                  <a:lnTo>
                    <a:pt x="1836839" y="26174"/>
                  </a:lnTo>
                  <a:lnTo>
                    <a:pt x="1836839" y="33439"/>
                  </a:lnTo>
                  <a:lnTo>
                    <a:pt x="1836839" y="34975"/>
                  </a:lnTo>
                  <a:lnTo>
                    <a:pt x="1835391" y="33540"/>
                  </a:lnTo>
                  <a:lnTo>
                    <a:pt x="1836839" y="33439"/>
                  </a:lnTo>
                  <a:lnTo>
                    <a:pt x="1836839" y="26174"/>
                  </a:lnTo>
                  <a:lnTo>
                    <a:pt x="1833600" y="26403"/>
                  </a:lnTo>
                  <a:lnTo>
                    <a:pt x="1840471" y="14503"/>
                  </a:lnTo>
                  <a:lnTo>
                    <a:pt x="1849285" y="29794"/>
                  </a:lnTo>
                  <a:lnTo>
                    <a:pt x="1849285" y="15278"/>
                  </a:lnTo>
                  <a:lnTo>
                    <a:pt x="1840471" y="0"/>
                  </a:lnTo>
                  <a:lnTo>
                    <a:pt x="1837334" y="5435"/>
                  </a:lnTo>
                  <a:lnTo>
                    <a:pt x="1828673" y="20447"/>
                  </a:lnTo>
                  <a:lnTo>
                    <a:pt x="1828673" y="37071"/>
                  </a:lnTo>
                  <a:lnTo>
                    <a:pt x="1827441" y="37071"/>
                  </a:lnTo>
                  <a:lnTo>
                    <a:pt x="1827885" y="36296"/>
                  </a:lnTo>
                  <a:lnTo>
                    <a:pt x="1828673" y="37071"/>
                  </a:lnTo>
                  <a:lnTo>
                    <a:pt x="1828673" y="20447"/>
                  </a:lnTo>
                  <a:lnTo>
                    <a:pt x="1824888" y="27000"/>
                  </a:lnTo>
                  <a:lnTo>
                    <a:pt x="1820519" y="27305"/>
                  </a:lnTo>
                  <a:lnTo>
                    <a:pt x="1820519" y="34582"/>
                  </a:lnTo>
                  <a:lnTo>
                    <a:pt x="1815795" y="42748"/>
                  </a:lnTo>
                  <a:lnTo>
                    <a:pt x="1396568" y="87896"/>
                  </a:lnTo>
                  <a:lnTo>
                    <a:pt x="1401140" y="83324"/>
                  </a:lnTo>
                  <a:lnTo>
                    <a:pt x="1396022" y="78206"/>
                  </a:lnTo>
                  <a:lnTo>
                    <a:pt x="1390383" y="83845"/>
                  </a:lnTo>
                  <a:lnTo>
                    <a:pt x="1386751" y="87477"/>
                  </a:lnTo>
                  <a:lnTo>
                    <a:pt x="1390370" y="83845"/>
                  </a:lnTo>
                  <a:lnTo>
                    <a:pt x="1390383" y="75869"/>
                  </a:lnTo>
                  <a:lnTo>
                    <a:pt x="1383118" y="75869"/>
                  </a:lnTo>
                  <a:lnTo>
                    <a:pt x="1383118" y="83845"/>
                  </a:lnTo>
                  <a:lnTo>
                    <a:pt x="1377492" y="78206"/>
                  </a:lnTo>
                  <a:lnTo>
                    <a:pt x="1372362" y="83324"/>
                  </a:lnTo>
                  <a:lnTo>
                    <a:pt x="1378000" y="88976"/>
                  </a:lnTo>
                  <a:lnTo>
                    <a:pt x="1370025" y="88976"/>
                  </a:lnTo>
                  <a:lnTo>
                    <a:pt x="1370025" y="90703"/>
                  </a:lnTo>
                  <a:lnTo>
                    <a:pt x="955713" y="133883"/>
                  </a:lnTo>
                  <a:lnTo>
                    <a:pt x="954430" y="131635"/>
                  </a:lnTo>
                  <a:lnTo>
                    <a:pt x="950772" y="125310"/>
                  </a:lnTo>
                  <a:lnTo>
                    <a:pt x="1365910" y="67627"/>
                  </a:lnTo>
                  <a:lnTo>
                    <a:pt x="1361160" y="75844"/>
                  </a:lnTo>
                  <a:lnTo>
                    <a:pt x="1412341" y="75844"/>
                  </a:lnTo>
                  <a:lnTo>
                    <a:pt x="1408150" y="68592"/>
                  </a:lnTo>
                  <a:lnTo>
                    <a:pt x="1405153" y="63423"/>
                  </a:lnTo>
                  <a:lnTo>
                    <a:pt x="1820519" y="34582"/>
                  </a:lnTo>
                  <a:lnTo>
                    <a:pt x="1820519" y="27305"/>
                  </a:lnTo>
                  <a:lnTo>
                    <a:pt x="1401127" y="56451"/>
                  </a:lnTo>
                  <a:lnTo>
                    <a:pt x="1399781" y="54127"/>
                  </a:lnTo>
                  <a:lnTo>
                    <a:pt x="1399781" y="68592"/>
                  </a:lnTo>
                  <a:lnTo>
                    <a:pt x="1373720" y="68592"/>
                  </a:lnTo>
                  <a:lnTo>
                    <a:pt x="1375003" y="66357"/>
                  </a:lnTo>
                  <a:lnTo>
                    <a:pt x="1387132" y="64668"/>
                  </a:lnTo>
                  <a:lnTo>
                    <a:pt x="1397114" y="63982"/>
                  </a:lnTo>
                  <a:lnTo>
                    <a:pt x="1399781" y="68592"/>
                  </a:lnTo>
                  <a:lnTo>
                    <a:pt x="1399781" y="54127"/>
                  </a:lnTo>
                  <a:lnTo>
                    <a:pt x="1393088" y="42519"/>
                  </a:lnTo>
                  <a:lnTo>
                    <a:pt x="1393088" y="57010"/>
                  </a:lnTo>
                  <a:lnTo>
                    <a:pt x="1386255" y="57480"/>
                  </a:lnTo>
                  <a:lnTo>
                    <a:pt x="1379601" y="58407"/>
                  </a:lnTo>
                  <a:lnTo>
                    <a:pt x="1386751" y="46024"/>
                  </a:lnTo>
                  <a:lnTo>
                    <a:pt x="1393088" y="57010"/>
                  </a:lnTo>
                  <a:lnTo>
                    <a:pt x="1393088" y="42519"/>
                  </a:lnTo>
                  <a:lnTo>
                    <a:pt x="1386751" y="31521"/>
                  </a:lnTo>
                  <a:lnTo>
                    <a:pt x="1383614" y="36957"/>
                  </a:lnTo>
                  <a:lnTo>
                    <a:pt x="1370495" y="59677"/>
                  </a:lnTo>
                  <a:lnTo>
                    <a:pt x="946861" y="118541"/>
                  </a:lnTo>
                  <a:lnTo>
                    <a:pt x="941146" y="108635"/>
                  </a:lnTo>
                  <a:lnTo>
                    <a:pt x="941146" y="126644"/>
                  </a:lnTo>
                  <a:lnTo>
                    <a:pt x="936650" y="131140"/>
                  </a:lnTo>
                  <a:lnTo>
                    <a:pt x="936650" y="127266"/>
                  </a:lnTo>
                  <a:lnTo>
                    <a:pt x="941146" y="126644"/>
                  </a:lnTo>
                  <a:lnTo>
                    <a:pt x="941146" y="108635"/>
                  </a:lnTo>
                  <a:lnTo>
                    <a:pt x="939114" y="105117"/>
                  </a:lnTo>
                  <a:lnTo>
                    <a:pt x="939114" y="119608"/>
                  </a:lnTo>
                  <a:lnTo>
                    <a:pt x="932713" y="120497"/>
                  </a:lnTo>
                  <a:lnTo>
                    <a:pt x="929398" y="120637"/>
                  </a:lnTo>
                  <a:lnTo>
                    <a:pt x="929398" y="127863"/>
                  </a:lnTo>
                  <a:lnTo>
                    <a:pt x="929398" y="131140"/>
                  </a:lnTo>
                  <a:lnTo>
                    <a:pt x="926249" y="127977"/>
                  </a:lnTo>
                  <a:lnTo>
                    <a:pt x="929398" y="127863"/>
                  </a:lnTo>
                  <a:lnTo>
                    <a:pt x="929398" y="120637"/>
                  </a:lnTo>
                  <a:lnTo>
                    <a:pt x="926287" y="120751"/>
                  </a:lnTo>
                  <a:lnTo>
                    <a:pt x="933030" y="109067"/>
                  </a:lnTo>
                  <a:lnTo>
                    <a:pt x="939114" y="119608"/>
                  </a:lnTo>
                  <a:lnTo>
                    <a:pt x="939114" y="105117"/>
                  </a:lnTo>
                  <a:lnTo>
                    <a:pt x="933030" y="94564"/>
                  </a:lnTo>
                  <a:lnTo>
                    <a:pt x="929894" y="99999"/>
                  </a:lnTo>
                  <a:lnTo>
                    <a:pt x="917727" y="121081"/>
                  </a:lnTo>
                  <a:lnTo>
                    <a:pt x="913447" y="121246"/>
                  </a:lnTo>
                  <a:lnTo>
                    <a:pt x="913447" y="128473"/>
                  </a:lnTo>
                  <a:lnTo>
                    <a:pt x="907961" y="137985"/>
                  </a:lnTo>
                  <a:lnTo>
                    <a:pt x="488721" y="167119"/>
                  </a:lnTo>
                  <a:lnTo>
                    <a:pt x="493699" y="162140"/>
                  </a:lnTo>
                  <a:lnTo>
                    <a:pt x="488581" y="157010"/>
                  </a:lnTo>
                  <a:lnTo>
                    <a:pt x="482930" y="162661"/>
                  </a:lnTo>
                  <a:lnTo>
                    <a:pt x="482930" y="156222"/>
                  </a:lnTo>
                  <a:lnTo>
                    <a:pt x="504901" y="156222"/>
                  </a:lnTo>
                  <a:lnTo>
                    <a:pt x="500710" y="148971"/>
                  </a:lnTo>
                  <a:lnTo>
                    <a:pt x="498043" y="144373"/>
                  </a:lnTo>
                  <a:lnTo>
                    <a:pt x="913447" y="128473"/>
                  </a:lnTo>
                  <a:lnTo>
                    <a:pt x="913447" y="121246"/>
                  </a:lnTo>
                  <a:lnTo>
                    <a:pt x="493941" y="137274"/>
                  </a:lnTo>
                  <a:lnTo>
                    <a:pt x="492340" y="134505"/>
                  </a:lnTo>
                  <a:lnTo>
                    <a:pt x="492340" y="148971"/>
                  </a:lnTo>
                  <a:lnTo>
                    <a:pt x="466280" y="148971"/>
                  </a:lnTo>
                  <a:lnTo>
                    <a:pt x="468045" y="145910"/>
                  </a:lnTo>
                  <a:lnTo>
                    <a:pt x="479513" y="145072"/>
                  </a:lnTo>
                  <a:lnTo>
                    <a:pt x="489851" y="144678"/>
                  </a:lnTo>
                  <a:lnTo>
                    <a:pt x="492340" y="148971"/>
                  </a:lnTo>
                  <a:lnTo>
                    <a:pt x="492340" y="134505"/>
                  </a:lnTo>
                  <a:lnTo>
                    <a:pt x="485749" y="123075"/>
                  </a:lnTo>
                  <a:lnTo>
                    <a:pt x="485749" y="137579"/>
                  </a:lnTo>
                  <a:lnTo>
                    <a:pt x="479044" y="137833"/>
                  </a:lnTo>
                  <a:lnTo>
                    <a:pt x="472427" y="138315"/>
                  </a:lnTo>
                  <a:lnTo>
                    <a:pt x="479310" y="126403"/>
                  </a:lnTo>
                  <a:lnTo>
                    <a:pt x="485749" y="137579"/>
                  </a:lnTo>
                  <a:lnTo>
                    <a:pt x="485749" y="123075"/>
                  </a:lnTo>
                  <a:lnTo>
                    <a:pt x="479310" y="111899"/>
                  </a:lnTo>
                  <a:lnTo>
                    <a:pt x="476173" y="117335"/>
                  </a:lnTo>
                  <a:lnTo>
                    <a:pt x="463689" y="138963"/>
                  </a:lnTo>
                  <a:lnTo>
                    <a:pt x="39941" y="169875"/>
                  </a:lnTo>
                  <a:lnTo>
                    <a:pt x="38620" y="167589"/>
                  </a:lnTo>
                  <a:lnTo>
                    <a:pt x="38620" y="182079"/>
                  </a:lnTo>
                  <a:lnTo>
                    <a:pt x="12560" y="182079"/>
                  </a:lnTo>
                  <a:lnTo>
                    <a:pt x="25590" y="159512"/>
                  </a:lnTo>
                  <a:lnTo>
                    <a:pt x="31902" y="170472"/>
                  </a:lnTo>
                  <a:lnTo>
                    <a:pt x="25323" y="170942"/>
                  </a:lnTo>
                  <a:lnTo>
                    <a:pt x="25857" y="178168"/>
                  </a:lnTo>
                  <a:lnTo>
                    <a:pt x="35928" y="177444"/>
                  </a:lnTo>
                  <a:lnTo>
                    <a:pt x="38620" y="182079"/>
                  </a:lnTo>
                  <a:lnTo>
                    <a:pt x="38620" y="167589"/>
                  </a:lnTo>
                  <a:lnTo>
                    <a:pt x="25590" y="145008"/>
                  </a:lnTo>
                  <a:lnTo>
                    <a:pt x="22453" y="150444"/>
                  </a:lnTo>
                  <a:lnTo>
                    <a:pt x="0" y="189331"/>
                  </a:lnTo>
                  <a:lnTo>
                    <a:pt x="51181" y="189331"/>
                  </a:lnTo>
                  <a:lnTo>
                    <a:pt x="46990" y="182079"/>
                  </a:lnTo>
                  <a:lnTo>
                    <a:pt x="43967" y="176847"/>
                  </a:lnTo>
                  <a:lnTo>
                    <a:pt x="459295" y="146558"/>
                  </a:lnTo>
                  <a:lnTo>
                    <a:pt x="453720" y="156222"/>
                  </a:lnTo>
                  <a:lnTo>
                    <a:pt x="475691" y="156222"/>
                  </a:lnTo>
                  <a:lnTo>
                    <a:pt x="475691" y="162661"/>
                  </a:lnTo>
                  <a:lnTo>
                    <a:pt x="470052" y="157010"/>
                  </a:lnTo>
                  <a:lnTo>
                    <a:pt x="464921" y="162140"/>
                  </a:lnTo>
                  <a:lnTo>
                    <a:pt x="470560" y="167792"/>
                  </a:lnTo>
                  <a:lnTo>
                    <a:pt x="462584" y="167792"/>
                  </a:lnTo>
                  <a:lnTo>
                    <a:pt x="462584" y="169392"/>
                  </a:lnTo>
                  <a:lnTo>
                    <a:pt x="35306" y="210947"/>
                  </a:lnTo>
                  <a:lnTo>
                    <a:pt x="39979" y="206273"/>
                  </a:lnTo>
                  <a:lnTo>
                    <a:pt x="34848" y="201142"/>
                  </a:lnTo>
                  <a:lnTo>
                    <a:pt x="29210" y="206794"/>
                  </a:lnTo>
                  <a:lnTo>
                    <a:pt x="25577" y="210413"/>
                  </a:lnTo>
                  <a:lnTo>
                    <a:pt x="29197" y="206794"/>
                  </a:lnTo>
                  <a:lnTo>
                    <a:pt x="29210" y="198805"/>
                  </a:lnTo>
                  <a:lnTo>
                    <a:pt x="21958" y="198805"/>
                  </a:lnTo>
                  <a:lnTo>
                    <a:pt x="21958" y="206794"/>
                  </a:lnTo>
                  <a:lnTo>
                    <a:pt x="16319" y="201142"/>
                  </a:lnTo>
                  <a:lnTo>
                    <a:pt x="11201" y="206273"/>
                  </a:lnTo>
                  <a:lnTo>
                    <a:pt x="16840" y="211924"/>
                  </a:lnTo>
                  <a:lnTo>
                    <a:pt x="8864" y="211924"/>
                  </a:lnTo>
                  <a:lnTo>
                    <a:pt x="8864" y="219163"/>
                  </a:lnTo>
                  <a:lnTo>
                    <a:pt x="16827" y="219163"/>
                  </a:lnTo>
                  <a:lnTo>
                    <a:pt x="20459" y="215544"/>
                  </a:lnTo>
                  <a:lnTo>
                    <a:pt x="11201" y="224802"/>
                  </a:lnTo>
                  <a:lnTo>
                    <a:pt x="16319" y="229920"/>
                  </a:lnTo>
                  <a:lnTo>
                    <a:pt x="21958" y="224282"/>
                  </a:lnTo>
                  <a:lnTo>
                    <a:pt x="21958" y="232270"/>
                  </a:lnTo>
                  <a:lnTo>
                    <a:pt x="29210" y="232270"/>
                  </a:lnTo>
                  <a:lnTo>
                    <a:pt x="29197" y="224282"/>
                  </a:lnTo>
                  <a:lnTo>
                    <a:pt x="34848" y="229920"/>
                  </a:lnTo>
                  <a:lnTo>
                    <a:pt x="39979" y="224802"/>
                  </a:lnTo>
                  <a:lnTo>
                    <a:pt x="33566" y="218401"/>
                  </a:lnTo>
                  <a:lnTo>
                    <a:pt x="34340" y="219163"/>
                  </a:lnTo>
                  <a:lnTo>
                    <a:pt x="42316" y="219163"/>
                  </a:lnTo>
                  <a:lnTo>
                    <a:pt x="42316" y="217551"/>
                  </a:lnTo>
                  <a:lnTo>
                    <a:pt x="469607" y="175983"/>
                  </a:lnTo>
                  <a:lnTo>
                    <a:pt x="464921" y="180670"/>
                  </a:lnTo>
                  <a:lnTo>
                    <a:pt x="470052" y="185788"/>
                  </a:lnTo>
                  <a:lnTo>
                    <a:pt x="475691" y="180149"/>
                  </a:lnTo>
                  <a:lnTo>
                    <a:pt x="475691" y="188137"/>
                  </a:lnTo>
                  <a:lnTo>
                    <a:pt x="482930" y="188137"/>
                  </a:lnTo>
                  <a:lnTo>
                    <a:pt x="482930" y="180149"/>
                  </a:lnTo>
                  <a:lnTo>
                    <a:pt x="488581" y="185788"/>
                  </a:lnTo>
                  <a:lnTo>
                    <a:pt x="493699" y="180670"/>
                  </a:lnTo>
                  <a:lnTo>
                    <a:pt x="487476" y="174459"/>
                  </a:lnTo>
                  <a:lnTo>
                    <a:pt x="488061" y="175031"/>
                  </a:lnTo>
                  <a:lnTo>
                    <a:pt x="496036" y="175031"/>
                  </a:lnTo>
                  <a:lnTo>
                    <a:pt x="496036" y="173875"/>
                  </a:lnTo>
                  <a:lnTo>
                    <a:pt x="923632" y="144157"/>
                  </a:lnTo>
                  <a:lnTo>
                    <a:pt x="918641" y="149148"/>
                  </a:lnTo>
                  <a:lnTo>
                    <a:pt x="923772" y="154266"/>
                  </a:lnTo>
                  <a:lnTo>
                    <a:pt x="929398" y="148628"/>
                  </a:lnTo>
                  <a:lnTo>
                    <a:pt x="929398" y="156616"/>
                  </a:lnTo>
                  <a:lnTo>
                    <a:pt x="936650" y="156616"/>
                  </a:lnTo>
                  <a:lnTo>
                    <a:pt x="936650" y="148628"/>
                  </a:lnTo>
                  <a:lnTo>
                    <a:pt x="942301" y="154266"/>
                  </a:lnTo>
                  <a:lnTo>
                    <a:pt x="947420" y="149148"/>
                  </a:lnTo>
                  <a:lnTo>
                    <a:pt x="940943" y="142697"/>
                  </a:lnTo>
                  <a:lnTo>
                    <a:pt x="941768" y="143497"/>
                  </a:lnTo>
                  <a:lnTo>
                    <a:pt x="949756" y="143497"/>
                  </a:lnTo>
                  <a:lnTo>
                    <a:pt x="949756" y="141770"/>
                  </a:lnTo>
                  <a:lnTo>
                    <a:pt x="1376959" y="97256"/>
                  </a:lnTo>
                  <a:lnTo>
                    <a:pt x="1372362" y="101854"/>
                  </a:lnTo>
                  <a:lnTo>
                    <a:pt x="1377492" y="106984"/>
                  </a:lnTo>
                  <a:lnTo>
                    <a:pt x="1383118" y="101346"/>
                  </a:lnTo>
                  <a:lnTo>
                    <a:pt x="1383118" y="109334"/>
                  </a:lnTo>
                  <a:lnTo>
                    <a:pt x="1390383" y="109334"/>
                  </a:lnTo>
                  <a:lnTo>
                    <a:pt x="1390370" y="101346"/>
                  </a:lnTo>
                  <a:lnTo>
                    <a:pt x="1396022" y="106984"/>
                  </a:lnTo>
                  <a:lnTo>
                    <a:pt x="1401140" y="101854"/>
                  </a:lnTo>
                  <a:lnTo>
                    <a:pt x="1395488" y="96215"/>
                  </a:lnTo>
                  <a:lnTo>
                    <a:pt x="1403477" y="96215"/>
                  </a:lnTo>
                  <a:lnTo>
                    <a:pt x="1403477" y="94437"/>
                  </a:lnTo>
                  <a:lnTo>
                    <a:pt x="1830641" y="48437"/>
                  </a:lnTo>
                  <a:lnTo>
                    <a:pt x="1826082" y="52997"/>
                  </a:lnTo>
                  <a:lnTo>
                    <a:pt x="1831213" y="58115"/>
                  </a:lnTo>
                  <a:lnTo>
                    <a:pt x="1836839" y="52489"/>
                  </a:lnTo>
                  <a:lnTo>
                    <a:pt x="1836839" y="60464"/>
                  </a:lnTo>
                  <a:lnTo>
                    <a:pt x="1844103" y="60464"/>
                  </a:lnTo>
                  <a:lnTo>
                    <a:pt x="1844090" y="52489"/>
                  </a:lnTo>
                  <a:lnTo>
                    <a:pt x="1849742" y="58115"/>
                  </a:lnTo>
                  <a:lnTo>
                    <a:pt x="1854860" y="52997"/>
                  </a:lnTo>
                  <a:lnTo>
                    <a:pt x="1846173" y="44323"/>
                  </a:lnTo>
                  <a:lnTo>
                    <a:pt x="1849221" y="47358"/>
                  </a:lnTo>
                  <a:lnTo>
                    <a:pt x="1857197" y="47358"/>
                  </a:lnTo>
                  <a:lnTo>
                    <a:pt x="1857197" y="44323"/>
                  </a:lnTo>
                  <a:lnTo>
                    <a:pt x="1866061" y="44323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7" name="object 121">
              <a:extLst>
                <a:ext uri="{FF2B5EF4-FFF2-40B4-BE49-F238E27FC236}">
                  <a16:creationId xmlns:a16="http://schemas.microsoft.com/office/drawing/2014/main" id="{4563745E-5C57-42D8-B42B-205055988E33}"/>
                </a:ext>
              </a:extLst>
            </p:cNvPr>
            <p:cNvSpPr/>
            <p:nvPr/>
          </p:nvSpPr>
          <p:spPr>
            <a:xfrm>
              <a:off x="6469647" y="1716671"/>
              <a:ext cx="375285" cy="247015"/>
            </a:xfrm>
            <a:custGeom>
              <a:avLst/>
              <a:gdLst/>
              <a:ahLst/>
              <a:cxnLst/>
              <a:rect l="l" t="t" r="r" b="b"/>
              <a:pathLst>
                <a:path w="375284" h="247014">
                  <a:moveTo>
                    <a:pt x="25019" y="70764"/>
                  </a:moveTo>
                  <a:lnTo>
                    <a:pt x="20828" y="70764"/>
                  </a:lnTo>
                  <a:lnTo>
                    <a:pt x="20828" y="82448"/>
                  </a:lnTo>
                  <a:lnTo>
                    <a:pt x="22923" y="84543"/>
                  </a:lnTo>
                  <a:lnTo>
                    <a:pt x="25006" y="82448"/>
                  </a:lnTo>
                  <a:lnTo>
                    <a:pt x="25019" y="70764"/>
                  </a:lnTo>
                  <a:close/>
                </a:path>
                <a:path w="375284" h="247014">
                  <a:moveTo>
                    <a:pt x="39662" y="85394"/>
                  </a:moveTo>
                  <a:lnTo>
                    <a:pt x="27978" y="85394"/>
                  </a:lnTo>
                  <a:lnTo>
                    <a:pt x="36233" y="77139"/>
                  </a:lnTo>
                  <a:lnTo>
                    <a:pt x="33286" y="74180"/>
                  </a:lnTo>
                  <a:lnTo>
                    <a:pt x="25019" y="82448"/>
                  </a:lnTo>
                  <a:lnTo>
                    <a:pt x="22923" y="84543"/>
                  </a:lnTo>
                  <a:lnTo>
                    <a:pt x="20840" y="82461"/>
                  </a:lnTo>
                  <a:lnTo>
                    <a:pt x="20840" y="86626"/>
                  </a:lnTo>
                  <a:lnTo>
                    <a:pt x="20840" y="88366"/>
                  </a:lnTo>
                  <a:lnTo>
                    <a:pt x="20828" y="86639"/>
                  </a:lnTo>
                  <a:lnTo>
                    <a:pt x="20840" y="82461"/>
                  </a:lnTo>
                  <a:lnTo>
                    <a:pt x="12585" y="74180"/>
                  </a:lnTo>
                  <a:lnTo>
                    <a:pt x="9626" y="77139"/>
                  </a:lnTo>
                  <a:lnTo>
                    <a:pt x="17868" y="85394"/>
                  </a:lnTo>
                  <a:lnTo>
                    <a:pt x="6210" y="85394"/>
                  </a:lnTo>
                  <a:lnTo>
                    <a:pt x="6210" y="89573"/>
                  </a:lnTo>
                  <a:lnTo>
                    <a:pt x="17894" y="89573"/>
                  </a:lnTo>
                  <a:lnTo>
                    <a:pt x="9626" y="97840"/>
                  </a:lnTo>
                  <a:lnTo>
                    <a:pt x="12585" y="100799"/>
                  </a:lnTo>
                  <a:lnTo>
                    <a:pt x="20828" y="92544"/>
                  </a:lnTo>
                  <a:lnTo>
                    <a:pt x="20828" y="104228"/>
                  </a:lnTo>
                  <a:lnTo>
                    <a:pt x="25019" y="104228"/>
                  </a:lnTo>
                  <a:lnTo>
                    <a:pt x="25019" y="92544"/>
                  </a:lnTo>
                  <a:lnTo>
                    <a:pt x="33286" y="100799"/>
                  </a:lnTo>
                  <a:lnTo>
                    <a:pt x="36233" y="97840"/>
                  </a:lnTo>
                  <a:lnTo>
                    <a:pt x="27965" y="89573"/>
                  </a:lnTo>
                  <a:lnTo>
                    <a:pt x="39662" y="89573"/>
                  </a:lnTo>
                  <a:lnTo>
                    <a:pt x="39662" y="85394"/>
                  </a:lnTo>
                  <a:close/>
                </a:path>
                <a:path w="375284" h="247014">
                  <a:moveTo>
                    <a:pt x="41744" y="18821"/>
                  </a:moveTo>
                  <a:lnTo>
                    <a:pt x="40259" y="11506"/>
                  </a:lnTo>
                  <a:lnTo>
                    <a:pt x="37553" y="7493"/>
                  </a:lnTo>
                  <a:lnTo>
                    <a:pt x="37553" y="10744"/>
                  </a:lnTo>
                  <a:lnTo>
                    <a:pt x="37553" y="26898"/>
                  </a:lnTo>
                  <a:lnTo>
                    <a:pt x="31013" y="33439"/>
                  </a:lnTo>
                  <a:lnTo>
                    <a:pt x="14846" y="33439"/>
                  </a:lnTo>
                  <a:lnTo>
                    <a:pt x="8305" y="26898"/>
                  </a:lnTo>
                  <a:lnTo>
                    <a:pt x="8305" y="10744"/>
                  </a:lnTo>
                  <a:lnTo>
                    <a:pt x="14846" y="4203"/>
                  </a:lnTo>
                  <a:lnTo>
                    <a:pt x="31013" y="4203"/>
                  </a:lnTo>
                  <a:lnTo>
                    <a:pt x="37553" y="10744"/>
                  </a:lnTo>
                  <a:lnTo>
                    <a:pt x="37553" y="7493"/>
                  </a:lnTo>
                  <a:lnTo>
                    <a:pt x="36233" y="5524"/>
                  </a:lnTo>
                  <a:lnTo>
                    <a:pt x="34290" y="4203"/>
                  </a:lnTo>
                  <a:lnTo>
                    <a:pt x="30251" y="1485"/>
                  </a:lnTo>
                  <a:lnTo>
                    <a:pt x="22936" y="0"/>
                  </a:lnTo>
                  <a:lnTo>
                    <a:pt x="15595" y="1485"/>
                  </a:lnTo>
                  <a:lnTo>
                    <a:pt x="9613" y="5524"/>
                  </a:lnTo>
                  <a:lnTo>
                    <a:pt x="5588" y="11506"/>
                  </a:lnTo>
                  <a:lnTo>
                    <a:pt x="4114" y="18821"/>
                  </a:lnTo>
                  <a:lnTo>
                    <a:pt x="5588" y="26149"/>
                  </a:lnTo>
                  <a:lnTo>
                    <a:pt x="9613" y="32131"/>
                  </a:lnTo>
                  <a:lnTo>
                    <a:pt x="15595" y="36169"/>
                  </a:lnTo>
                  <a:lnTo>
                    <a:pt x="22936" y="37642"/>
                  </a:lnTo>
                  <a:lnTo>
                    <a:pt x="30251" y="36169"/>
                  </a:lnTo>
                  <a:lnTo>
                    <a:pt x="34290" y="33439"/>
                  </a:lnTo>
                  <a:lnTo>
                    <a:pt x="36233" y="32131"/>
                  </a:lnTo>
                  <a:lnTo>
                    <a:pt x="40259" y="26149"/>
                  </a:lnTo>
                  <a:lnTo>
                    <a:pt x="41744" y="18821"/>
                  </a:lnTo>
                  <a:close/>
                </a:path>
                <a:path w="375284" h="247014">
                  <a:moveTo>
                    <a:pt x="45859" y="169392"/>
                  </a:moveTo>
                  <a:lnTo>
                    <a:pt x="43446" y="165214"/>
                  </a:lnTo>
                  <a:lnTo>
                    <a:pt x="38620" y="156857"/>
                  </a:lnTo>
                  <a:lnTo>
                    <a:pt x="38620" y="165214"/>
                  </a:lnTo>
                  <a:lnTo>
                    <a:pt x="7239" y="165214"/>
                  </a:lnTo>
                  <a:lnTo>
                    <a:pt x="22923" y="138036"/>
                  </a:lnTo>
                  <a:lnTo>
                    <a:pt x="38620" y="165214"/>
                  </a:lnTo>
                  <a:lnTo>
                    <a:pt x="38620" y="156857"/>
                  </a:lnTo>
                  <a:lnTo>
                    <a:pt x="22936" y="129679"/>
                  </a:lnTo>
                  <a:lnTo>
                    <a:pt x="21120" y="132816"/>
                  </a:lnTo>
                  <a:lnTo>
                    <a:pt x="0" y="169392"/>
                  </a:lnTo>
                  <a:lnTo>
                    <a:pt x="45859" y="169392"/>
                  </a:lnTo>
                  <a:close/>
                </a:path>
                <a:path w="375284" h="247014">
                  <a:moveTo>
                    <a:pt x="148374" y="72364"/>
                  </a:moveTo>
                  <a:lnTo>
                    <a:pt x="123431" y="72364"/>
                  </a:lnTo>
                  <a:lnTo>
                    <a:pt x="123431" y="108407"/>
                  </a:lnTo>
                  <a:lnTo>
                    <a:pt x="128308" y="108407"/>
                  </a:lnTo>
                  <a:lnTo>
                    <a:pt x="128308" y="92036"/>
                  </a:lnTo>
                  <a:lnTo>
                    <a:pt x="145961" y="92036"/>
                  </a:lnTo>
                  <a:lnTo>
                    <a:pt x="145961" y="87718"/>
                  </a:lnTo>
                  <a:lnTo>
                    <a:pt x="128308" y="87718"/>
                  </a:lnTo>
                  <a:lnTo>
                    <a:pt x="128308" y="76682"/>
                  </a:lnTo>
                  <a:lnTo>
                    <a:pt x="148374" y="76682"/>
                  </a:lnTo>
                  <a:lnTo>
                    <a:pt x="148374" y="72364"/>
                  </a:lnTo>
                  <a:close/>
                </a:path>
                <a:path w="375284" h="247014">
                  <a:moveTo>
                    <a:pt x="150037" y="35433"/>
                  </a:moveTo>
                  <a:lnTo>
                    <a:pt x="128308" y="35433"/>
                  </a:lnTo>
                  <a:lnTo>
                    <a:pt x="128308" y="23380"/>
                  </a:lnTo>
                  <a:lnTo>
                    <a:pt x="148018" y="23380"/>
                  </a:lnTo>
                  <a:lnTo>
                    <a:pt x="148018" y="19062"/>
                  </a:lnTo>
                  <a:lnTo>
                    <a:pt x="128308" y="19062"/>
                  </a:lnTo>
                  <a:lnTo>
                    <a:pt x="128308" y="8026"/>
                  </a:lnTo>
                  <a:lnTo>
                    <a:pt x="149682" y="8026"/>
                  </a:lnTo>
                  <a:lnTo>
                    <a:pt x="149682" y="3708"/>
                  </a:lnTo>
                  <a:lnTo>
                    <a:pt x="123431" y="3708"/>
                  </a:lnTo>
                  <a:lnTo>
                    <a:pt x="123431" y="39751"/>
                  </a:lnTo>
                  <a:lnTo>
                    <a:pt x="150037" y="39751"/>
                  </a:lnTo>
                  <a:lnTo>
                    <a:pt x="150037" y="35433"/>
                  </a:lnTo>
                  <a:close/>
                </a:path>
                <a:path w="375284" h="247014">
                  <a:moveTo>
                    <a:pt x="150228" y="161404"/>
                  </a:moveTo>
                  <a:lnTo>
                    <a:pt x="146723" y="158597"/>
                  </a:lnTo>
                  <a:lnTo>
                    <a:pt x="129654" y="154622"/>
                  </a:lnTo>
                  <a:lnTo>
                    <a:pt x="127495" y="153619"/>
                  </a:lnTo>
                  <a:lnTo>
                    <a:pt x="127495" y="145084"/>
                  </a:lnTo>
                  <a:lnTo>
                    <a:pt x="132664" y="144246"/>
                  </a:lnTo>
                  <a:lnTo>
                    <a:pt x="139788" y="144246"/>
                  </a:lnTo>
                  <a:lnTo>
                    <a:pt x="144411" y="145999"/>
                  </a:lnTo>
                  <a:lnTo>
                    <a:pt x="144665" y="151561"/>
                  </a:lnTo>
                  <a:lnTo>
                    <a:pt x="149225" y="151561"/>
                  </a:lnTo>
                  <a:lnTo>
                    <a:pt x="149021" y="147599"/>
                  </a:lnTo>
                  <a:lnTo>
                    <a:pt x="147777" y="140081"/>
                  </a:lnTo>
                  <a:lnTo>
                    <a:pt x="126441" y="140081"/>
                  </a:lnTo>
                  <a:lnTo>
                    <a:pt x="122770" y="145592"/>
                  </a:lnTo>
                  <a:lnTo>
                    <a:pt x="122770" y="157492"/>
                  </a:lnTo>
                  <a:lnTo>
                    <a:pt x="128092" y="159156"/>
                  </a:lnTo>
                  <a:lnTo>
                    <a:pt x="143751" y="162814"/>
                  </a:lnTo>
                  <a:lnTo>
                    <a:pt x="145516" y="164007"/>
                  </a:lnTo>
                  <a:lnTo>
                    <a:pt x="145516" y="172948"/>
                  </a:lnTo>
                  <a:lnTo>
                    <a:pt x="139585" y="173850"/>
                  </a:lnTo>
                  <a:lnTo>
                    <a:pt x="131470" y="173850"/>
                  </a:lnTo>
                  <a:lnTo>
                    <a:pt x="126149" y="171932"/>
                  </a:lnTo>
                  <a:lnTo>
                    <a:pt x="126149" y="165417"/>
                  </a:lnTo>
                  <a:lnTo>
                    <a:pt x="121564" y="165417"/>
                  </a:lnTo>
                  <a:lnTo>
                    <a:pt x="121564" y="168783"/>
                  </a:lnTo>
                  <a:lnTo>
                    <a:pt x="122174" y="171792"/>
                  </a:lnTo>
                  <a:lnTo>
                    <a:pt x="126834" y="176009"/>
                  </a:lnTo>
                  <a:lnTo>
                    <a:pt x="129451" y="178015"/>
                  </a:lnTo>
                  <a:lnTo>
                    <a:pt x="142303" y="178015"/>
                  </a:lnTo>
                  <a:lnTo>
                    <a:pt x="150228" y="175653"/>
                  </a:lnTo>
                  <a:lnTo>
                    <a:pt x="150228" y="161404"/>
                  </a:lnTo>
                  <a:close/>
                </a:path>
                <a:path w="375284" h="247014">
                  <a:moveTo>
                    <a:pt x="151587" y="209689"/>
                  </a:moveTo>
                  <a:lnTo>
                    <a:pt x="146113" y="209689"/>
                  </a:lnTo>
                  <a:lnTo>
                    <a:pt x="135928" y="240411"/>
                  </a:lnTo>
                  <a:lnTo>
                    <a:pt x="125539" y="209689"/>
                  </a:lnTo>
                  <a:lnTo>
                    <a:pt x="120116" y="209689"/>
                  </a:lnTo>
                  <a:lnTo>
                    <a:pt x="133261" y="245732"/>
                  </a:lnTo>
                  <a:lnTo>
                    <a:pt x="138430" y="245732"/>
                  </a:lnTo>
                  <a:lnTo>
                    <a:pt x="151587" y="209689"/>
                  </a:lnTo>
                  <a:close/>
                </a:path>
                <a:path w="375284" h="247014">
                  <a:moveTo>
                    <a:pt x="160362" y="150812"/>
                  </a:moveTo>
                  <a:lnTo>
                    <a:pt x="155943" y="150812"/>
                  </a:lnTo>
                  <a:lnTo>
                    <a:pt x="155943" y="177050"/>
                  </a:lnTo>
                  <a:lnTo>
                    <a:pt x="160362" y="177050"/>
                  </a:lnTo>
                  <a:lnTo>
                    <a:pt x="160362" y="150812"/>
                  </a:lnTo>
                  <a:close/>
                </a:path>
                <a:path w="375284" h="247014">
                  <a:moveTo>
                    <a:pt x="160362" y="141033"/>
                  </a:moveTo>
                  <a:lnTo>
                    <a:pt x="155943" y="141033"/>
                  </a:lnTo>
                  <a:lnTo>
                    <a:pt x="155943" y="146037"/>
                  </a:lnTo>
                  <a:lnTo>
                    <a:pt x="160362" y="146037"/>
                  </a:lnTo>
                  <a:lnTo>
                    <a:pt x="160362" y="141033"/>
                  </a:lnTo>
                  <a:close/>
                </a:path>
                <a:path w="375284" h="247014">
                  <a:moveTo>
                    <a:pt x="160362" y="13500"/>
                  </a:moveTo>
                  <a:lnTo>
                    <a:pt x="155943" y="13500"/>
                  </a:lnTo>
                  <a:lnTo>
                    <a:pt x="155943" y="39751"/>
                  </a:lnTo>
                  <a:lnTo>
                    <a:pt x="160362" y="39751"/>
                  </a:lnTo>
                  <a:lnTo>
                    <a:pt x="160362" y="13500"/>
                  </a:lnTo>
                  <a:close/>
                </a:path>
                <a:path w="375284" h="247014">
                  <a:moveTo>
                    <a:pt x="160362" y="3721"/>
                  </a:moveTo>
                  <a:lnTo>
                    <a:pt x="155943" y="3721"/>
                  </a:lnTo>
                  <a:lnTo>
                    <a:pt x="155943" y="8737"/>
                  </a:lnTo>
                  <a:lnTo>
                    <a:pt x="160362" y="8737"/>
                  </a:lnTo>
                  <a:lnTo>
                    <a:pt x="160362" y="3721"/>
                  </a:lnTo>
                  <a:close/>
                </a:path>
                <a:path w="375284" h="247014">
                  <a:moveTo>
                    <a:pt x="175920" y="88480"/>
                  </a:moveTo>
                  <a:lnTo>
                    <a:pt x="174155" y="85217"/>
                  </a:lnTo>
                  <a:lnTo>
                    <a:pt x="172110" y="81407"/>
                  </a:lnTo>
                  <a:lnTo>
                    <a:pt x="171348" y="81407"/>
                  </a:lnTo>
                  <a:lnTo>
                    <a:pt x="171348" y="91744"/>
                  </a:lnTo>
                  <a:lnTo>
                    <a:pt x="171348" y="98767"/>
                  </a:lnTo>
                  <a:lnTo>
                    <a:pt x="170053" y="105295"/>
                  </a:lnTo>
                  <a:lnTo>
                    <a:pt x="157403" y="105295"/>
                  </a:lnTo>
                  <a:lnTo>
                    <a:pt x="156095" y="98767"/>
                  </a:lnTo>
                  <a:lnTo>
                    <a:pt x="156095" y="91744"/>
                  </a:lnTo>
                  <a:lnTo>
                    <a:pt x="157403" y="85217"/>
                  </a:lnTo>
                  <a:lnTo>
                    <a:pt x="170053" y="85217"/>
                  </a:lnTo>
                  <a:lnTo>
                    <a:pt x="171348" y="91744"/>
                  </a:lnTo>
                  <a:lnTo>
                    <a:pt x="171348" y="81407"/>
                  </a:lnTo>
                  <a:lnTo>
                    <a:pt x="155333" y="81407"/>
                  </a:lnTo>
                  <a:lnTo>
                    <a:pt x="151536" y="88480"/>
                  </a:lnTo>
                  <a:lnTo>
                    <a:pt x="151536" y="102031"/>
                  </a:lnTo>
                  <a:lnTo>
                    <a:pt x="155333" y="109105"/>
                  </a:lnTo>
                  <a:lnTo>
                    <a:pt x="172110" y="109105"/>
                  </a:lnTo>
                  <a:lnTo>
                    <a:pt x="174155" y="105295"/>
                  </a:lnTo>
                  <a:lnTo>
                    <a:pt x="175920" y="102031"/>
                  </a:lnTo>
                  <a:lnTo>
                    <a:pt x="175920" y="88480"/>
                  </a:lnTo>
                  <a:close/>
                </a:path>
                <a:path w="375284" h="247014">
                  <a:moveTo>
                    <a:pt x="187909" y="226453"/>
                  </a:moveTo>
                  <a:lnTo>
                    <a:pt x="172097" y="226453"/>
                  </a:lnTo>
                  <a:lnTo>
                    <a:pt x="172097" y="230619"/>
                  </a:lnTo>
                  <a:lnTo>
                    <a:pt x="183349" y="230619"/>
                  </a:lnTo>
                  <a:lnTo>
                    <a:pt x="183349" y="234480"/>
                  </a:lnTo>
                  <a:lnTo>
                    <a:pt x="182537" y="237693"/>
                  </a:lnTo>
                  <a:lnTo>
                    <a:pt x="176720" y="242316"/>
                  </a:lnTo>
                  <a:lnTo>
                    <a:pt x="173812" y="242519"/>
                  </a:lnTo>
                  <a:lnTo>
                    <a:pt x="162407" y="242519"/>
                  </a:lnTo>
                  <a:lnTo>
                    <a:pt x="160007" y="234988"/>
                  </a:lnTo>
                  <a:lnTo>
                    <a:pt x="160007" y="218224"/>
                  </a:lnTo>
                  <a:lnTo>
                    <a:pt x="165328" y="213042"/>
                  </a:lnTo>
                  <a:lnTo>
                    <a:pt x="175768" y="213042"/>
                  </a:lnTo>
                  <a:lnTo>
                    <a:pt x="181038" y="214350"/>
                  </a:lnTo>
                  <a:lnTo>
                    <a:pt x="182587" y="220624"/>
                  </a:lnTo>
                  <a:lnTo>
                    <a:pt x="187299" y="220624"/>
                  </a:lnTo>
                  <a:lnTo>
                    <a:pt x="186245" y="212547"/>
                  </a:lnTo>
                  <a:lnTo>
                    <a:pt x="178765" y="208724"/>
                  </a:lnTo>
                  <a:lnTo>
                    <a:pt x="160299" y="208724"/>
                  </a:lnTo>
                  <a:lnTo>
                    <a:pt x="154978" y="218617"/>
                  </a:lnTo>
                  <a:lnTo>
                    <a:pt x="154978" y="231216"/>
                  </a:lnTo>
                  <a:lnTo>
                    <a:pt x="155130" y="237388"/>
                  </a:lnTo>
                  <a:lnTo>
                    <a:pt x="162509" y="244424"/>
                  </a:lnTo>
                  <a:lnTo>
                    <a:pt x="165519" y="246684"/>
                  </a:lnTo>
                  <a:lnTo>
                    <a:pt x="176606" y="246684"/>
                  </a:lnTo>
                  <a:lnTo>
                    <a:pt x="181140" y="244475"/>
                  </a:lnTo>
                  <a:lnTo>
                    <a:pt x="183591" y="241046"/>
                  </a:lnTo>
                  <a:lnTo>
                    <a:pt x="184746" y="245732"/>
                  </a:lnTo>
                  <a:lnTo>
                    <a:pt x="187909" y="245732"/>
                  </a:lnTo>
                  <a:lnTo>
                    <a:pt x="187909" y="226453"/>
                  </a:lnTo>
                  <a:close/>
                </a:path>
                <a:path w="375284" h="247014">
                  <a:moveTo>
                    <a:pt x="188366" y="151714"/>
                  </a:moveTo>
                  <a:lnTo>
                    <a:pt x="183248" y="150050"/>
                  </a:lnTo>
                  <a:lnTo>
                    <a:pt x="174663" y="150050"/>
                  </a:lnTo>
                  <a:lnTo>
                    <a:pt x="172212" y="153111"/>
                  </a:lnTo>
                  <a:lnTo>
                    <a:pt x="171246" y="154520"/>
                  </a:lnTo>
                  <a:lnTo>
                    <a:pt x="171157" y="150812"/>
                  </a:lnTo>
                  <a:lnTo>
                    <a:pt x="166979" y="150812"/>
                  </a:lnTo>
                  <a:lnTo>
                    <a:pt x="166979" y="177050"/>
                  </a:lnTo>
                  <a:lnTo>
                    <a:pt x="171399" y="177050"/>
                  </a:lnTo>
                  <a:lnTo>
                    <a:pt x="171399" y="155613"/>
                  </a:lnTo>
                  <a:lnTo>
                    <a:pt x="175818" y="154012"/>
                  </a:lnTo>
                  <a:lnTo>
                    <a:pt x="182651" y="154012"/>
                  </a:lnTo>
                  <a:lnTo>
                    <a:pt x="183946" y="156324"/>
                  </a:lnTo>
                  <a:lnTo>
                    <a:pt x="183946" y="177050"/>
                  </a:lnTo>
                  <a:lnTo>
                    <a:pt x="188366" y="177050"/>
                  </a:lnTo>
                  <a:lnTo>
                    <a:pt x="188366" y="151714"/>
                  </a:lnTo>
                  <a:close/>
                </a:path>
                <a:path w="375284" h="247014">
                  <a:moveTo>
                    <a:pt x="188760" y="13500"/>
                  </a:moveTo>
                  <a:lnTo>
                    <a:pt x="184607" y="13500"/>
                  </a:lnTo>
                  <a:lnTo>
                    <a:pt x="184607" y="17373"/>
                  </a:lnTo>
                  <a:lnTo>
                    <a:pt x="184543" y="34836"/>
                  </a:lnTo>
                  <a:lnTo>
                    <a:pt x="180187" y="36690"/>
                  </a:lnTo>
                  <a:lnTo>
                    <a:pt x="172554" y="36690"/>
                  </a:lnTo>
                  <a:lnTo>
                    <a:pt x="170294" y="32321"/>
                  </a:lnTo>
                  <a:lnTo>
                    <a:pt x="170294" y="23190"/>
                  </a:lnTo>
                  <a:lnTo>
                    <a:pt x="170649" y="16713"/>
                  </a:lnTo>
                  <a:lnTo>
                    <a:pt x="183857" y="16713"/>
                  </a:lnTo>
                  <a:lnTo>
                    <a:pt x="184492" y="23190"/>
                  </a:lnTo>
                  <a:lnTo>
                    <a:pt x="184543" y="34836"/>
                  </a:lnTo>
                  <a:lnTo>
                    <a:pt x="184543" y="17284"/>
                  </a:lnTo>
                  <a:lnTo>
                    <a:pt x="184150" y="16713"/>
                  </a:lnTo>
                  <a:lnTo>
                    <a:pt x="181444" y="12750"/>
                  </a:lnTo>
                  <a:lnTo>
                    <a:pt x="169697" y="12750"/>
                  </a:lnTo>
                  <a:lnTo>
                    <a:pt x="165735" y="18478"/>
                  </a:lnTo>
                  <a:lnTo>
                    <a:pt x="165785" y="32321"/>
                  </a:lnTo>
                  <a:lnTo>
                    <a:pt x="168338" y="40500"/>
                  </a:lnTo>
                  <a:lnTo>
                    <a:pt x="180784" y="40500"/>
                  </a:lnTo>
                  <a:lnTo>
                    <a:pt x="183095" y="38900"/>
                  </a:lnTo>
                  <a:lnTo>
                    <a:pt x="184353" y="36791"/>
                  </a:lnTo>
                  <a:lnTo>
                    <a:pt x="184302" y="42964"/>
                  </a:lnTo>
                  <a:lnTo>
                    <a:pt x="184200" y="47129"/>
                  </a:lnTo>
                  <a:lnTo>
                    <a:pt x="171754" y="47129"/>
                  </a:lnTo>
                  <a:lnTo>
                    <a:pt x="170954" y="42964"/>
                  </a:lnTo>
                  <a:lnTo>
                    <a:pt x="166535" y="42964"/>
                  </a:lnTo>
                  <a:lnTo>
                    <a:pt x="167386" y="49936"/>
                  </a:lnTo>
                  <a:lnTo>
                    <a:pt x="173456" y="50787"/>
                  </a:lnTo>
                  <a:lnTo>
                    <a:pt x="188709" y="50787"/>
                  </a:lnTo>
                  <a:lnTo>
                    <a:pt x="188722" y="47129"/>
                  </a:lnTo>
                  <a:lnTo>
                    <a:pt x="188760" y="36791"/>
                  </a:lnTo>
                  <a:lnTo>
                    <a:pt x="188760" y="17373"/>
                  </a:lnTo>
                  <a:lnTo>
                    <a:pt x="188760" y="13500"/>
                  </a:lnTo>
                  <a:close/>
                </a:path>
                <a:path w="375284" h="247014">
                  <a:moveTo>
                    <a:pt x="202222" y="82156"/>
                  </a:moveTo>
                  <a:lnTo>
                    <a:pt x="197802" y="82156"/>
                  </a:lnTo>
                  <a:lnTo>
                    <a:pt x="197802" y="100418"/>
                  </a:lnTo>
                  <a:lnTo>
                    <a:pt x="196138" y="105346"/>
                  </a:lnTo>
                  <a:lnTo>
                    <a:pt x="187706" y="105346"/>
                  </a:lnTo>
                  <a:lnTo>
                    <a:pt x="185496" y="103898"/>
                  </a:lnTo>
                  <a:lnTo>
                    <a:pt x="185496" y="82156"/>
                  </a:lnTo>
                  <a:lnTo>
                    <a:pt x="181089" y="82156"/>
                  </a:lnTo>
                  <a:lnTo>
                    <a:pt x="181089" y="107302"/>
                  </a:lnTo>
                  <a:lnTo>
                    <a:pt x="185762" y="109156"/>
                  </a:lnTo>
                  <a:lnTo>
                    <a:pt x="193840" y="109156"/>
                  </a:lnTo>
                  <a:lnTo>
                    <a:pt x="196088" y="107556"/>
                  </a:lnTo>
                  <a:lnTo>
                    <a:pt x="197954" y="104482"/>
                  </a:lnTo>
                  <a:lnTo>
                    <a:pt x="198056" y="108407"/>
                  </a:lnTo>
                  <a:lnTo>
                    <a:pt x="202222" y="108407"/>
                  </a:lnTo>
                  <a:lnTo>
                    <a:pt x="202222" y="82156"/>
                  </a:lnTo>
                  <a:close/>
                </a:path>
                <a:path w="375284" h="247014">
                  <a:moveTo>
                    <a:pt x="216268" y="14401"/>
                  </a:moveTo>
                  <a:lnTo>
                    <a:pt x="211150" y="12750"/>
                  </a:lnTo>
                  <a:lnTo>
                    <a:pt x="202869" y="12750"/>
                  </a:lnTo>
                  <a:lnTo>
                    <a:pt x="200660" y="15354"/>
                  </a:lnTo>
                  <a:lnTo>
                    <a:pt x="199402" y="17018"/>
                  </a:lnTo>
                  <a:lnTo>
                    <a:pt x="199301" y="3708"/>
                  </a:lnTo>
                  <a:lnTo>
                    <a:pt x="194894" y="3708"/>
                  </a:lnTo>
                  <a:lnTo>
                    <a:pt x="194894" y="39751"/>
                  </a:lnTo>
                  <a:lnTo>
                    <a:pt x="199301" y="39751"/>
                  </a:lnTo>
                  <a:lnTo>
                    <a:pt x="199301" y="18821"/>
                  </a:lnTo>
                  <a:lnTo>
                    <a:pt x="203022" y="16713"/>
                  </a:lnTo>
                  <a:lnTo>
                    <a:pt x="210858" y="16713"/>
                  </a:lnTo>
                  <a:lnTo>
                    <a:pt x="211861" y="19011"/>
                  </a:lnTo>
                  <a:lnTo>
                    <a:pt x="211861" y="39751"/>
                  </a:lnTo>
                  <a:lnTo>
                    <a:pt x="216268" y="39751"/>
                  </a:lnTo>
                  <a:lnTo>
                    <a:pt x="216268" y="14401"/>
                  </a:lnTo>
                  <a:close/>
                </a:path>
                <a:path w="375284" h="247014">
                  <a:moveTo>
                    <a:pt x="216674" y="150812"/>
                  </a:moveTo>
                  <a:lnTo>
                    <a:pt x="212509" y="150812"/>
                  </a:lnTo>
                  <a:lnTo>
                    <a:pt x="212509" y="154673"/>
                  </a:lnTo>
                  <a:lnTo>
                    <a:pt x="212458" y="172135"/>
                  </a:lnTo>
                  <a:lnTo>
                    <a:pt x="208089" y="173990"/>
                  </a:lnTo>
                  <a:lnTo>
                    <a:pt x="200456" y="173990"/>
                  </a:lnTo>
                  <a:lnTo>
                    <a:pt x="198196" y="169621"/>
                  </a:lnTo>
                  <a:lnTo>
                    <a:pt x="198196" y="160489"/>
                  </a:lnTo>
                  <a:lnTo>
                    <a:pt x="198551" y="154025"/>
                  </a:lnTo>
                  <a:lnTo>
                    <a:pt x="211759" y="154025"/>
                  </a:lnTo>
                  <a:lnTo>
                    <a:pt x="212407" y="160489"/>
                  </a:lnTo>
                  <a:lnTo>
                    <a:pt x="212458" y="172135"/>
                  </a:lnTo>
                  <a:lnTo>
                    <a:pt x="212458" y="154609"/>
                  </a:lnTo>
                  <a:lnTo>
                    <a:pt x="212064" y="154025"/>
                  </a:lnTo>
                  <a:lnTo>
                    <a:pt x="209346" y="150050"/>
                  </a:lnTo>
                  <a:lnTo>
                    <a:pt x="197612" y="150050"/>
                  </a:lnTo>
                  <a:lnTo>
                    <a:pt x="193636" y="155765"/>
                  </a:lnTo>
                  <a:lnTo>
                    <a:pt x="193687" y="169621"/>
                  </a:lnTo>
                  <a:lnTo>
                    <a:pt x="196240" y="177812"/>
                  </a:lnTo>
                  <a:lnTo>
                    <a:pt x="208699" y="177812"/>
                  </a:lnTo>
                  <a:lnTo>
                    <a:pt x="210997" y="176199"/>
                  </a:lnTo>
                  <a:lnTo>
                    <a:pt x="212255" y="174091"/>
                  </a:lnTo>
                  <a:lnTo>
                    <a:pt x="212204" y="180263"/>
                  </a:lnTo>
                  <a:lnTo>
                    <a:pt x="212102" y="184429"/>
                  </a:lnTo>
                  <a:lnTo>
                    <a:pt x="199669" y="184429"/>
                  </a:lnTo>
                  <a:lnTo>
                    <a:pt x="198856" y="180263"/>
                  </a:lnTo>
                  <a:lnTo>
                    <a:pt x="194449" y="180263"/>
                  </a:lnTo>
                  <a:lnTo>
                    <a:pt x="195287" y="187248"/>
                  </a:lnTo>
                  <a:lnTo>
                    <a:pt x="201371" y="188099"/>
                  </a:lnTo>
                  <a:lnTo>
                    <a:pt x="216623" y="188099"/>
                  </a:lnTo>
                  <a:lnTo>
                    <a:pt x="216636" y="184429"/>
                  </a:lnTo>
                  <a:lnTo>
                    <a:pt x="216674" y="174091"/>
                  </a:lnTo>
                  <a:lnTo>
                    <a:pt x="216674" y="154673"/>
                  </a:lnTo>
                  <a:lnTo>
                    <a:pt x="216674" y="150812"/>
                  </a:lnTo>
                  <a:close/>
                </a:path>
                <a:path w="375284" h="247014">
                  <a:moveTo>
                    <a:pt x="222250" y="81559"/>
                  </a:moveTo>
                  <a:lnTo>
                    <a:pt x="221081" y="81407"/>
                  </a:lnTo>
                  <a:lnTo>
                    <a:pt x="217779" y="81407"/>
                  </a:lnTo>
                  <a:lnTo>
                    <a:pt x="215468" y="83451"/>
                  </a:lnTo>
                  <a:lnTo>
                    <a:pt x="213715" y="86512"/>
                  </a:lnTo>
                  <a:lnTo>
                    <a:pt x="213601" y="82156"/>
                  </a:lnTo>
                  <a:lnTo>
                    <a:pt x="209448" y="82156"/>
                  </a:lnTo>
                  <a:lnTo>
                    <a:pt x="209448" y="108407"/>
                  </a:lnTo>
                  <a:lnTo>
                    <a:pt x="213868" y="108407"/>
                  </a:lnTo>
                  <a:lnTo>
                    <a:pt x="213868" y="89331"/>
                  </a:lnTo>
                  <a:lnTo>
                    <a:pt x="216471" y="86118"/>
                  </a:lnTo>
                  <a:lnTo>
                    <a:pt x="222250" y="86118"/>
                  </a:lnTo>
                  <a:lnTo>
                    <a:pt x="222250" y="81559"/>
                  </a:lnTo>
                  <a:close/>
                </a:path>
                <a:path w="375284" h="247014">
                  <a:moveTo>
                    <a:pt x="226961" y="226453"/>
                  </a:moveTo>
                  <a:lnTo>
                    <a:pt x="211150" y="226453"/>
                  </a:lnTo>
                  <a:lnTo>
                    <a:pt x="211150" y="230619"/>
                  </a:lnTo>
                  <a:lnTo>
                    <a:pt x="222402" y="230619"/>
                  </a:lnTo>
                  <a:lnTo>
                    <a:pt x="222402" y="234480"/>
                  </a:lnTo>
                  <a:lnTo>
                    <a:pt x="221589" y="237693"/>
                  </a:lnTo>
                  <a:lnTo>
                    <a:pt x="215773" y="242316"/>
                  </a:lnTo>
                  <a:lnTo>
                    <a:pt x="212864" y="242519"/>
                  </a:lnTo>
                  <a:lnTo>
                    <a:pt x="201460" y="242519"/>
                  </a:lnTo>
                  <a:lnTo>
                    <a:pt x="199059" y="234988"/>
                  </a:lnTo>
                  <a:lnTo>
                    <a:pt x="199059" y="218224"/>
                  </a:lnTo>
                  <a:lnTo>
                    <a:pt x="204381" y="213042"/>
                  </a:lnTo>
                  <a:lnTo>
                    <a:pt x="214820" y="213042"/>
                  </a:lnTo>
                  <a:lnTo>
                    <a:pt x="220091" y="214350"/>
                  </a:lnTo>
                  <a:lnTo>
                    <a:pt x="221640" y="220624"/>
                  </a:lnTo>
                  <a:lnTo>
                    <a:pt x="226352" y="220624"/>
                  </a:lnTo>
                  <a:lnTo>
                    <a:pt x="225298" y="212547"/>
                  </a:lnTo>
                  <a:lnTo>
                    <a:pt x="217817" y="208724"/>
                  </a:lnTo>
                  <a:lnTo>
                    <a:pt x="199351" y="208724"/>
                  </a:lnTo>
                  <a:lnTo>
                    <a:pt x="194030" y="218617"/>
                  </a:lnTo>
                  <a:lnTo>
                    <a:pt x="194030" y="231216"/>
                  </a:lnTo>
                  <a:lnTo>
                    <a:pt x="194183" y="237388"/>
                  </a:lnTo>
                  <a:lnTo>
                    <a:pt x="201561" y="244424"/>
                  </a:lnTo>
                  <a:lnTo>
                    <a:pt x="204571" y="246684"/>
                  </a:lnTo>
                  <a:lnTo>
                    <a:pt x="215658" y="246684"/>
                  </a:lnTo>
                  <a:lnTo>
                    <a:pt x="220192" y="244475"/>
                  </a:lnTo>
                  <a:lnTo>
                    <a:pt x="222643" y="241046"/>
                  </a:lnTo>
                  <a:lnTo>
                    <a:pt x="223799" y="245732"/>
                  </a:lnTo>
                  <a:lnTo>
                    <a:pt x="226961" y="245732"/>
                  </a:lnTo>
                  <a:lnTo>
                    <a:pt x="226961" y="226453"/>
                  </a:lnTo>
                  <a:close/>
                </a:path>
                <a:path w="375284" h="247014">
                  <a:moveTo>
                    <a:pt x="227291" y="141033"/>
                  </a:moveTo>
                  <a:lnTo>
                    <a:pt x="222897" y="141033"/>
                  </a:lnTo>
                  <a:lnTo>
                    <a:pt x="222897" y="177050"/>
                  </a:lnTo>
                  <a:lnTo>
                    <a:pt x="227291" y="177050"/>
                  </a:lnTo>
                  <a:lnTo>
                    <a:pt x="227291" y="141033"/>
                  </a:lnTo>
                  <a:close/>
                </a:path>
                <a:path w="375284" h="247014">
                  <a:moveTo>
                    <a:pt x="232435" y="13487"/>
                  </a:moveTo>
                  <a:lnTo>
                    <a:pt x="228219" y="13487"/>
                  </a:lnTo>
                  <a:lnTo>
                    <a:pt x="228219" y="6159"/>
                  </a:lnTo>
                  <a:lnTo>
                    <a:pt x="223799" y="6159"/>
                  </a:lnTo>
                  <a:lnTo>
                    <a:pt x="223799" y="13487"/>
                  </a:lnTo>
                  <a:lnTo>
                    <a:pt x="220243" y="13487"/>
                  </a:lnTo>
                  <a:lnTo>
                    <a:pt x="220243" y="17157"/>
                  </a:lnTo>
                  <a:lnTo>
                    <a:pt x="223799" y="17157"/>
                  </a:lnTo>
                  <a:lnTo>
                    <a:pt x="223799" y="37630"/>
                  </a:lnTo>
                  <a:lnTo>
                    <a:pt x="224751" y="40093"/>
                  </a:lnTo>
                  <a:lnTo>
                    <a:pt x="229565" y="40093"/>
                  </a:lnTo>
                  <a:lnTo>
                    <a:pt x="230835" y="39890"/>
                  </a:lnTo>
                  <a:lnTo>
                    <a:pt x="232435" y="39738"/>
                  </a:lnTo>
                  <a:lnTo>
                    <a:pt x="232435" y="36283"/>
                  </a:lnTo>
                  <a:lnTo>
                    <a:pt x="228219" y="36283"/>
                  </a:lnTo>
                  <a:lnTo>
                    <a:pt x="228219" y="17157"/>
                  </a:lnTo>
                  <a:lnTo>
                    <a:pt x="232435" y="17157"/>
                  </a:lnTo>
                  <a:lnTo>
                    <a:pt x="232435" y="13487"/>
                  </a:lnTo>
                  <a:close/>
                </a:path>
                <a:path w="375284" h="247014">
                  <a:moveTo>
                    <a:pt x="248691" y="210451"/>
                  </a:moveTo>
                  <a:lnTo>
                    <a:pt x="245237" y="210451"/>
                  </a:lnTo>
                  <a:lnTo>
                    <a:pt x="243814" y="216217"/>
                  </a:lnTo>
                  <a:lnTo>
                    <a:pt x="241465" y="216776"/>
                  </a:lnTo>
                  <a:lnTo>
                    <a:pt x="235750" y="217170"/>
                  </a:lnTo>
                  <a:lnTo>
                    <a:pt x="235750" y="220675"/>
                  </a:lnTo>
                  <a:lnTo>
                    <a:pt x="243967" y="220675"/>
                  </a:lnTo>
                  <a:lnTo>
                    <a:pt x="243967" y="245732"/>
                  </a:lnTo>
                  <a:lnTo>
                    <a:pt x="248691" y="245732"/>
                  </a:lnTo>
                  <a:lnTo>
                    <a:pt x="248691" y="210451"/>
                  </a:lnTo>
                  <a:close/>
                </a:path>
                <a:path w="375284" h="247014">
                  <a:moveTo>
                    <a:pt x="249237" y="104089"/>
                  </a:moveTo>
                  <a:lnTo>
                    <a:pt x="230974" y="104089"/>
                  </a:lnTo>
                  <a:lnTo>
                    <a:pt x="230974" y="72364"/>
                  </a:lnTo>
                  <a:lnTo>
                    <a:pt x="226110" y="72364"/>
                  </a:lnTo>
                  <a:lnTo>
                    <a:pt x="226110" y="108407"/>
                  </a:lnTo>
                  <a:lnTo>
                    <a:pt x="249237" y="108407"/>
                  </a:lnTo>
                  <a:lnTo>
                    <a:pt x="249237" y="104089"/>
                  </a:lnTo>
                  <a:close/>
                </a:path>
                <a:path w="375284" h="247014">
                  <a:moveTo>
                    <a:pt x="256565" y="156083"/>
                  </a:moveTo>
                  <a:lnTo>
                    <a:pt x="255295" y="154025"/>
                  </a:lnTo>
                  <a:lnTo>
                    <a:pt x="252857" y="150050"/>
                  </a:lnTo>
                  <a:lnTo>
                    <a:pt x="252006" y="150050"/>
                  </a:lnTo>
                  <a:lnTo>
                    <a:pt x="252006" y="161848"/>
                  </a:lnTo>
                  <a:lnTo>
                    <a:pt x="237388" y="161848"/>
                  </a:lnTo>
                  <a:lnTo>
                    <a:pt x="237388" y="157784"/>
                  </a:lnTo>
                  <a:lnTo>
                    <a:pt x="240601" y="154025"/>
                  </a:lnTo>
                  <a:lnTo>
                    <a:pt x="250050" y="154025"/>
                  </a:lnTo>
                  <a:lnTo>
                    <a:pt x="251752" y="157784"/>
                  </a:lnTo>
                  <a:lnTo>
                    <a:pt x="252006" y="161848"/>
                  </a:lnTo>
                  <a:lnTo>
                    <a:pt x="252006" y="150050"/>
                  </a:lnTo>
                  <a:lnTo>
                    <a:pt x="236601" y="150050"/>
                  </a:lnTo>
                  <a:lnTo>
                    <a:pt x="232676" y="156527"/>
                  </a:lnTo>
                  <a:lnTo>
                    <a:pt x="232676" y="172237"/>
                  </a:lnTo>
                  <a:lnTo>
                    <a:pt x="237045" y="177812"/>
                  </a:lnTo>
                  <a:lnTo>
                    <a:pt x="248640" y="177812"/>
                  </a:lnTo>
                  <a:lnTo>
                    <a:pt x="250342" y="176809"/>
                  </a:lnTo>
                  <a:lnTo>
                    <a:pt x="254558" y="173990"/>
                  </a:lnTo>
                  <a:lnTo>
                    <a:pt x="254863" y="173786"/>
                  </a:lnTo>
                  <a:lnTo>
                    <a:pt x="256070" y="170078"/>
                  </a:lnTo>
                  <a:lnTo>
                    <a:pt x="256222" y="168833"/>
                  </a:lnTo>
                  <a:lnTo>
                    <a:pt x="251802" y="168833"/>
                  </a:lnTo>
                  <a:lnTo>
                    <a:pt x="251701" y="170078"/>
                  </a:lnTo>
                  <a:lnTo>
                    <a:pt x="251599" y="170827"/>
                  </a:lnTo>
                  <a:lnTo>
                    <a:pt x="249186" y="173990"/>
                  </a:lnTo>
                  <a:lnTo>
                    <a:pt x="239966" y="173990"/>
                  </a:lnTo>
                  <a:lnTo>
                    <a:pt x="237388" y="170827"/>
                  </a:lnTo>
                  <a:lnTo>
                    <a:pt x="237388" y="165354"/>
                  </a:lnTo>
                  <a:lnTo>
                    <a:pt x="256565" y="165354"/>
                  </a:lnTo>
                  <a:lnTo>
                    <a:pt x="256565" y="161848"/>
                  </a:lnTo>
                  <a:lnTo>
                    <a:pt x="256565" y="156083"/>
                  </a:lnTo>
                  <a:close/>
                </a:path>
                <a:path w="375284" h="247014">
                  <a:moveTo>
                    <a:pt x="260438" y="35433"/>
                  </a:moveTo>
                  <a:lnTo>
                    <a:pt x="242163" y="35433"/>
                  </a:lnTo>
                  <a:lnTo>
                    <a:pt x="242163" y="3708"/>
                  </a:lnTo>
                  <a:lnTo>
                    <a:pt x="237312" y="3708"/>
                  </a:lnTo>
                  <a:lnTo>
                    <a:pt x="237312" y="39751"/>
                  </a:lnTo>
                  <a:lnTo>
                    <a:pt x="260438" y="39751"/>
                  </a:lnTo>
                  <a:lnTo>
                    <a:pt x="260438" y="35433"/>
                  </a:lnTo>
                  <a:close/>
                </a:path>
                <a:path w="375284" h="247014">
                  <a:moveTo>
                    <a:pt x="276085" y="87426"/>
                  </a:moveTo>
                  <a:lnTo>
                    <a:pt x="274815" y="85369"/>
                  </a:lnTo>
                  <a:lnTo>
                    <a:pt x="272376" y="81407"/>
                  </a:lnTo>
                  <a:lnTo>
                    <a:pt x="271526" y="81407"/>
                  </a:lnTo>
                  <a:lnTo>
                    <a:pt x="271526" y="93205"/>
                  </a:lnTo>
                  <a:lnTo>
                    <a:pt x="256921" y="93205"/>
                  </a:lnTo>
                  <a:lnTo>
                    <a:pt x="256921" y="89141"/>
                  </a:lnTo>
                  <a:lnTo>
                    <a:pt x="260121" y="85369"/>
                  </a:lnTo>
                  <a:lnTo>
                    <a:pt x="269570" y="85369"/>
                  </a:lnTo>
                  <a:lnTo>
                    <a:pt x="271272" y="89141"/>
                  </a:lnTo>
                  <a:lnTo>
                    <a:pt x="271526" y="93205"/>
                  </a:lnTo>
                  <a:lnTo>
                    <a:pt x="271526" y="81407"/>
                  </a:lnTo>
                  <a:lnTo>
                    <a:pt x="256120" y="81407"/>
                  </a:lnTo>
                  <a:lnTo>
                    <a:pt x="252196" y="87884"/>
                  </a:lnTo>
                  <a:lnTo>
                    <a:pt x="252196" y="103581"/>
                  </a:lnTo>
                  <a:lnTo>
                    <a:pt x="256565" y="109156"/>
                  </a:lnTo>
                  <a:lnTo>
                    <a:pt x="268160" y="109156"/>
                  </a:lnTo>
                  <a:lnTo>
                    <a:pt x="269862" y="108165"/>
                  </a:lnTo>
                  <a:lnTo>
                    <a:pt x="274104" y="105346"/>
                  </a:lnTo>
                  <a:lnTo>
                    <a:pt x="274396" y="105156"/>
                  </a:lnTo>
                  <a:lnTo>
                    <a:pt x="275590" y="101434"/>
                  </a:lnTo>
                  <a:lnTo>
                    <a:pt x="275742" y="100177"/>
                  </a:lnTo>
                  <a:lnTo>
                    <a:pt x="271322" y="100177"/>
                  </a:lnTo>
                  <a:lnTo>
                    <a:pt x="271221" y="101434"/>
                  </a:lnTo>
                  <a:lnTo>
                    <a:pt x="271132" y="102184"/>
                  </a:lnTo>
                  <a:lnTo>
                    <a:pt x="268706" y="105346"/>
                  </a:lnTo>
                  <a:lnTo>
                    <a:pt x="259486" y="105346"/>
                  </a:lnTo>
                  <a:lnTo>
                    <a:pt x="256921" y="102184"/>
                  </a:lnTo>
                  <a:lnTo>
                    <a:pt x="256921" y="96710"/>
                  </a:lnTo>
                  <a:lnTo>
                    <a:pt x="276085" y="96710"/>
                  </a:lnTo>
                  <a:lnTo>
                    <a:pt x="276085" y="93205"/>
                  </a:lnTo>
                  <a:lnTo>
                    <a:pt x="276085" y="87426"/>
                  </a:lnTo>
                  <a:close/>
                </a:path>
                <a:path w="375284" h="247014">
                  <a:moveTo>
                    <a:pt x="284378" y="221094"/>
                  </a:moveTo>
                  <a:lnTo>
                    <a:pt x="283679" y="214414"/>
                  </a:lnTo>
                  <a:lnTo>
                    <a:pt x="283273" y="210451"/>
                  </a:lnTo>
                  <a:lnTo>
                    <a:pt x="279196" y="210451"/>
                  </a:lnTo>
                  <a:lnTo>
                    <a:pt x="279196" y="217932"/>
                  </a:lnTo>
                  <a:lnTo>
                    <a:pt x="279196" y="228917"/>
                  </a:lnTo>
                  <a:lnTo>
                    <a:pt x="274739" y="229971"/>
                  </a:lnTo>
                  <a:lnTo>
                    <a:pt x="269468" y="229971"/>
                  </a:lnTo>
                  <a:lnTo>
                    <a:pt x="265252" y="229108"/>
                  </a:lnTo>
                  <a:lnTo>
                    <a:pt x="265252" y="217627"/>
                  </a:lnTo>
                  <a:lnTo>
                    <a:pt x="267970" y="214414"/>
                  </a:lnTo>
                  <a:lnTo>
                    <a:pt x="277139" y="214414"/>
                  </a:lnTo>
                  <a:lnTo>
                    <a:pt x="279196" y="217932"/>
                  </a:lnTo>
                  <a:lnTo>
                    <a:pt x="279196" y="210451"/>
                  </a:lnTo>
                  <a:lnTo>
                    <a:pt x="264604" y="210451"/>
                  </a:lnTo>
                  <a:lnTo>
                    <a:pt x="260680" y="216115"/>
                  </a:lnTo>
                  <a:lnTo>
                    <a:pt x="260680" y="229565"/>
                  </a:lnTo>
                  <a:lnTo>
                    <a:pt x="265252" y="233934"/>
                  </a:lnTo>
                  <a:lnTo>
                    <a:pt x="275031" y="233934"/>
                  </a:lnTo>
                  <a:lnTo>
                    <a:pt x="278561" y="232422"/>
                  </a:lnTo>
                  <a:lnTo>
                    <a:pt x="279730" y="229971"/>
                  </a:lnTo>
                  <a:lnTo>
                    <a:pt x="279857" y="229717"/>
                  </a:lnTo>
                  <a:lnTo>
                    <a:pt x="279857" y="230581"/>
                  </a:lnTo>
                  <a:lnTo>
                    <a:pt x="278853" y="238950"/>
                  </a:lnTo>
                  <a:lnTo>
                    <a:pt x="276301" y="243014"/>
                  </a:lnTo>
                  <a:lnTo>
                    <a:pt x="267868" y="243014"/>
                  </a:lnTo>
                  <a:lnTo>
                    <a:pt x="265760" y="240804"/>
                  </a:lnTo>
                  <a:lnTo>
                    <a:pt x="265493" y="237248"/>
                  </a:lnTo>
                  <a:lnTo>
                    <a:pt x="261086" y="237248"/>
                  </a:lnTo>
                  <a:lnTo>
                    <a:pt x="261137" y="240804"/>
                  </a:lnTo>
                  <a:lnTo>
                    <a:pt x="263283" y="246684"/>
                  </a:lnTo>
                  <a:lnTo>
                    <a:pt x="283718" y="246684"/>
                  </a:lnTo>
                  <a:lnTo>
                    <a:pt x="283857" y="243014"/>
                  </a:lnTo>
                  <a:lnTo>
                    <a:pt x="284302" y="232422"/>
                  </a:lnTo>
                  <a:lnTo>
                    <a:pt x="284378" y="229717"/>
                  </a:lnTo>
                  <a:lnTo>
                    <a:pt x="284378" y="221094"/>
                  </a:lnTo>
                  <a:close/>
                </a:path>
                <a:path w="375284" h="247014">
                  <a:moveTo>
                    <a:pt x="285521" y="172732"/>
                  </a:moveTo>
                  <a:lnTo>
                    <a:pt x="267258" y="172732"/>
                  </a:lnTo>
                  <a:lnTo>
                    <a:pt x="267258" y="141020"/>
                  </a:lnTo>
                  <a:lnTo>
                    <a:pt x="262394" y="141020"/>
                  </a:lnTo>
                  <a:lnTo>
                    <a:pt x="262394" y="177050"/>
                  </a:lnTo>
                  <a:lnTo>
                    <a:pt x="285521" y="177050"/>
                  </a:lnTo>
                  <a:lnTo>
                    <a:pt x="285521" y="172732"/>
                  </a:lnTo>
                  <a:close/>
                </a:path>
                <a:path w="375284" h="247014">
                  <a:moveTo>
                    <a:pt x="287286" y="18770"/>
                  </a:moveTo>
                  <a:lnTo>
                    <a:pt x="286016" y="16713"/>
                  </a:lnTo>
                  <a:lnTo>
                    <a:pt x="283578" y="12750"/>
                  </a:lnTo>
                  <a:lnTo>
                    <a:pt x="282727" y="12750"/>
                  </a:lnTo>
                  <a:lnTo>
                    <a:pt x="282727" y="24549"/>
                  </a:lnTo>
                  <a:lnTo>
                    <a:pt x="268109" y="24549"/>
                  </a:lnTo>
                  <a:lnTo>
                    <a:pt x="268109" y="20485"/>
                  </a:lnTo>
                  <a:lnTo>
                    <a:pt x="271322" y="16713"/>
                  </a:lnTo>
                  <a:lnTo>
                    <a:pt x="280758" y="16713"/>
                  </a:lnTo>
                  <a:lnTo>
                    <a:pt x="282473" y="20485"/>
                  </a:lnTo>
                  <a:lnTo>
                    <a:pt x="282727" y="24549"/>
                  </a:lnTo>
                  <a:lnTo>
                    <a:pt x="282727" y="12750"/>
                  </a:lnTo>
                  <a:lnTo>
                    <a:pt x="267322" y="12750"/>
                  </a:lnTo>
                  <a:lnTo>
                    <a:pt x="263398" y="19227"/>
                  </a:lnTo>
                  <a:lnTo>
                    <a:pt x="263398" y="34925"/>
                  </a:lnTo>
                  <a:lnTo>
                    <a:pt x="267766" y="40500"/>
                  </a:lnTo>
                  <a:lnTo>
                    <a:pt x="279361" y="40500"/>
                  </a:lnTo>
                  <a:lnTo>
                    <a:pt x="281063" y="39509"/>
                  </a:lnTo>
                  <a:lnTo>
                    <a:pt x="285280" y="36690"/>
                  </a:lnTo>
                  <a:lnTo>
                    <a:pt x="285584" y="36487"/>
                  </a:lnTo>
                  <a:lnTo>
                    <a:pt x="286791" y="32766"/>
                  </a:lnTo>
                  <a:lnTo>
                    <a:pt x="286943" y="31521"/>
                  </a:lnTo>
                  <a:lnTo>
                    <a:pt x="282524" y="31521"/>
                  </a:lnTo>
                  <a:lnTo>
                    <a:pt x="282422" y="32766"/>
                  </a:lnTo>
                  <a:lnTo>
                    <a:pt x="282321" y="33528"/>
                  </a:lnTo>
                  <a:lnTo>
                    <a:pt x="279908" y="36690"/>
                  </a:lnTo>
                  <a:lnTo>
                    <a:pt x="270687" y="36690"/>
                  </a:lnTo>
                  <a:lnTo>
                    <a:pt x="268109" y="33528"/>
                  </a:lnTo>
                  <a:lnTo>
                    <a:pt x="268109" y="28054"/>
                  </a:lnTo>
                  <a:lnTo>
                    <a:pt x="287286" y="28054"/>
                  </a:lnTo>
                  <a:lnTo>
                    <a:pt x="287286" y="24549"/>
                  </a:lnTo>
                  <a:lnTo>
                    <a:pt x="287286" y="18770"/>
                  </a:lnTo>
                  <a:close/>
                </a:path>
                <a:path w="375284" h="247014">
                  <a:moveTo>
                    <a:pt x="302793" y="82156"/>
                  </a:moveTo>
                  <a:lnTo>
                    <a:pt x="297980" y="82156"/>
                  </a:lnTo>
                  <a:lnTo>
                    <a:pt x="290550" y="103543"/>
                  </a:lnTo>
                  <a:lnTo>
                    <a:pt x="283616" y="82156"/>
                  </a:lnTo>
                  <a:lnTo>
                    <a:pt x="278498" y="82156"/>
                  </a:lnTo>
                  <a:lnTo>
                    <a:pt x="288086" y="108407"/>
                  </a:lnTo>
                  <a:lnTo>
                    <a:pt x="292811" y="108407"/>
                  </a:lnTo>
                  <a:lnTo>
                    <a:pt x="302793" y="82156"/>
                  </a:lnTo>
                  <a:close/>
                </a:path>
                <a:path w="375284" h="247014">
                  <a:moveTo>
                    <a:pt x="312381" y="156083"/>
                  </a:moveTo>
                  <a:lnTo>
                    <a:pt x="311111" y="154025"/>
                  </a:lnTo>
                  <a:lnTo>
                    <a:pt x="308673" y="150050"/>
                  </a:lnTo>
                  <a:lnTo>
                    <a:pt x="307809" y="150050"/>
                  </a:lnTo>
                  <a:lnTo>
                    <a:pt x="307809" y="161848"/>
                  </a:lnTo>
                  <a:lnTo>
                    <a:pt x="293204" y="161848"/>
                  </a:lnTo>
                  <a:lnTo>
                    <a:pt x="293204" y="157784"/>
                  </a:lnTo>
                  <a:lnTo>
                    <a:pt x="296418" y="154025"/>
                  </a:lnTo>
                  <a:lnTo>
                    <a:pt x="305854" y="154025"/>
                  </a:lnTo>
                  <a:lnTo>
                    <a:pt x="307568" y="157784"/>
                  </a:lnTo>
                  <a:lnTo>
                    <a:pt x="307809" y="161848"/>
                  </a:lnTo>
                  <a:lnTo>
                    <a:pt x="307809" y="150050"/>
                  </a:lnTo>
                  <a:lnTo>
                    <a:pt x="292404" y="150050"/>
                  </a:lnTo>
                  <a:lnTo>
                    <a:pt x="288493" y="156527"/>
                  </a:lnTo>
                  <a:lnTo>
                    <a:pt x="288493" y="172237"/>
                  </a:lnTo>
                  <a:lnTo>
                    <a:pt x="292862" y="177812"/>
                  </a:lnTo>
                  <a:lnTo>
                    <a:pt x="304457" y="177812"/>
                  </a:lnTo>
                  <a:lnTo>
                    <a:pt x="306146" y="176809"/>
                  </a:lnTo>
                  <a:lnTo>
                    <a:pt x="310375" y="173990"/>
                  </a:lnTo>
                  <a:lnTo>
                    <a:pt x="310680" y="173786"/>
                  </a:lnTo>
                  <a:lnTo>
                    <a:pt x="311886" y="170078"/>
                  </a:lnTo>
                  <a:lnTo>
                    <a:pt x="312026" y="168833"/>
                  </a:lnTo>
                  <a:lnTo>
                    <a:pt x="307619" y="168833"/>
                  </a:lnTo>
                  <a:lnTo>
                    <a:pt x="307517" y="170078"/>
                  </a:lnTo>
                  <a:lnTo>
                    <a:pt x="307416" y="170827"/>
                  </a:lnTo>
                  <a:lnTo>
                    <a:pt x="305003" y="173990"/>
                  </a:lnTo>
                  <a:lnTo>
                    <a:pt x="295770" y="173990"/>
                  </a:lnTo>
                  <a:lnTo>
                    <a:pt x="293204" y="170827"/>
                  </a:lnTo>
                  <a:lnTo>
                    <a:pt x="293204" y="165354"/>
                  </a:lnTo>
                  <a:lnTo>
                    <a:pt x="312381" y="165354"/>
                  </a:lnTo>
                  <a:lnTo>
                    <a:pt x="312381" y="161848"/>
                  </a:lnTo>
                  <a:lnTo>
                    <a:pt x="312381" y="156083"/>
                  </a:lnTo>
                  <a:close/>
                </a:path>
                <a:path w="375284" h="247014">
                  <a:moveTo>
                    <a:pt x="313994" y="13487"/>
                  </a:moveTo>
                  <a:lnTo>
                    <a:pt x="309181" y="13487"/>
                  </a:lnTo>
                  <a:lnTo>
                    <a:pt x="301752" y="34874"/>
                  </a:lnTo>
                  <a:lnTo>
                    <a:pt x="294817" y="13487"/>
                  </a:lnTo>
                  <a:lnTo>
                    <a:pt x="289699" y="13487"/>
                  </a:lnTo>
                  <a:lnTo>
                    <a:pt x="299275" y="39738"/>
                  </a:lnTo>
                  <a:lnTo>
                    <a:pt x="304012" y="39738"/>
                  </a:lnTo>
                  <a:lnTo>
                    <a:pt x="313994" y="13487"/>
                  </a:lnTo>
                  <a:close/>
                </a:path>
                <a:path w="375284" h="247014">
                  <a:moveTo>
                    <a:pt x="329082" y="87426"/>
                  </a:moveTo>
                  <a:lnTo>
                    <a:pt x="327812" y="85369"/>
                  </a:lnTo>
                  <a:lnTo>
                    <a:pt x="325374" y="81407"/>
                  </a:lnTo>
                  <a:lnTo>
                    <a:pt x="324523" y="81407"/>
                  </a:lnTo>
                  <a:lnTo>
                    <a:pt x="324523" y="93205"/>
                  </a:lnTo>
                  <a:lnTo>
                    <a:pt x="309905" y="93205"/>
                  </a:lnTo>
                  <a:lnTo>
                    <a:pt x="309905" y="89141"/>
                  </a:lnTo>
                  <a:lnTo>
                    <a:pt x="313118" y="85369"/>
                  </a:lnTo>
                  <a:lnTo>
                    <a:pt x="322554" y="85369"/>
                  </a:lnTo>
                  <a:lnTo>
                    <a:pt x="324269" y="89141"/>
                  </a:lnTo>
                  <a:lnTo>
                    <a:pt x="324523" y="93205"/>
                  </a:lnTo>
                  <a:lnTo>
                    <a:pt x="324523" y="81407"/>
                  </a:lnTo>
                  <a:lnTo>
                    <a:pt x="309118" y="81407"/>
                  </a:lnTo>
                  <a:lnTo>
                    <a:pt x="305193" y="87884"/>
                  </a:lnTo>
                  <a:lnTo>
                    <a:pt x="305193" y="103581"/>
                  </a:lnTo>
                  <a:lnTo>
                    <a:pt x="309562" y="109156"/>
                  </a:lnTo>
                  <a:lnTo>
                    <a:pt x="321157" y="109156"/>
                  </a:lnTo>
                  <a:lnTo>
                    <a:pt x="322859" y="108165"/>
                  </a:lnTo>
                  <a:lnTo>
                    <a:pt x="327088" y="105346"/>
                  </a:lnTo>
                  <a:lnTo>
                    <a:pt x="327380" y="105156"/>
                  </a:lnTo>
                  <a:lnTo>
                    <a:pt x="328587" y="101434"/>
                  </a:lnTo>
                  <a:lnTo>
                    <a:pt x="328739" y="100177"/>
                  </a:lnTo>
                  <a:lnTo>
                    <a:pt x="324319" y="100177"/>
                  </a:lnTo>
                  <a:lnTo>
                    <a:pt x="324218" y="101434"/>
                  </a:lnTo>
                  <a:lnTo>
                    <a:pt x="324116" y="102184"/>
                  </a:lnTo>
                  <a:lnTo>
                    <a:pt x="321703" y="105346"/>
                  </a:lnTo>
                  <a:lnTo>
                    <a:pt x="312483" y="105346"/>
                  </a:lnTo>
                  <a:lnTo>
                    <a:pt x="309905" y="102184"/>
                  </a:lnTo>
                  <a:lnTo>
                    <a:pt x="309905" y="96710"/>
                  </a:lnTo>
                  <a:lnTo>
                    <a:pt x="329082" y="96710"/>
                  </a:lnTo>
                  <a:lnTo>
                    <a:pt x="329082" y="93205"/>
                  </a:lnTo>
                  <a:lnTo>
                    <a:pt x="329082" y="87426"/>
                  </a:lnTo>
                  <a:close/>
                </a:path>
                <a:path w="375284" h="247014">
                  <a:moveTo>
                    <a:pt x="338874" y="72377"/>
                  </a:moveTo>
                  <a:lnTo>
                    <a:pt x="334454" y="72377"/>
                  </a:lnTo>
                  <a:lnTo>
                    <a:pt x="334454" y="108407"/>
                  </a:lnTo>
                  <a:lnTo>
                    <a:pt x="338874" y="108407"/>
                  </a:lnTo>
                  <a:lnTo>
                    <a:pt x="338874" y="72377"/>
                  </a:lnTo>
                  <a:close/>
                </a:path>
                <a:path w="375284" h="247014">
                  <a:moveTo>
                    <a:pt x="339077" y="150812"/>
                  </a:moveTo>
                  <a:lnTo>
                    <a:pt x="334264" y="150812"/>
                  </a:lnTo>
                  <a:lnTo>
                    <a:pt x="326834" y="172199"/>
                  </a:lnTo>
                  <a:lnTo>
                    <a:pt x="319900" y="150812"/>
                  </a:lnTo>
                  <a:lnTo>
                    <a:pt x="314782" y="150812"/>
                  </a:lnTo>
                  <a:lnTo>
                    <a:pt x="324370" y="177050"/>
                  </a:lnTo>
                  <a:lnTo>
                    <a:pt x="329095" y="177050"/>
                  </a:lnTo>
                  <a:lnTo>
                    <a:pt x="339077" y="150812"/>
                  </a:lnTo>
                  <a:close/>
                </a:path>
                <a:path w="375284" h="247014">
                  <a:moveTo>
                    <a:pt x="340283" y="18770"/>
                  </a:moveTo>
                  <a:lnTo>
                    <a:pt x="339013" y="16713"/>
                  </a:lnTo>
                  <a:lnTo>
                    <a:pt x="336575" y="12750"/>
                  </a:lnTo>
                  <a:lnTo>
                    <a:pt x="335724" y="12750"/>
                  </a:lnTo>
                  <a:lnTo>
                    <a:pt x="335724" y="24549"/>
                  </a:lnTo>
                  <a:lnTo>
                    <a:pt x="321106" y="24549"/>
                  </a:lnTo>
                  <a:lnTo>
                    <a:pt x="321106" y="20485"/>
                  </a:lnTo>
                  <a:lnTo>
                    <a:pt x="324319" y="16713"/>
                  </a:lnTo>
                  <a:lnTo>
                    <a:pt x="333756" y="16713"/>
                  </a:lnTo>
                  <a:lnTo>
                    <a:pt x="335470" y="20485"/>
                  </a:lnTo>
                  <a:lnTo>
                    <a:pt x="335724" y="24549"/>
                  </a:lnTo>
                  <a:lnTo>
                    <a:pt x="335724" y="12750"/>
                  </a:lnTo>
                  <a:lnTo>
                    <a:pt x="320319" y="12750"/>
                  </a:lnTo>
                  <a:lnTo>
                    <a:pt x="316395" y="19227"/>
                  </a:lnTo>
                  <a:lnTo>
                    <a:pt x="316395" y="34925"/>
                  </a:lnTo>
                  <a:lnTo>
                    <a:pt x="320763" y="40500"/>
                  </a:lnTo>
                  <a:lnTo>
                    <a:pt x="332359" y="40500"/>
                  </a:lnTo>
                  <a:lnTo>
                    <a:pt x="334060" y="39509"/>
                  </a:lnTo>
                  <a:lnTo>
                    <a:pt x="338277" y="36690"/>
                  </a:lnTo>
                  <a:lnTo>
                    <a:pt x="338582" y="36487"/>
                  </a:lnTo>
                  <a:lnTo>
                    <a:pt x="339788" y="32766"/>
                  </a:lnTo>
                  <a:lnTo>
                    <a:pt x="339940" y="31521"/>
                  </a:lnTo>
                  <a:lnTo>
                    <a:pt x="335521" y="31521"/>
                  </a:lnTo>
                  <a:lnTo>
                    <a:pt x="335419" y="32766"/>
                  </a:lnTo>
                  <a:lnTo>
                    <a:pt x="335318" y="33528"/>
                  </a:lnTo>
                  <a:lnTo>
                    <a:pt x="332905" y="36690"/>
                  </a:lnTo>
                  <a:lnTo>
                    <a:pt x="323672" y="36690"/>
                  </a:lnTo>
                  <a:lnTo>
                    <a:pt x="321106" y="33528"/>
                  </a:lnTo>
                  <a:lnTo>
                    <a:pt x="321106" y="28054"/>
                  </a:lnTo>
                  <a:lnTo>
                    <a:pt x="340283" y="28054"/>
                  </a:lnTo>
                  <a:lnTo>
                    <a:pt x="340283" y="24549"/>
                  </a:lnTo>
                  <a:lnTo>
                    <a:pt x="340283" y="18770"/>
                  </a:lnTo>
                  <a:close/>
                </a:path>
                <a:path w="375284" h="247014">
                  <a:moveTo>
                    <a:pt x="350050" y="3721"/>
                  </a:moveTo>
                  <a:lnTo>
                    <a:pt x="345655" y="3721"/>
                  </a:lnTo>
                  <a:lnTo>
                    <a:pt x="345655" y="39751"/>
                  </a:lnTo>
                  <a:lnTo>
                    <a:pt x="350050" y="39751"/>
                  </a:lnTo>
                  <a:lnTo>
                    <a:pt x="350050" y="3721"/>
                  </a:lnTo>
                  <a:close/>
                </a:path>
                <a:path w="375284" h="247014">
                  <a:moveTo>
                    <a:pt x="365379" y="156083"/>
                  </a:moveTo>
                  <a:lnTo>
                    <a:pt x="364109" y="154025"/>
                  </a:lnTo>
                  <a:lnTo>
                    <a:pt x="361670" y="150050"/>
                  </a:lnTo>
                  <a:lnTo>
                    <a:pt x="360807" y="150050"/>
                  </a:lnTo>
                  <a:lnTo>
                    <a:pt x="360807" y="161848"/>
                  </a:lnTo>
                  <a:lnTo>
                    <a:pt x="346202" y="161848"/>
                  </a:lnTo>
                  <a:lnTo>
                    <a:pt x="346202" y="157784"/>
                  </a:lnTo>
                  <a:lnTo>
                    <a:pt x="349415" y="154025"/>
                  </a:lnTo>
                  <a:lnTo>
                    <a:pt x="358851" y="154025"/>
                  </a:lnTo>
                  <a:lnTo>
                    <a:pt x="360565" y="157784"/>
                  </a:lnTo>
                  <a:lnTo>
                    <a:pt x="360807" y="161848"/>
                  </a:lnTo>
                  <a:lnTo>
                    <a:pt x="360807" y="150050"/>
                  </a:lnTo>
                  <a:lnTo>
                    <a:pt x="345401" y="150050"/>
                  </a:lnTo>
                  <a:lnTo>
                    <a:pt x="341490" y="156527"/>
                  </a:lnTo>
                  <a:lnTo>
                    <a:pt x="341490" y="172237"/>
                  </a:lnTo>
                  <a:lnTo>
                    <a:pt x="345846" y="177812"/>
                  </a:lnTo>
                  <a:lnTo>
                    <a:pt x="357454" y="177812"/>
                  </a:lnTo>
                  <a:lnTo>
                    <a:pt x="359143" y="176809"/>
                  </a:lnTo>
                  <a:lnTo>
                    <a:pt x="363372" y="173990"/>
                  </a:lnTo>
                  <a:lnTo>
                    <a:pt x="363677" y="173786"/>
                  </a:lnTo>
                  <a:lnTo>
                    <a:pt x="364883" y="170078"/>
                  </a:lnTo>
                  <a:lnTo>
                    <a:pt x="365023" y="168833"/>
                  </a:lnTo>
                  <a:lnTo>
                    <a:pt x="360616" y="168833"/>
                  </a:lnTo>
                  <a:lnTo>
                    <a:pt x="360514" y="170078"/>
                  </a:lnTo>
                  <a:lnTo>
                    <a:pt x="360413" y="170827"/>
                  </a:lnTo>
                  <a:lnTo>
                    <a:pt x="358000" y="173990"/>
                  </a:lnTo>
                  <a:lnTo>
                    <a:pt x="348767" y="173990"/>
                  </a:lnTo>
                  <a:lnTo>
                    <a:pt x="346202" y="170827"/>
                  </a:lnTo>
                  <a:lnTo>
                    <a:pt x="346202" y="165354"/>
                  </a:lnTo>
                  <a:lnTo>
                    <a:pt x="365379" y="165354"/>
                  </a:lnTo>
                  <a:lnTo>
                    <a:pt x="365379" y="161848"/>
                  </a:lnTo>
                  <a:lnTo>
                    <a:pt x="365379" y="156083"/>
                  </a:lnTo>
                  <a:close/>
                </a:path>
                <a:path w="375284" h="247014">
                  <a:moveTo>
                    <a:pt x="375145" y="141033"/>
                  </a:moveTo>
                  <a:lnTo>
                    <a:pt x="370738" y="141033"/>
                  </a:lnTo>
                  <a:lnTo>
                    <a:pt x="370738" y="177050"/>
                  </a:lnTo>
                  <a:lnTo>
                    <a:pt x="375145" y="177050"/>
                  </a:lnTo>
                  <a:lnTo>
                    <a:pt x="375145" y="1410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8" name="object 122">
              <a:extLst>
                <a:ext uri="{FF2B5EF4-FFF2-40B4-BE49-F238E27FC236}">
                  <a16:creationId xmlns:a16="http://schemas.microsoft.com/office/drawing/2014/main" id="{3107FA5A-5B12-425F-B76E-7A6B7EE4CDF2}"/>
                </a:ext>
              </a:extLst>
            </p:cNvPr>
            <p:cNvSpPr/>
            <p:nvPr/>
          </p:nvSpPr>
          <p:spPr>
            <a:xfrm>
              <a:off x="6408940" y="1939899"/>
              <a:ext cx="167640" cy="3175"/>
            </a:xfrm>
            <a:custGeom>
              <a:avLst/>
              <a:gdLst/>
              <a:ahLst/>
              <a:cxnLst/>
              <a:rect l="l" t="t" r="r" b="b"/>
              <a:pathLst>
                <a:path w="167640" h="3175">
                  <a:moveTo>
                    <a:pt x="167271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167271" y="3175"/>
                  </a:lnTo>
                  <a:lnTo>
                    <a:pt x="167271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9" name="object 123">
              <a:extLst>
                <a:ext uri="{FF2B5EF4-FFF2-40B4-BE49-F238E27FC236}">
                  <a16:creationId xmlns:a16="http://schemas.microsoft.com/office/drawing/2014/main" id="{37481A81-79A0-465C-B27D-73788C391378}"/>
                </a:ext>
              </a:extLst>
            </p:cNvPr>
            <p:cNvSpPr/>
            <p:nvPr/>
          </p:nvSpPr>
          <p:spPr>
            <a:xfrm>
              <a:off x="6589763" y="1994077"/>
              <a:ext cx="164465" cy="38100"/>
            </a:xfrm>
            <a:custGeom>
              <a:avLst/>
              <a:gdLst/>
              <a:ahLst/>
              <a:cxnLst/>
              <a:rect l="l" t="t" r="r" b="b"/>
              <a:pathLst>
                <a:path w="164465" h="38100">
                  <a:moveTo>
                    <a:pt x="31470" y="952"/>
                  </a:moveTo>
                  <a:lnTo>
                    <a:pt x="25996" y="952"/>
                  </a:lnTo>
                  <a:lnTo>
                    <a:pt x="15811" y="31661"/>
                  </a:lnTo>
                  <a:lnTo>
                    <a:pt x="5422" y="952"/>
                  </a:lnTo>
                  <a:lnTo>
                    <a:pt x="0" y="952"/>
                  </a:lnTo>
                  <a:lnTo>
                    <a:pt x="13144" y="36982"/>
                  </a:lnTo>
                  <a:lnTo>
                    <a:pt x="18313" y="36982"/>
                  </a:lnTo>
                  <a:lnTo>
                    <a:pt x="31470" y="952"/>
                  </a:lnTo>
                  <a:close/>
                </a:path>
                <a:path w="164465" h="38100">
                  <a:moveTo>
                    <a:pt x="67792" y="17703"/>
                  </a:moveTo>
                  <a:lnTo>
                    <a:pt x="51981" y="17703"/>
                  </a:lnTo>
                  <a:lnTo>
                    <a:pt x="51981" y="21869"/>
                  </a:lnTo>
                  <a:lnTo>
                    <a:pt x="63233" y="21869"/>
                  </a:lnTo>
                  <a:lnTo>
                    <a:pt x="63233" y="25742"/>
                  </a:lnTo>
                  <a:lnTo>
                    <a:pt x="62420" y="28956"/>
                  </a:lnTo>
                  <a:lnTo>
                    <a:pt x="56603" y="33566"/>
                  </a:lnTo>
                  <a:lnTo>
                    <a:pt x="53695" y="33769"/>
                  </a:lnTo>
                  <a:lnTo>
                    <a:pt x="42291" y="33769"/>
                  </a:lnTo>
                  <a:lnTo>
                    <a:pt x="39890" y="26238"/>
                  </a:lnTo>
                  <a:lnTo>
                    <a:pt x="39890" y="9486"/>
                  </a:lnTo>
                  <a:lnTo>
                    <a:pt x="45212" y="4318"/>
                  </a:lnTo>
                  <a:lnTo>
                    <a:pt x="55651" y="4318"/>
                  </a:lnTo>
                  <a:lnTo>
                    <a:pt x="60921" y="5613"/>
                  </a:lnTo>
                  <a:lnTo>
                    <a:pt x="62471" y="11887"/>
                  </a:lnTo>
                  <a:lnTo>
                    <a:pt x="67183" y="11887"/>
                  </a:lnTo>
                  <a:lnTo>
                    <a:pt x="66128" y="3810"/>
                  </a:lnTo>
                  <a:lnTo>
                    <a:pt x="58648" y="0"/>
                  </a:lnTo>
                  <a:lnTo>
                    <a:pt x="40182" y="0"/>
                  </a:lnTo>
                  <a:lnTo>
                    <a:pt x="34861" y="9880"/>
                  </a:lnTo>
                  <a:lnTo>
                    <a:pt x="34861" y="22479"/>
                  </a:lnTo>
                  <a:lnTo>
                    <a:pt x="35013" y="28651"/>
                  </a:lnTo>
                  <a:lnTo>
                    <a:pt x="42392" y="35674"/>
                  </a:lnTo>
                  <a:lnTo>
                    <a:pt x="45402" y="37934"/>
                  </a:lnTo>
                  <a:lnTo>
                    <a:pt x="56489" y="37934"/>
                  </a:lnTo>
                  <a:lnTo>
                    <a:pt x="61023" y="35725"/>
                  </a:lnTo>
                  <a:lnTo>
                    <a:pt x="63474" y="32321"/>
                  </a:lnTo>
                  <a:lnTo>
                    <a:pt x="64630" y="36982"/>
                  </a:lnTo>
                  <a:lnTo>
                    <a:pt x="67792" y="36982"/>
                  </a:lnTo>
                  <a:lnTo>
                    <a:pt x="67792" y="17703"/>
                  </a:lnTo>
                  <a:close/>
                </a:path>
                <a:path w="164465" h="38100">
                  <a:moveTo>
                    <a:pt x="106845" y="17703"/>
                  </a:moveTo>
                  <a:lnTo>
                    <a:pt x="91033" y="17703"/>
                  </a:lnTo>
                  <a:lnTo>
                    <a:pt x="91033" y="21869"/>
                  </a:lnTo>
                  <a:lnTo>
                    <a:pt x="102285" y="21869"/>
                  </a:lnTo>
                  <a:lnTo>
                    <a:pt x="102285" y="25742"/>
                  </a:lnTo>
                  <a:lnTo>
                    <a:pt x="101473" y="28956"/>
                  </a:lnTo>
                  <a:lnTo>
                    <a:pt x="95656" y="33566"/>
                  </a:lnTo>
                  <a:lnTo>
                    <a:pt x="92748" y="33769"/>
                  </a:lnTo>
                  <a:lnTo>
                    <a:pt x="81343" y="33769"/>
                  </a:lnTo>
                  <a:lnTo>
                    <a:pt x="78943" y="26238"/>
                  </a:lnTo>
                  <a:lnTo>
                    <a:pt x="78943" y="9486"/>
                  </a:lnTo>
                  <a:lnTo>
                    <a:pt x="84264" y="4318"/>
                  </a:lnTo>
                  <a:lnTo>
                    <a:pt x="94703" y="4318"/>
                  </a:lnTo>
                  <a:lnTo>
                    <a:pt x="99974" y="5613"/>
                  </a:lnTo>
                  <a:lnTo>
                    <a:pt x="101523" y="11887"/>
                  </a:lnTo>
                  <a:lnTo>
                    <a:pt x="106235" y="11887"/>
                  </a:lnTo>
                  <a:lnTo>
                    <a:pt x="105181" y="3810"/>
                  </a:lnTo>
                  <a:lnTo>
                    <a:pt x="97701" y="0"/>
                  </a:lnTo>
                  <a:lnTo>
                    <a:pt x="79235" y="0"/>
                  </a:lnTo>
                  <a:lnTo>
                    <a:pt x="73914" y="9880"/>
                  </a:lnTo>
                  <a:lnTo>
                    <a:pt x="73914" y="22479"/>
                  </a:lnTo>
                  <a:lnTo>
                    <a:pt x="74066" y="28651"/>
                  </a:lnTo>
                  <a:lnTo>
                    <a:pt x="81445" y="35674"/>
                  </a:lnTo>
                  <a:lnTo>
                    <a:pt x="84455" y="37934"/>
                  </a:lnTo>
                  <a:lnTo>
                    <a:pt x="95542" y="37934"/>
                  </a:lnTo>
                  <a:lnTo>
                    <a:pt x="100076" y="35725"/>
                  </a:lnTo>
                  <a:lnTo>
                    <a:pt x="102527" y="32321"/>
                  </a:lnTo>
                  <a:lnTo>
                    <a:pt x="103682" y="36982"/>
                  </a:lnTo>
                  <a:lnTo>
                    <a:pt x="106845" y="36982"/>
                  </a:lnTo>
                  <a:lnTo>
                    <a:pt x="106845" y="17703"/>
                  </a:lnTo>
                  <a:close/>
                </a:path>
                <a:path w="164465" h="38100">
                  <a:moveTo>
                    <a:pt x="128574" y="1689"/>
                  </a:moveTo>
                  <a:lnTo>
                    <a:pt x="125120" y="1689"/>
                  </a:lnTo>
                  <a:lnTo>
                    <a:pt x="123698" y="7480"/>
                  </a:lnTo>
                  <a:lnTo>
                    <a:pt x="121348" y="8026"/>
                  </a:lnTo>
                  <a:lnTo>
                    <a:pt x="115633" y="8432"/>
                  </a:lnTo>
                  <a:lnTo>
                    <a:pt x="115633" y="11938"/>
                  </a:lnTo>
                  <a:lnTo>
                    <a:pt x="123850" y="11938"/>
                  </a:lnTo>
                  <a:lnTo>
                    <a:pt x="123850" y="36982"/>
                  </a:lnTo>
                  <a:lnTo>
                    <a:pt x="128574" y="36982"/>
                  </a:lnTo>
                  <a:lnTo>
                    <a:pt x="128574" y="1689"/>
                  </a:lnTo>
                  <a:close/>
                </a:path>
                <a:path w="164465" h="38100">
                  <a:moveTo>
                    <a:pt x="164452" y="17259"/>
                  </a:moveTo>
                  <a:lnTo>
                    <a:pt x="159893" y="15392"/>
                  </a:lnTo>
                  <a:lnTo>
                    <a:pt x="159893" y="22783"/>
                  </a:lnTo>
                  <a:lnTo>
                    <a:pt x="159893" y="30657"/>
                  </a:lnTo>
                  <a:lnTo>
                    <a:pt x="157175" y="33972"/>
                  </a:lnTo>
                  <a:lnTo>
                    <a:pt x="147802" y="33972"/>
                  </a:lnTo>
                  <a:lnTo>
                    <a:pt x="145542" y="29908"/>
                  </a:lnTo>
                  <a:lnTo>
                    <a:pt x="145542" y="21971"/>
                  </a:lnTo>
                  <a:lnTo>
                    <a:pt x="147662" y="18808"/>
                  </a:lnTo>
                  <a:lnTo>
                    <a:pt x="147904" y="18465"/>
                  </a:lnTo>
                  <a:lnTo>
                    <a:pt x="158229" y="18465"/>
                  </a:lnTo>
                  <a:lnTo>
                    <a:pt x="159893" y="22783"/>
                  </a:lnTo>
                  <a:lnTo>
                    <a:pt x="159893" y="15392"/>
                  </a:lnTo>
                  <a:lnTo>
                    <a:pt x="157734" y="14490"/>
                  </a:lnTo>
                  <a:lnTo>
                    <a:pt x="148590" y="14490"/>
                  </a:lnTo>
                  <a:lnTo>
                    <a:pt x="146138" y="16903"/>
                  </a:lnTo>
                  <a:lnTo>
                    <a:pt x="145034" y="18808"/>
                  </a:lnTo>
                  <a:lnTo>
                    <a:pt x="145008" y="14490"/>
                  </a:lnTo>
                  <a:lnTo>
                    <a:pt x="146380" y="5664"/>
                  </a:lnTo>
                  <a:lnTo>
                    <a:pt x="157124" y="5664"/>
                  </a:lnTo>
                  <a:lnTo>
                    <a:pt x="158838" y="7975"/>
                  </a:lnTo>
                  <a:lnTo>
                    <a:pt x="159397" y="11087"/>
                  </a:lnTo>
                  <a:lnTo>
                    <a:pt x="163715" y="11087"/>
                  </a:lnTo>
                  <a:lnTo>
                    <a:pt x="163360" y="5664"/>
                  </a:lnTo>
                  <a:lnTo>
                    <a:pt x="163258" y="3898"/>
                  </a:lnTo>
                  <a:lnTo>
                    <a:pt x="157480" y="1689"/>
                  </a:lnTo>
                  <a:lnTo>
                    <a:pt x="142875" y="1689"/>
                  </a:lnTo>
                  <a:lnTo>
                    <a:pt x="140373" y="12839"/>
                  </a:lnTo>
                  <a:lnTo>
                    <a:pt x="140373" y="25184"/>
                  </a:lnTo>
                  <a:lnTo>
                    <a:pt x="140970" y="29502"/>
                  </a:lnTo>
                  <a:lnTo>
                    <a:pt x="145592" y="36728"/>
                  </a:lnTo>
                  <a:lnTo>
                    <a:pt x="149453" y="37934"/>
                  </a:lnTo>
                  <a:lnTo>
                    <a:pt x="157124" y="37934"/>
                  </a:lnTo>
                  <a:lnTo>
                    <a:pt x="159232" y="36588"/>
                  </a:lnTo>
                  <a:lnTo>
                    <a:pt x="161620" y="33972"/>
                  </a:lnTo>
                  <a:lnTo>
                    <a:pt x="163499" y="31915"/>
                  </a:lnTo>
                  <a:lnTo>
                    <a:pt x="164376" y="29502"/>
                  </a:lnTo>
                  <a:lnTo>
                    <a:pt x="164452" y="18465"/>
                  </a:lnTo>
                  <a:lnTo>
                    <a:pt x="164452" y="172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0" name="object 124">
              <a:extLst>
                <a:ext uri="{FF2B5EF4-FFF2-40B4-BE49-F238E27FC236}">
                  <a16:creationId xmlns:a16="http://schemas.microsoft.com/office/drawing/2014/main" id="{A723A3FA-4C01-44FA-A672-11F76F745162}"/>
                </a:ext>
              </a:extLst>
            </p:cNvPr>
            <p:cNvSpPr/>
            <p:nvPr/>
          </p:nvSpPr>
          <p:spPr>
            <a:xfrm>
              <a:off x="6408940" y="2008555"/>
              <a:ext cx="167640" cy="3175"/>
            </a:xfrm>
            <a:custGeom>
              <a:avLst/>
              <a:gdLst/>
              <a:ahLst/>
              <a:cxnLst/>
              <a:rect l="l" t="t" r="r" b="b"/>
              <a:pathLst>
                <a:path w="167640" h="3175">
                  <a:moveTo>
                    <a:pt x="167271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167271" y="3175"/>
                  </a:lnTo>
                  <a:lnTo>
                    <a:pt x="167271" y="0"/>
                  </a:lnTo>
                  <a:close/>
                </a:path>
              </a:pathLst>
            </a:custGeom>
            <a:solidFill>
              <a:srgbClr val="00FF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1" name="object 125">
              <a:extLst>
                <a:ext uri="{FF2B5EF4-FFF2-40B4-BE49-F238E27FC236}">
                  <a16:creationId xmlns:a16="http://schemas.microsoft.com/office/drawing/2014/main" id="{DE1251C7-FDD9-4037-AF92-F670D021EBB0}"/>
                </a:ext>
              </a:extLst>
            </p:cNvPr>
            <p:cNvSpPr/>
            <p:nvPr/>
          </p:nvSpPr>
          <p:spPr>
            <a:xfrm>
              <a:off x="6590970" y="2062733"/>
              <a:ext cx="102870" cy="38100"/>
            </a:xfrm>
            <a:custGeom>
              <a:avLst/>
              <a:gdLst/>
              <a:ahLst/>
              <a:cxnLst/>
              <a:rect l="l" t="t" r="r" b="b"/>
              <a:pathLst>
                <a:path w="102870" h="38100">
                  <a:moveTo>
                    <a:pt x="31965" y="23736"/>
                  </a:moveTo>
                  <a:lnTo>
                    <a:pt x="27254" y="23736"/>
                  </a:lnTo>
                  <a:lnTo>
                    <a:pt x="25590" y="32118"/>
                  </a:lnTo>
                  <a:lnTo>
                    <a:pt x="20129" y="33616"/>
                  </a:lnTo>
                  <a:lnTo>
                    <a:pt x="8039" y="33616"/>
                  </a:lnTo>
                  <a:lnTo>
                    <a:pt x="5016" y="27101"/>
                  </a:lnTo>
                  <a:lnTo>
                    <a:pt x="5016" y="9131"/>
                  </a:lnTo>
                  <a:lnTo>
                    <a:pt x="10287" y="4318"/>
                  </a:lnTo>
                  <a:lnTo>
                    <a:pt x="20269" y="4318"/>
                  </a:lnTo>
                  <a:lnTo>
                    <a:pt x="25539" y="5473"/>
                  </a:lnTo>
                  <a:lnTo>
                    <a:pt x="26898" y="11798"/>
                  </a:lnTo>
                  <a:lnTo>
                    <a:pt x="31623" y="11798"/>
                  </a:lnTo>
                  <a:lnTo>
                    <a:pt x="30911" y="5765"/>
                  </a:lnTo>
                  <a:lnTo>
                    <a:pt x="26085" y="0"/>
                  </a:lnTo>
                  <a:lnTo>
                    <a:pt x="6324" y="0"/>
                  </a:lnTo>
                  <a:lnTo>
                    <a:pt x="0" y="7670"/>
                  </a:lnTo>
                  <a:lnTo>
                    <a:pt x="0" y="32613"/>
                  </a:lnTo>
                  <a:lnTo>
                    <a:pt x="8039" y="37934"/>
                  </a:lnTo>
                  <a:lnTo>
                    <a:pt x="18923" y="37934"/>
                  </a:lnTo>
                  <a:lnTo>
                    <a:pt x="29959" y="37338"/>
                  </a:lnTo>
                  <a:lnTo>
                    <a:pt x="31965" y="23736"/>
                  </a:lnTo>
                  <a:close/>
                </a:path>
                <a:path w="102870" h="38100">
                  <a:moveTo>
                    <a:pt x="66421" y="952"/>
                  </a:moveTo>
                  <a:lnTo>
                    <a:pt x="61709" y="952"/>
                  </a:lnTo>
                  <a:lnTo>
                    <a:pt x="61709" y="30060"/>
                  </a:lnTo>
                  <a:lnTo>
                    <a:pt x="43586" y="952"/>
                  </a:lnTo>
                  <a:lnTo>
                    <a:pt x="37820" y="952"/>
                  </a:lnTo>
                  <a:lnTo>
                    <a:pt x="37820" y="36982"/>
                  </a:lnTo>
                  <a:lnTo>
                    <a:pt x="42532" y="36982"/>
                  </a:lnTo>
                  <a:lnTo>
                    <a:pt x="42532" y="7874"/>
                  </a:lnTo>
                  <a:lnTo>
                    <a:pt x="60960" y="36982"/>
                  </a:lnTo>
                  <a:lnTo>
                    <a:pt x="66421" y="36982"/>
                  </a:lnTo>
                  <a:lnTo>
                    <a:pt x="66421" y="952"/>
                  </a:lnTo>
                  <a:close/>
                </a:path>
                <a:path w="102870" h="38100">
                  <a:moveTo>
                    <a:pt x="102666" y="952"/>
                  </a:moveTo>
                  <a:lnTo>
                    <a:pt x="97955" y="952"/>
                  </a:lnTo>
                  <a:lnTo>
                    <a:pt x="97955" y="30060"/>
                  </a:lnTo>
                  <a:lnTo>
                    <a:pt x="79832" y="952"/>
                  </a:lnTo>
                  <a:lnTo>
                    <a:pt x="74066" y="952"/>
                  </a:lnTo>
                  <a:lnTo>
                    <a:pt x="74066" y="36982"/>
                  </a:lnTo>
                  <a:lnTo>
                    <a:pt x="78778" y="36982"/>
                  </a:lnTo>
                  <a:lnTo>
                    <a:pt x="78778" y="7874"/>
                  </a:lnTo>
                  <a:lnTo>
                    <a:pt x="97193" y="36982"/>
                  </a:lnTo>
                  <a:lnTo>
                    <a:pt x="102666" y="36982"/>
                  </a:lnTo>
                  <a:lnTo>
                    <a:pt x="102666" y="9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2" name="object 126">
              <a:extLst>
                <a:ext uri="{FF2B5EF4-FFF2-40B4-BE49-F238E27FC236}">
                  <a16:creationId xmlns:a16="http://schemas.microsoft.com/office/drawing/2014/main" id="{A243A4DA-DE6B-4AB7-8C73-66AE4F077FE7}"/>
                </a:ext>
              </a:extLst>
            </p:cNvPr>
            <p:cNvSpPr/>
            <p:nvPr/>
          </p:nvSpPr>
          <p:spPr>
            <a:xfrm>
              <a:off x="6408940" y="2077224"/>
              <a:ext cx="167640" cy="3175"/>
            </a:xfrm>
            <a:custGeom>
              <a:avLst/>
              <a:gdLst/>
              <a:ahLst/>
              <a:cxnLst/>
              <a:rect l="l" t="t" r="r" b="b"/>
              <a:pathLst>
                <a:path w="167640" h="3175">
                  <a:moveTo>
                    <a:pt x="167271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167271" y="3175"/>
                  </a:lnTo>
                  <a:lnTo>
                    <a:pt x="167271" y="0"/>
                  </a:lnTo>
                  <a:close/>
                </a:path>
              </a:pathLst>
            </a:custGeom>
            <a:solidFill>
              <a:srgbClr val="FF00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3" name="object 127">
              <a:extLst>
                <a:ext uri="{FF2B5EF4-FFF2-40B4-BE49-F238E27FC236}">
                  <a16:creationId xmlns:a16="http://schemas.microsoft.com/office/drawing/2014/main" id="{E65CEF4C-5AF5-41C8-8504-81A40B1327D7}"/>
                </a:ext>
              </a:extLst>
            </p:cNvPr>
            <p:cNvSpPr/>
            <p:nvPr/>
          </p:nvSpPr>
          <p:spPr>
            <a:xfrm>
              <a:off x="6390627" y="1692426"/>
              <a:ext cx="480059" cy="429259"/>
            </a:xfrm>
            <a:custGeom>
              <a:avLst/>
              <a:gdLst/>
              <a:ahLst/>
              <a:cxnLst/>
              <a:rect l="l" t="t" r="r" b="b"/>
              <a:pathLst>
                <a:path w="480059" h="429260">
                  <a:moveTo>
                    <a:pt x="479894" y="0"/>
                  </a:moveTo>
                  <a:lnTo>
                    <a:pt x="476719" y="0"/>
                  </a:lnTo>
                  <a:lnTo>
                    <a:pt x="476719" y="2540"/>
                  </a:lnTo>
                  <a:lnTo>
                    <a:pt x="476719" y="426720"/>
                  </a:lnTo>
                  <a:lnTo>
                    <a:pt x="3175" y="426720"/>
                  </a:lnTo>
                  <a:lnTo>
                    <a:pt x="3175" y="2540"/>
                  </a:lnTo>
                  <a:lnTo>
                    <a:pt x="476719" y="2540"/>
                  </a:lnTo>
                  <a:lnTo>
                    <a:pt x="476719" y="0"/>
                  </a:lnTo>
                  <a:lnTo>
                    <a:pt x="0" y="0"/>
                  </a:lnTo>
                  <a:lnTo>
                    <a:pt x="0" y="2540"/>
                  </a:lnTo>
                  <a:lnTo>
                    <a:pt x="0" y="426720"/>
                  </a:lnTo>
                  <a:lnTo>
                    <a:pt x="0" y="429260"/>
                  </a:lnTo>
                  <a:lnTo>
                    <a:pt x="1587" y="429260"/>
                  </a:lnTo>
                  <a:lnTo>
                    <a:pt x="479894" y="429260"/>
                  </a:lnTo>
                  <a:lnTo>
                    <a:pt x="479894" y="427990"/>
                  </a:lnTo>
                  <a:lnTo>
                    <a:pt x="479894" y="426720"/>
                  </a:lnTo>
                  <a:lnTo>
                    <a:pt x="479894" y="2540"/>
                  </a:lnTo>
                  <a:lnTo>
                    <a:pt x="479894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51" name="object 128">
            <a:extLst>
              <a:ext uri="{FF2B5EF4-FFF2-40B4-BE49-F238E27FC236}">
                <a16:creationId xmlns:a16="http://schemas.microsoft.com/office/drawing/2014/main" id="{D2D225A3-5881-468F-885F-7606E894188F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02490" y="3756703"/>
            <a:ext cx="107383" cy="100655"/>
          </a:xfrm>
          <a:prstGeom prst="rect">
            <a:avLst/>
          </a:prstGeom>
        </p:spPr>
      </p:pic>
      <p:pic>
        <p:nvPicPr>
          <p:cNvPr id="252" name="object 129">
            <a:extLst>
              <a:ext uri="{FF2B5EF4-FFF2-40B4-BE49-F238E27FC236}">
                <a16:creationId xmlns:a16="http://schemas.microsoft.com/office/drawing/2014/main" id="{30B372D3-020B-401A-BC6C-57DD1DB59DF5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60984" y="3760129"/>
            <a:ext cx="325446" cy="74365"/>
          </a:xfrm>
          <a:prstGeom prst="rect">
            <a:avLst/>
          </a:prstGeom>
        </p:spPr>
      </p:pic>
      <p:sp>
        <p:nvSpPr>
          <p:cNvPr id="472" name="TextBox 471">
            <a:extLst>
              <a:ext uri="{FF2B5EF4-FFF2-40B4-BE49-F238E27FC236}">
                <a16:creationId xmlns:a16="http://schemas.microsoft.com/office/drawing/2014/main" id="{758241F2-570F-4C5B-AF30-5544396DFAA8}"/>
              </a:ext>
            </a:extLst>
          </p:cNvPr>
          <p:cNvSpPr txBox="1"/>
          <p:nvPr/>
        </p:nvSpPr>
        <p:spPr>
          <a:xfrm>
            <a:off x="2490995" y="3942370"/>
            <a:ext cx="22765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Fig. 4. Acc vs No of Dims for different settings</a:t>
            </a:r>
          </a:p>
        </p:txBody>
      </p:sp>
    </p:spTree>
    <p:extLst>
      <p:ext uri="{BB962C8B-B14F-4D97-AF65-F5344CB8AC3E}">
        <p14:creationId xmlns:p14="http://schemas.microsoft.com/office/powerpoint/2010/main" val="3656915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12</a:t>
            </a:fld>
            <a:endParaRPr lang="en" kern="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2210D50-3D8C-459A-93E8-6554E855D242}"/>
              </a:ext>
            </a:extLst>
          </p:cNvPr>
          <p:cNvGrpSpPr/>
          <p:nvPr/>
        </p:nvGrpSpPr>
        <p:grpSpPr>
          <a:xfrm>
            <a:off x="1626792" y="1158775"/>
            <a:ext cx="3378300" cy="3793325"/>
            <a:chOff x="2983214" y="719561"/>
            <a:chExt cx="3204920" cy="3690520"/>
          </a:xfrm>
        </p:grpSpPr>
        <p:sp>
          <p:nvSpPr>
            <p:cNvPr id="17" name="object 2">
              <a:extLst>
                <a:ext uri="{FF2B5EF4-FFF2-40B4-BE49-F238E27FC236}">
                  <a16:creationId xmlns:a16="http://schemas.microsoft.com/office/drawing/2014/main" id="{0E972580-DA26-4BCD-8D29-3A2F7D041F69}"/>
                </a:ext>
              </a:extLst>
            </p:cNvPr>
            <p:cNvSpPr txBox="1"/>
            <p:nvPr/>
          </p:nvSpPr>
          <p:spPr>
            <a:xfrm>
              <a:off x="3606531" y="719561"/>
              <a:ext cx="188147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-10" dirty="0">
                  <a:latin typeface="PMingLiU"/>
                  <a:cs typeface="PMingLiU"/>
                </a:rPr>
                <a:t>A</a:t>
              </a:r>
              <a:r>
                <a:rPr sz="481" spc="53" dirty="0">
                  <a:latin typeface="PMingLiU"/>
                  <a:cs typeface="PMingLiU"/>
                </a:rPr>
                <a:t>T&amp;T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19" name="object 3">
              <a:extLst>
                <a:ext uri="{FF2B5EF4-FFF2-40B4-BE49-F238E27FC236}">
                  <a16:creationId xmlns:a16="http://schemas.microsoft.com/office/drawing/2014/main" id="{E2F77D70-8984-41C7-ABE9-754F5F5EEE79}"/>
                </a:ext>
              </a:extLst>
            </p:cNvPr>
            <p:cNvSpPr txBox="1"/>
            <p:nvPr/>
          </p:nvSpPr>
          <p:spPr>
            <a:xfrm>
              <a:off x="4612310" y="719561"/>
              <a:ext cx="170432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-10" dirty="0">
                  <a:latin typeface="PMingLiU"/>
                  <a:cs typeface="PMingLiU"/>
                </a:rPr>
                <a:t>Y</a:t>
              </a:r>
              <a:r>
                <a:rPr sz="481" spc="24" dirty="0">
                  <a:latin typeface="PMingLiU"/>
                  <a:cs typeface="PMingLiU"/>
                </a:rPr>
                <a:t>aleB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21" name="object 4">
              <a:extLst>
                <a:ext uri="{FF2B5EF4-FFF2-40B4-BE49-F238E27FC236}">
                  <a16:creationId xmlns:a16="http://schemas.microsoft.com/office/drawing/2014/main" id="{04BCCB2F-6D93-4042-84D6-699236B2EC01}"/>
                </a:ext>
              </a:extLst>
            </p:cNvPr>
            <p:cNvSpPr txBox="1"/>
            <p:nvPr/>
          </p:nvSpPr>
          <p:spPr>
            <a:xfrm>
              <a:off x="5590972" y="719561"/>
              <a:ext cx="206778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24" dirty="0">
                  <a:latin typeface="PMingLiU"/>
                  <a:cs typeface="PMingLiU"/>
                </a:rPr>
                <a:t>CelebA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23" name="object 5">
              <a:extLst>
                <a:ext uri="{FF2B5EF4-FFF2-40B4-BE49-F238E27FC236}">
                  <a16:creationId xmlns:a16="http://schemas.microsoft.com/office/drawing/2014/main" id="{0276476D-4440-4E1A-8C50-D68EE594C296}"/>
                </a:ext>
              </a:extLst>
            </p:cNvPr>
            <p:cNvSpPr/>
            <p:nvPr/>
          </p:nvSpPr>
          <p:spPr>
            <a:xfrm>
              <a:off x="2984436" y="809655"/>
              <a:ext cx="3202470" cy="0"/>
            </a:xfrm>
            <a:custGeom>
              <a:avLst/>
              <a:gdLst/>
              <a:ahLst/>
              <a:cxnLst/>
              <a:rect l="l" t="t" r="r" b="b"/>
              <a:pathLst>
                <a:path w="6657975">
                  <a:moveTo>
                    <a:pt x="0" y="0"/>
                  </a:moveTo>
                  <a:lnTo>
                    <a:pt x="6657708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673" dirty="0"/>
            </a:p>
          </p:txBody>
        </p:sp>
        <p:sp>
          <p:nvSpPr>
            <p:cNvPr id="25" name="object 6">
              <a:extLst>
                <a:ext uri="{FF2B5EF4-FFF2-40B4-BE49-F238E27FC236}">
                  <a16:creationId xmlns:a16="http://schemas.microsoft.com/office/drawing/2014/main" id="{5784C843-A1B8-4802-B33B-382E036C5462}"/>
                </a:ext>
              </a:extLst>
            </p:cNvPr>
            <p:cNvSpPr txBox="1"/>
            <p:nvPr/>
          </p:nvSpPr>
          <p:spPr>
            <a:xfrm>
              <a:off x="3014839" y="795027"/>
              <a:ext cx="112094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19" dirty="0">
                  <a:latin typeface="PMingLiU"/>
                  <a:cs typeface="PMingLiU"/>
                </a:rPr>
                <a:t>Acc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9024729F-1895-4D97-A59C-9008FE799D98}"/>
                </a:ext>
              </a:extLst>
            </p:cNvPr>
            <p:cNvSpPr txBox="1"/>
            <p:nvPr/>
          </p:nvSpPr>
          <p:spPr>
            <a:xfrm>
              <a:off x="3484725" y="795027"/>
              <a:ext cx="12064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14" dirty="0">
                  <a:latin typeface="PMingLiU"/>
                  <a:cs typeface="PMingLiU"/>
                </a:rPr>
                <a:t>0.93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28" name="object 8">
              <a:extLst>
                <a:ext uri="{FF2B5EF4-FFF2-40B4-BE49-F238E27FC236}">
                  <a16:creationId xmlns:a16="http://schemas.microsoft.com/office/drawing/2014/main" id="{FF553F12-B8F4-4193-A561-82E0A5CF8B73}"/>
                </a:ext>
              </a:extLst>
            </p:cNvPr>
            <p:cNvSpPr txBox="1"/>
            <p:nvPr/>
          </p:nvSpPr>
          <p:spPr>
            <a:xfrm>
              <a:off x="3730836" y="795027"/>
              <a:ext cx="12064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14" dirty="0">
                  <a:latin typeface="PMingLiU"/>
                  <a:cs typeface="PMingLiU"/>
                </a:rPr>
                <a:t>0.79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29" name="object 9">
              <a:extLst>
                <a:ext uri="{FF2B5EF4-FFF2-40B4-BE49-F238E27FC236}">
                  <a16:creationId xmlns:a16="http://schemas.microsoft.com/office/drawing/2014/main" id="{0C6F2F99-648D-485C-8CEC-D2470EAEB33E}"/>
                </a:ext>
              </a:extLst>
            </p:cNvPr>
            <p:cNvSpPr txBox="1"/>
            <p:nvPr/>
          </p:nvSpPr>
          <p:spPr>
            <a:xfrm>
              <a:off x="3977008" y="795027"/>
              <a:ext cx="12064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14" dirty="0">
                  <a:latin typeface="PMingLiU"/>
                  <a:cs typeface="PMingLiU"/>
                </a:rPr>
                <a:t>0.65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30" name="object 10">
              <a:extLst>
                <a:ext uri="{FF2B5EF4-FFF2-40B4-BE49-F238E27FC236}">
                  <a16:creationId xmlns:a16="http://schemas.microsoft.com/office/drawing/2014/main" id="{93A971A3-9674-4B90-AE01-D5A9B2E7B8E2}"/>
                </a:ext>
              </a:extLst>
            </p:cNvPr>
            <p:cNvSpPr txBox="1"/>
            <p:nvPr/>
          </p:nvSpPr>
          <p:spPr>
            <a:xfrm>
              <a:off x="4481522" y="795027"/>
              <a:ext cx="12064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14" dirty="0">
                  <a:latin typeface="PMingLiU"/>
                  <a:cs typeface="PMingLiU"/>
                </a:rPr>
                <a:t>0.90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31" name="object 11">
              <a:extLst>
                <a:ext uri="{FF2B5EF4-FFF2-40B4-BE49-F238E27FC236}">
                  <a16:creationId xmlns:a16="http://schemas.microsoft.com/office/drawing/2014/main" id="{9D2EFA38-5012-4574-BEBC-B117CD2E6037}"/>
                </a:ext>
              </a:extLst>
            </p:cNvPr>
            <p:cNvSpPr txBox="1"/>
            <p:nvPr/>
          </p:nvSpPr>
          <p:spPr>
            <a:xfrm>
              <a:off x="4727633" y="795027"/>
              <a:ext cx="12064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14" dirty="0">
                  <a:latin typeface="PMingLiU"/>
                  <a:cs typeface="PMingLiU"/>
                </a:rPr>
                <a:t>0.80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32" name="object 12">
              <a:extLst>
                <a:ext uri="{FF2B5EF4-FFF2-40B4-BE49-F238E27FC236}">
                  <a16:creationId xmlns:a16="http://schemas.microsoft.com/office/drawing/2014/main" id="{E255F3D4-B1B2-4C9F-9FC5-0A09BED0959E}"/>
                </a:ext>
              </a:extLst>
            </p:cNvPr>
            <p:cNvSpPr txBox="1"/>
            <p:nvPr/>
          </p:nvSpPr>
          <p:spPr>
            <a:xfrm>
              <a:off x="4973744" y="795027"/>
              <a:ext cx="12064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14" dirty="0">
                  <a:latin typeface="PMingLiU"/>
                  <a:cs typeface="PMingLiU"/>
                </a:rPr>
                <a:t>0.69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33" name="object 13">
              <a:extLst>
                <a:ext uri="{FF2B5EF4-FFF2-40B4-BE49-F238E27FC236}">
                  <a16:creationId xmlns:a16="http://schemas.microsoft.com/office/drawing/2014/main" id="{8C06E8AD-1282-43D8-A61E-76FBFB5C95F0}"/>
                </a:ext>
              </a:extLst>
            </p:cNvPr>
            <p:cNvSpPr txBox="1"/>
            <p:nvPr/>
          </p:nvSpPr>
          <p:spPr>
            <a:xfrm>
              <a:off x="5478259" y="795027"/>
              <a:ext cx="12064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14" dirty="0">
                  <a:latin typeface="PMingLiU"/>
                  <a:cs typeface="PMingLiU"/>
                </a:rPr>
                <a:t>0.</a:t>
              </a:r>
              <a:r>
                <a:rPr lang="en-US" sz="481" spc="14" dirty="0">
                  <a:latin typeface="PMingLiU"/>
                  <a:cs typeface="PMingLiU"/>
                </a:rPr>
                <a:t>73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34" name="object 14">
              <a:extLst>
                <a:ext uri="{FF2B5EF4-FFF2-40B4-BE49-F238E27FC236}">
                  <a16:creationId xmlns:a16="http://schemas.microsoft.com/office/drawing/2014/main" id="{8A9E8806-1A18-4BFB-A6F6-1245550831C9}"/>
                </a:ext>
              </a:extLst>
            </p:cNvPr>
            <p:cNvSpPr txBox="1"/>
            <p:nvPr/>
          </p:nvSpPr>
          <p:spPr>
            <a:xfrm>
              <a:off x="5724430" y="795027"/>
              <a:ext cx="12064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14" dirty="0">
                  <a:latin typeface="PMingLiU"/>
                  <a:cs typeface="PMingLiU"/>
                </a:rPr>
                <a:t>0.66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35" name="object 15">
              <a:extLst>
                <a:ext uri="{FF2B5EF4-FFF2-40B4-BE49-F238E27FC236}">
                  <a16:creationId xmlns:a16="http://schemas.microsoft.com/office/drawing/2014/main" id="{52EEBA98-514F-4583-A983-B02F79AF6A6E}"/>
                </a:ext>
              </a:extLst>
            </p:cNvPr>
            <p:cNvSpPr txBox="1"/>
            <p:nvPr/>
          </p:nvSpPr>
          <p:spPr>
            <a:xfrm>
              <a:off x="5970541" y="795027"/>
              <a:ext cx="12064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14" dirty="0">
                  <a:latin typeface="PMingLiU"/>
                  <a:cs typeface="PMingLiU"/>
                </a:rPr>
                <a:t>0.59</a:t>
              </a:r>
              <a:endParaRPr sz="481" dirty="0">
                <a:latin typeface="PMingLiU"/>
                <a:cs typeface="PMingLiU"/>
              </a:endParaRPr>
            </a:p>
          </p:txBody>
        </p:sp>
        <p:grpSp>
          <p:nvGrpSpPr>
            <p:cNvPr id="36" name="object 16">
              <a:extLst>
                <a:ext uri="{FF2B5EF4-FFF2-40B4-BE49-F238E27FC236}">
                  <a16:creationId xmlns:a16="http://schemas.microsoft.com/office/drawing/2014/main" id="{8BB2BC6B-9685-4E5A-B6F2-2931206F0EDB}"/>
                </a:ext>
              </a:extLst>
            </p:cNvPr>
            <p:cNvGrpSpPr/>
            <p:nvPr/>
          </p:nvGrpSpPr>
          <p:grpSpPr>
            <a:xfrm>
              <a:off x="2983214" y="883894"/>
              <a:ext cx="3204914" cy="2443"/>
              <a:chOff x="475145" y="1837626"/>
              <a:chExt cx="6663055" cy="5080"/>
            </a:xfrm>
          </p:grpSpPr>
          <p:sp>
            <p:nvSpPr>
              <p:cNvPr id="177" name="object 17">
                <a:extLst>
                  <a:ext uri="{FF2B5EF4-FFF2-40B4-BE49-F238E27FC236}">
                    <a16:creationId xmlns:a16="http://schemas.microsoft.com/office/drawing/2014/main" id="{B11DD107-C2AF-41E1-AF13-7562B2331348}"/>
                  </a:ext>
                </a:extLst>
              </p:cNvPr>
              <p:cNvSpPr/>
              <p:nvPr/>
            </p:nvSpPr>
            <p:spPr>
              <a:xfrm>
                <a:off x="477685" y="1840166"/>
                <a:ext cx="6581140" cy="0"/>
              </a:xfrm>
              <a:custGeom>
                <a:avLst/>
                <a:gdLst/>
                <a:ahLst/>
                <a:cxnLst/>
                <a:rect l="l" t="t" r="r" b="b"/>
                <a:pathLst>
                  <a:path w="6581140">
                    <a:moveTo>
                      <a:pt x="0" y="0"/>
                    </a:moveTo>
                    <a:lnTo>
                      <a:pt x="6580593" y="0"/>
                    </a:lnTo>
                  </a:path>
                </a:pathLst>
              </a:custGeom>
              <a:ln w="5054">
                <a:solidFill>
                  <a:srgbClr val="000000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  <p:sp>
            <p:nvSpPr>
              <p:cNvPr id="178" name="object 18">
                <a:extLst>
                  <a:ext uri="{FF2B5EF4-FFF2-40B4-BE49-F238E27FC236}">
                    <a16:creationId xmlns:a16="http://schemas.microsoft.com/office/drawing/2014/main" id="{77C56FD2-A897-4D19-92AB-D0C77B79ED4E}"/>
                  </a:ext>
                </a:extLst>
              </p:cNvPr>
              <p:cNvSpPr/>
              <p:nvPr/>
            </p:nvSpPr>
            <p:spPr>
              <a:xfrm>
                <a:off x="7110095" y="1840166"/>
                <a:ext cx="254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5400">
                    <a:moveTo>
                      <a:pt x="0" y="0"/>
                    </a:moveTo>
                    <a:lnTo>
                      <a:pt x="25311" y="0"/>
                    </a:lnTo>
                  </a:path>
                </a:pathLst>
              </a:custGeom>
              <a:ln w="505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</p:grpSp>
        <p:sp>
          <p:nvSpPr>
            <p:cNvPr id="37" name="object 19">
              <a:extLst>
                <a:ext uri="{FF2B5EF4-FFF2-40B4-BE49-F238E27FC236}">
                  <a16:creationId xmlns:a16="http://schemas.microsoft.com/office/drawing/2014/main" id="{7B13F446-5166-4299-A094-FBAA0F379EA9}"/>
                </a:ext>
              </a:extLst>
            </p:cNvPr>
            <p:cNvSpPr txBox="1"/>
            <p:nvPr/>
          </p:nvSpPr>
          <p:spPr>
            <a:xfrm>
              <a:off x="3014839" y="868057"/>
              <a:ext cx="123395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29" dirty="0">
                  <a:latin typeface="PMingLiU"/>
                  <a:cs typeface="PMingLiU"/>
                </a:rPr>
                <a:t>Dist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38" name="object 20">
              <a:extLst>
                <a:ext uri="{FF2B5EF4-FFF2-40B4-BE49-F238E27FC236}">
                  <a16:creationId xmlns:a16="http://schemas.microsoft.com/office/drawing/2014/main" id="{C2FB0B16-1482-4E57-AF28-F78B515BD2A7}"/>
                </a:ext>
              </a:extLst>
            </p:cNvPr>
            <p:cNvSpPr txBox="1"/>
            <p:nvPr/>
          </p:nvSpPr>
          <p:spPr>
            <a:xfrm>
              <a:off x="3484823" y="868057"/>
              <a:ext cx="67378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  <a:tabLst>
                  <a:tab pos="251984" algn="l"/>
                  <a:tab pos="498164" algn="l"/>
                </a:tabLst>
              </a:pPr>
              <a:r>
                <a:rPr sz="481" spc="14" dirty="0">
                  <a:latin typeface="PMingLiU"/>
                  <a:cs typeface="PMingLiU"/>
                </a:rPr>
                <a:t>0.0116	0.0198	0.0245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39" name="object 21">
              <a:extLst>
                <a:ext uri="{FF2B5EF4-FFF2-40B4-BE49-F238E27FC236}">
                  <a16:creationId xmlns:a16="http://schemas.microsoft.com/office/drawing/2014/main" id="{F8D68295-BE5C-4E21-BCA0-6CE5FA906FEF}"/>
                </a:ext>
              </a:extLst>
            </p:cNvPr>
            <p:cNvSpPr txBox="1"/>
            <p:nvPr/>
          </p:nvSpPr>
          <p:spPr>
            <a:xfrm>
              <a:off x="4481559" y="868057"/>
              <a:ext cx="67378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  <a:tabLst>
                  <a:tab pos="251984" algn="l"/>
                  <a:tab pos="498164" algn="l"/>
                </a:tabLst>
              </a:pPr>
              <a:r>
                <a:rPr sz="481" spc="14" dirty="0">
                  <a:latin typeface="PMingLiU"/>
                  <a:cs typeface="PMingLiU"/>
                </a:rPr>
                <a:t>0.0184	0.0246	0.0585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40" name="object 22">
              <a:extLst>
                <a:ext uri="{FF2B5EF4-FFF2-40B4-BE49-F238E27FC236}">
                  <a16:creationId xmlns:a16="http://schemas.microsoft.com/office/drawing/2014/main" id="{1E2DF1D6-268F-470C-B5D7-7AAE08262349}"/>
                </a:ext>
              </a:extLst>
            </p:cNvPr>
            <p:cNvSpPr txBox="1"/>
            <p:nvPr/>
          </p:nvSpPr>
          <p:spPr>
            <a:xfrm>
              <a:off x="5478356" y="868057"/>
              <a:ext cx="704024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  <a:tabLst>
                  <a:tab pos="251984" algn="l"/>
                  <a:tab pos="498164" algn="l"/>
                </a:tabLst>
              </a:pPr>
              <a:r>
                <a:rPr sz="481" spc="14" dirty="0">
                  <a:latin typeface="PMingLiU"/>
                  <a:cs typeface="PMingLiU"/>
                </a:rPr>
                <a:t>0.0513	0.0531	0.06618</a:t>
              </a:r>
              <a:endParaRPr sz="481" dirty="0">
                <a:latin typeface="PMingLiU"/>
                <a:cs typeface="PMingLiU"/>
              </a:endParaRPr>
            </a:p>
          </p:txBody>
        </p:sp>
        <p:grpSp>
          <p:nvGrpSpPr>
            <p:cNvPr id="41" name="object 23">
              <a:extLst>
                <a:ext uri="{FF2B5EF4-FFF2-40B4-BE49-F238E27FC236}">
                  <a16:creationId xmlns:a16="http://schemas.microsoft.com/office/drawing/2014/main" id="{8FB5EECD-47A9-454B-9FB0-328862249EFE}"/>
                </a:ext>
              </a:extLst>
            </p:cNvPr>
            <p:cNvGrpSpPr/>
            <p:nvPr/>
          </p:nvGrpSpPr>
          <p:grpSpPr>
            <a:xfrm>
              <a:off x="2983214" y="956929"/>
              <a:ext cx="3204914" cy="857046"/>
              <a:chOff x="475145" y="1989467"/>
              <a:chExt cx="6663055" cy="1781810"/>
            </a:xfrm>
          </p:grpSpPr>
          <p:sp>
            <p:nvSpPr>
              <p:cNvPr id="173" name="object 24">
                <a:extLst>
                  <a:ext uri="{FF2B5EF4-FFF2-40B4-BE49-F238E27FC236}">
                    <a16:creationId xmlns:a16="http://schemas.microsoft.com/office/drawing/2014/main" id="{737FAAF6-B9B3-442A-9337-8719850E3500}"/>
                  </a:ext>
                </a:extLst>
              </p:cNvPr>
              <p:cNvSpPr/>
              <p:nvPr/>
            </p:nvSpPr>
            <p:spPr>
              <a:xfrm>
                <a:off x="477685" y="1992007"/>
                <a:ext cx="254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5400">
                    <a:moveTo>
                      <a:pt x="0" y="0"/>
                    </a:moveTo>
                    <a:lnTo>
                      <a:pt x="25311" y="0"/>
                    </a:lnTo>
                  </a:path>
                </a:pathLst>
              </a:custGeom>
              <a:ln w="505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  <p:sp>
            <p:nvSpPr>
              <p:cNvPr id="174" name="object 25">
                <a:extLst>
                  <a:ext uri="{FF2B5EF4-FFF2-40B4-BE49-F238E27FC236}">
                    <a16:creationId xmlns:a16="http://schemas.microsoft.com/office/drawing/2014/main" id="{1B4B9F55-9226-4730-A0E3-4DD2C343BEF8}"/>
                  </a:ext>
                </a:extLst>
              </p:cNvPr>
              <p:cNvSpPr/>
              <p:nvPr/>
            </p:nvSpPr>
            <p:spPr>
              <a:xfrm>
                <a:off x="554812" y="1992007"/>
                <a:ext cx="65036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6503670">
                    <a:moveTo>
                      <a:pt x="0" y="0"/>
                    </a:moveTo>
                    <a:lnTo>
                      <a:pt x="6503466" y="0"/>
                    </a:lnTo>
                  </a:path>
                </a:pathLst>
              </a:custGeom>
              <a:ln w="5054">
                <a:solidFill>
                  <a:srgbClr val="000000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  <p:pic>
            <p:nvPicPr>
              <p:cNvPr id="175" name="object 26">
                <a:extLst>
                  <a:ext uri="{FF2B5EF4-FFF2-40B4-BE49-F238E27FC236}">
                    <a16:creationId xmlns:a16="http://schemas.microsoft.com/office/drawing/2014/main" id="{6B4D150A-BD79-4136-BE30-17718C40F94D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18730" y="1989480"/>
                <a:ext cx="404812" cy="1781175"/>
              </a:xfrm>
              <a:prstGeom prst="rect">
                <a:avLst/>
              </a:prstGeom>
            </p:spPr>
          </p:pic>
          <p:sp>
            <p:nvSpPr>
              <p:cNvPr id="176" name="object 27">
                <a:extLst>
                  <a:ext uri="{FF2B5EF4-FFF2-40B4-BE49-F238E27FC236}">
                    <a16:creationId xmlns:a16="http://schemas.microsoft.com/office/drawing/2014/main" id="{DF3CDFB1-13A0-4414-87AC-6FD1D540FDF0}"/>
                  </a:ext>
                </a:extLst>
              </p:cNvPr>
              <p:cNvSpPr/>
              <p:nvPr/>
            </p:nvSpPr>
            <p:spPr>
              <a:xfrm>
                <a:off x="7110095" y="1992007"/>
                <a:ext cx="254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5400">
                    <a:moveTo>
                      <a:pt x="0" y="0"/>
                    </a:moveTo>
                    <a:lnTo>
                      <a:pt x="25311" y="0"/>
                    </a:lnTo>
                  </a:path>
                </a:pathLst>
              </a:custGeom>
              <a:ln w="505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</p:grpSp>
        <p:sp>
          <p:nvSpPr>
            <p:cNvPr id="42" name="object 28">
              <a:extLst>
                <a:ext uri="{FF2B5EF4-FFF2-40B4-BE49-F238E27FC236}">
                  <a16:creationId xmlns:a16="http://schemas.microsoft.com/office/drawing/2014/main" id="{B1CD8B19-1DF4-4410-9216-1FB70A05927A}"/>
                </a:ext>
              </a:extLst>
            </p:cNvPr>
            <p:cNvSpPr txBox="1"/>
            <p:nvPr/>
          </p:nvSpPr>
          <p:spPr>
            <a:xfrm>
              <a:off x="3010783" y="1250966"/>
              <a:ext cx="64120" cy="437686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6109">
                <a:lnSpc>
                  <a:spcPts val="503"/>
                </a:lnSpc>
              </a:pPr>
              <a:r>
                <a:rPr sz="481" dirty="0">
                  <a:latin typeface="PMingLiU"/>
                  <a:cs typeface="PMingLiU"/>
                </a:rPr>
                <a:t>AutoGAN-DRP</a:t>
              </a:r>
            </a:p>
          </p:txBody>
        </p:sp>
        <p:sp>
          <p:nvSpPr>
            <p:cNvPr id="43" name="object 29">
              <a:extLst>
                <a:ext uri="{FF2B5EF4-FFF2-40B4-BE49-F238E27FC236}">
                  <a16:creationId xmlns:a16="http://schemas.microsoft.com/office/drawing/2014/main" id="{C8E599E7-2E5F-420E-83F5-A55C9F15CDBC}"/>
                </a:ext>
              </a:extLst>
            </p:cNvPr>
            <p:cNvSpPr txBox="1"/>
            <p:nvPr/>
          </p:nvSpPr>
          <p:spPr>
            <a:xfrm>
              <a:off x="3274354" y="1819738"/>
              <a:ext cx="11392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31" dirty="0">
                  <a:latin typeface="PMingLiU"/>
                  <a:cs typeface="PMingLiU"/>
                </a:rPr>
                <a:t>Org</a:t>
              </a:r>
              <a:endParaRPr sz="481" dirty="0">
                <a:latin typeface="PMingLiU"/>
                <a:cs typeface="PMingLiU"/>
              </a:endParaRPr>
            </a:p>
          </p:txBody>
        </p:sp>
        <p:pic>
          <p:nvPicPr>
            <p:cNvPr id="44" name="object 30">
              <a:extLst>
                <a:ext uri="{FF2B5EF4-FFF2-40B4-BE49-F238E27FC236}">
                  <a16:creationId xmlns:a16="http://schemas.microsoft.com/office/drawing/2014/main" id="{D8F5D9EC-48DC-4775-BE45-B86B462B80D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0869" y="956935"/>
              <a:ext cx="194714" cy="856741"/>
            </a:xfrm>
            <a:prstGeom prst="rect">
              <a:avLst/>
            </a:prstGeom>
          </p:spPr>
        </p:pic>
        <p:sp>
          <p:nvSpPr>
            <p:cNvPr id="45" name="object 31">
              <a:extLst>
                <a:ext uri="{FF2B5EF4-FFF2-40B4-BE49-F238E27FC236}">
                  <a16:creationId xmlns:a16="http://schemas.microsoft.com/office/drawing/2014/main" id="{827C211C-CAD0-47C6-88FB-F97E16E53B70}"/>
                </a:ext>
              </a:extLst>
            </p:cNvPr>
            <p:cNvSpPr txBox="1"/>
            <p:nvPr/>
          </p:nvSpPr>
          <p:spPr>
            <a:xfrm>
              <a:off x="3532457" y="1819738"/>
              <a:ext cx="90103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26" dirty="0">
                  <a:latin typeface="PMingLiU"/>
                  <a:cs typeface="PMingLiU"/>
                </a:rPr>
                <a:t>(7)</a:t>
              </a:r>
              <a:endParaRPr sz="481" dirty="0">
                <a:latin typeface="PMingLiU"/>
                <a:cs typeface="PMingLiU"/>
              </a:endParaRPr>
            </a:p>
          </p:txBody>
        </p:sp>
        <p:pic>
          <p:nvPicPr>
            <p:cNvPr id="46" name="object 32">
              <a:extLst>
                <a:ext uri="{FF2B5EF4-FFF2-40B4-BE49-F238E27FC236}">
                  <a16:creationId xmlns:a16="http://schemas.microsoft.com/office/drawing/2014/main" id="{12F7A23B-C9F8-4444-AF31-EA1D501AAC6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7061" y="956935"/>
              <a:ext cx="194714" cy="856741"/>
            </a:xfrm>
            <a:prstGeom prst="rect">
              <a:avLst/>
            </a:prstGeom>
          </p:spPr>
        </p:pic>
        <p:sp>
          <p:nvSpPr>
            <p:cNvPr id="47" name="object 33">
              <a:extLst>
                <a:ext uri="{FF2B5EF4-FFF2-40B4-BE49-F238E27FC236}">
                  <a16:creationId xmlns:a16="http://schemas.microsoft.com/office/drawing/2014/main" id="{6A37FBF8-2387-4261-BDBE-138390552A25}"/>
                </a:ext>
              </a:extLst>
            </p:cNvPr>
            <p:cNvSpPr txBox="1"/>
            <p:nvPr/>
          </p:nvSpPr>
          <p:spPr>
            <a:xfrm>
              <a:off x="3778648" y="1819738"/>
              <a:ext cx="90103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26" dirty="0">
                  <a:latin typeface="PMingLiU"/>
                  <a:cs typeface="PMingLiU"/>
                </a:rPr>
                <a:t>(7)</a:t>
              </a:r>
              <a:endParaRPr sz="481" dirty="0">
                <a:latin typeface="PMingLiU"/>
                <a:cs typeface="PMingLiU"/>
              </a:endParaRPr>
            </a:p>
          </p:txBody>
        </p:sp>
        <p:pic>
          <p:nvPicPr>
            <p:cNvPr id="48" name="object 34">
              <a:extLst>
                <a:ext uri="{FF2B5EF4-FFF2-40B4-BE49-F238E27FC236}">
                  <a16:creationId xmlns:a16="http://schemas.microsoft.com/office/drawing/2014/main" id="{DC3EC4D6-20FC-4809-8B45-F198F5CD7EC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83246" y="956935"/>
              <a:ext cx="194714" cy="856741"/>
            </a:xfrm>
            <a:prstGeom prst="rect">
              <a:avLst/>
            </a:prstGeom>
          </p:spPr>
        </p:pic>
        <p:sp>
          <p:nvSpPr>
            <p:cNvPr id="49" name="object 35">
              <a:extLst>
                <a:ext uri="{FF2B5EF4-FFF2-40B4-BE49-F238E27FC236}">
                  <a16:creationId xmlns:a16="http://schemas.microsoft.com/office/drawing/2014/main" id="{837AE298-A9F0-40EB-A17F-31260840BD2F}"/>
                </a:ext>
              </a:extLst>
            </p:cNvPr>
            <p:cNvSpPr txBox="1"/>
            <p:nvPr/>
          </p:nvSpPr>
          <p:spPr>
            <a:xfrm>
              <a:off x="4024834" y="1819738"/>
              <a:ext cx="90103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26" dirty="0">
                  <a:latin typeface="PMingLiU"/>
                  <a:cs typeface="PMingLiU"/>
                </a:rPr>
                <a:t>(7)</a:t>
              </a:r>
              <a:endParaRPr sz="481" dirty="0">
                <a:latin typeface="PMingLiU"/>
                <a:cs typeface="PMingLiU"/>
              </a:endParaRPr>
            </a:p>
          </p:txBody>
        </p:sp>
        <p:pic>
          <p:nvPicPr>
            <p:cNvPr id="50" name="object 36">
              <a:extLst>
                <a:ext uri="{FF2B5EF4-FFF2-40B4-BE49-F238E27FC236}">
                  <a16:creationId xmlns:a16="http://schemas.microsoft.com/office/drawing/2014/main" id="{D8D4D984-1D30-4403-8BB3-4C36A5F5D511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41606" y="956935"/>
              <a:ext cx="194714" cy="856741"/>
            </a:xfrm>
            <a:prstGeom prst="rect">
              <a:avLst/>
            </a:prstGeom>
          </p:spPr>
        </p:pic>
        <p:sp>
          <p:nvSpPr>
            <p:cNvPr id="51" name="object 37">
              <a:extLst>
                <a:ext uri="{FF2B5EF4-FFF2-40B4-BE49-F238E27FC236}">
                  <a16:creationId xmlns:a16="http://schemas.microsoft.com/office/drawing/2014/main" id="{382D2C3A-5420-42D1-8E34-FF149EC93270}"/>
                </a:ext>
              </a:extLst>
            </p:cNvPr>
            <p:cNvSpPr txBox="1"/>
            <p:nvPr/>
          </p:nvSpPr>
          <p:spPr>
            <a:xfrm>
              <a:off x="4271282" y="1819738"/>
              <a:ext cx="11392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31" dirty="0">
                  <a:latin typeface="PMingLiU"/>
                  <a:cs typeface="PMingLiU"/>
                </a:rPr>
                <a:t>Org</a:t>
              </a:r>
              <a:endParaRPr sz="481" dirty="0">
                <a:latin typeface="PMingLiU"/>
                <a:cs typeface="PMingLiU"/>
              </a:endParaRPr>
            </a:p>
          </p:txBody>
        </p:sp>
        <p:pic>
          <p:nvPicPr>
            <p:cNvPr id="52" name="object 38">
              <a:extLst>
                <a:ext uri="{FF2B5EF4-FFF2-40B4-BE49-F238E27FC236}">
                  <a16:creationId xmlns:a16="http://schemas.microsoft.com/office/drawing/2014/main" id="{24817977-A5A2-426F-A4CD-EC14CAE75C48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7798" y="956935"/>
              <a:ext cx="194714" cy="856741"/>
            </a:xfrm>
            <a:prstGeom prst="rect">
              <a:avLst/>
            </a:prstGeom>
          </p:spPr>
        </p:pic>
        <p:sp>
          <p:nvSpPr>
            <p:cNvPr id="53" name="object 39">
              <a:extLst>
                <a:ext uri="{FF2B5EF4-FFF2-40B4-BE49-F238E27FC236}">
                  <a16:creationId xmlns:a16="http://schemas.microsoft.com/office/drawing/2014/main" id="{F79E5260-0E30-4937-AEAA-E73412461F2C}"/>
                </a:ext>
              </a:extLst>
            </p:cNvPr>
            <p:cNvSpPr txBox="1"/>
            <p:nvPr/>
          </p:nvSpPr>
          <p:spPr>
            <a:xfrm>
              <a:off x="4529386" y="1819738"/>
              <a:ext cx="90103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26" dirty="0">
                  <a:latin typeface="PMingLiU"/>
                  <a:cs typeface="PMingLiU"/>
                </a:rPr>
                <a:t>(7)</a:t>
              </a:r>
              <a:endParaRPr sz="481" dirty="0">
                <a:latin typeface="PMingLiU"/>
                <a:cs typeface="PMingLiU"/>
              </a:endParaRPr>
            </a:p>
          </p:txBody>
        </p:sp>
        <p:pic>
          <p:nvPicPr>
            <p:cNvPr id="54" name="object 40">
              <a:extLst>
                <a:ext uri="{FF2B5EF4-FFF2-40B4-BE49-F238E27FC236}">
                  <a16:creationId xmlns:a16="http://schemas.microsoft.com/office/drawing/2014/main" id="{5F56AF47-1D41-458A-BC85-DF3267D32883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3989" y="956935"/>
              <a:ext cx="194714" cy="856741"/>
            </a:xfrm>
            <a:prstGeom prst="rect">
              <a:avLst/>
            </a:prstGeom>
          </p:spPr>
        </p:pic>
        <p:sp>
          <p:nvSpPr>
            <p:cNvPr id="55" name="object 41">
              <a:extLst>
                <a:ext uri="{FF2B5EF4-FFF2-40B4-BE49-F238E27FC236}">
                  <a16:creationId xmlns:a16="http://schemas.microsoft.com/office/drawing/2014/main" id="{2610BC47-26EC-4C86-9FED-DEC049C75742}"/>
                </a:ext>
              </a:extLst>
            </p:cNvPr>
            <p:cNvSpPr txBox="1"/>
            <p:nvPr/>
          </p:nvSpPr>
          <p:spPr>
            <a:xfrm>
              <a:off x="4775578" y="1819738"/>
              <a:ext cx="90103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26" dirty="0">
                  <a:latin typeface="PMingLiU"/>
                  <a:cs typeface="PMingLiU"/>
                </a:rPr>
                <a:t>(7)</a:t>
              </a:r>
              <a:endParaRPr sz="481" dirty="0">
                <a:latin typeface="PMingLiU"/>
                <a:cs typeface="PMingLiU"/>
              </a:endParaRPr>
            </a:p>
          </p:txBody>
        </p:sp>
        <p:pic>
          <p:nvPicPr>
            <p:cNvPr id="56" name="object 42">
              <a:extLst>
                <a:ext uri="{FF2B5EF4-FFF2-40B4-BE49-F238E27FC236}">
                  <a16:creationId xmlns:a16="http://schemas.microsoft.com/office/drawing/2014/main" id="{BCD81005-1CE6-4934-BE2B-C803BB21396A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80175" y="956935"/>
              <a:ext cx="194714" cy="856741"/>
            </a:xfrm>
            <a:prstGeom prst="rect">
              <a:avLst/>
            </a:prstGeom>
          </p:spPr>
        </p:pic>
        <p:sp>
          <p:nvSpPr>
            <p:cNvPr id="57" name="object 43">
              <a:extLst>
                <a:ext uri="{FF2B5EF4-FFF2-40B4-BE49-F238E27FC236}">
                  <a16:creationId xmlns:a16="http://schemas.microsoft.com/office/drawing/2014/main" id="{153FF1C6-DAB5-4D8D-BDBA-1057EE2B58A1}"/>
                </a:ext>
              </a:extLst>
            </p:cNvPr>
            <p:cNvSpPr txBox="1"/>
            <p:nvPr/>
          </p:nvSpPr>
          <p:spPr>
            <a:xfrm>
              <a:off x="5021763" y="1819738"/>
              <a:ext cx="90103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26" dirty="0">
                  <a:latin typeface="PMingLiU"/>
                  <a:cs typeface="PMingLiU"/>
                </a:rPr>
                <a:t>(7)</a:t>
              </a:r>
              <a:endParaRPr sz="481" dirty="0">
                <a:latin typeface="PMingLiU"/>
                <a:cs typeface="PMingLiU"/>
              </a:endParaRPr>
            </a:p>
          </p:txBody>
        </p:sp>
        <p:pic>
          <p:nvPicPr>
            <p:cNvPr id="58" name="object 44">
              <a:extLst>
                <a:ext uri="{FF2B5EF4-FFF2-40B4-BE49-F238E27FC236}">
                  <a16:creationId xmlns:a16="http://schemas.microsoft.com/office/drawing/2014/main" id="{F5D34B17-F46A-43F9-B0E8-B4900AEFA8E1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38535" y="956935"/>
              <a:ext cx="194714" cy="856741"/>
            </a:xfrm>
            <a:prstGeom prst="rect">
              <a:avLst/>
            </a:prstGeom>
          </p:spPr>
        </p:pic>
        <p:sp>
          <p:nvSpPr>
            <p:cNvPr id="59" name="object 45">
              <a:extLst>
                <a:ext uri="{FF2B5EF4-FFF2-40B4-BE49-F238E27FC236}">
                  <a16:creationId xmlns:a16="http://schemas.microsoft.com/office/drawing/2014/main" id="{B24B328B-AE42-4B96-AC50-8DBE573FA720}"/>
                </a:ext>
              </a:extLst>
            </p:cNvPr>
            <p:cNvSpPr txBox="1"/>
            <p:nvPr/>
          </p:nvSpPr>
          <p:spPr>
            <a:xfrm>
              <a:off x="5268211" y="1819738"/>
              <a:ext cx="11392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31" dirty="0">
                  <a:latin typeface="PMingLiU"/>
                  <a:cs typeface="PMingLiU"/>
                </a:rPr>
                <a:t>Org</a:t>
              </a:r>
              <a:endParaRPr sz="481" dirty="0">
                <a:latin typeface="PMingLiU"/>
                <a:cs typeface="PMingLiU"/>
              </a:endParaRPr>
            </a:p>
          </p:txBody>
        </p:sp>
        <p:pic>
          <p:nvPicPr>
            <p:cNvPr id="60" name="object 46">
              <a:extLst>
                <a:ext uri="{FF2B5EF4-FFF2-40B4-BE49-F238E27FC236}">
                  <a16:creationId xmlns:a16="http://schemas.microsoft.com/office/drawing/2014/main" id="{1953E2BE-5FF0-470A-9B61-9CAA51A9B351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84726" y="956935"/>
              <a:ext cx="194714" cy="856741"/>
            </a:xfrm>
            <a:prstGeom prst="rect">
              <a:avLst/>
            </a:prstGeom>
          </p:spPr>
        </p:pic>
        <p:sp>
          <p:nvSpPr>
            <p:cNvPr id="61" name="object 47">
              <a:extLst>
                <a:ext uri="{FF2B5EF4-FFF2-40B4-BE49-F238E27FC236}">
                  <a16:creationId xmlns:a16="http://schemas.microsoft.com/office/drawing/2014/main" id="{5F91AA04-A6F0-4640-B6DA-5A6DA12C6F15}"/>
                </a:ext>
              </a:extLst>
            </p:cNvPr>
            <p:cNvSpPr txBox="1"/>
            <p:nvPr/>
          </p:nvSpPr>
          <p:spPr>
            <a:xfrm>
              <a:off x="5526314" y="1819738"/>
              <a:ext cx="90103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26" dirty="0">
                  <a:latin typeface="PMingLiU"/>
                  <a:cs typeface="PMingLiU"/>
                </a:rPr>
                <a:t>(7)</a:t>
              </a:r>
              <a:endParaRPr sz="481" dirty="0">
                <a:latin typeface="PMingLiU"/>
                <a:cs typeface="PMingLiU"/>
              </a:endParaRPr>
            </a:p>
          </p:txBody>
        </p:sp>
        <p:pic>
          <p:nvPicPr>
            <p:cNvPr id="62" name="object 48">
              <a:extLst>
                <a:ext uri="{FF2B5EF4-FFF2-40B4-BE49-F238E27FC236}">
                  <a16:creationId xmlns:a16="http://schemas.microsoft.com/office/drawing/2014/main" id="{B5266598-D1A4-443D-9271-8C22596B1459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30918" y="956935"/>
              <a:ext cx="198608" cy="856741"/>
            </a:xfrm>
            <a:prstGeom prst="rect">
              <a:avLst/>
            </a:prstGeom>
          </p:spPr>
        </p:pic>
        <p:sp>
          <p:nvSpPr>
            <p:cNvPr id="63" name="object 49">
              <a:extLst>
                <a:ext uri="{FF2B5EF4-FFF2-40B4-BE49-F238E27FC236}">
                  <a16:creationId xmlns:a16="http://schemas.microsoft.com/office/drawing/2014/main" id="{8B324D89-D5F4-4474-9D68-7ECE18DC2800}"/>
                </a:ext>
              </a:extLst>
            </p:cNvPr>
            <p:cNvSpPr txBox="1"/>
            <p:nvPr/>
          </p:nvSpPr>
          <p:spPr>
            <a:xfrm>
              <a:off x="5772506" y="1819738"/>
              <a:ext cx="90103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26" dirty="0">
                  <a:latin typeface="PMingLiU"/>
                  <a:cs typeface="PMingLiU"/>
                </a:rPr>
                <a:t>(7)</a:t>
              </a:r>
              <a:endParaRPr sz="481" dirty="0">
                <a:latin typeface="PMingLiU"/>
                <a:cs typeface="PMingLiU"/>
              </a:endParaRPr>
            </a:p>
          </p:txBody>
        </p:sp>
        <p:pic>
          <p:nvPicPr>
            <p:cNvPr id="64" name="object 50">
              <a:extLst>
                <a:ext uri="{FF2B5EF4-FFF2-40B4-BE49-F238E27FC236}">
                  <a16:creationId xmlns:a16="http://schemas.microsoft.com/office/drawing/2014/main" id="{1E2CF8E2-701E-4FC3-9DC9-23F61F10981E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77104" y="956935"/>
              <a:ext cx="194714" cy="856741"/>
            </a:xfrm>
            <a:prstGeom prst="rect">
              <a:avLst/>
            </a:prstGeom>
          </p:spPr>
        </p:pic>
        <p:sp>
          <p:nvSpPr>
            <p:cNvPr id="65" name="object 51">
              <a:extLst>
                <a:ext uri="{FF2B5EF4-FFF2-40B4-BE49-F238E27FC236}">
                  <a16:creationId xmlns:a16="http://schemas.microsoft.com/office/drawing/2014/main" id="{6914C6BF-2662-40AB-9DE7-D6E0A40B916B}"/>
                </a:ext>
              </a:extLst>
            </p:cNvPr>
            <p:cNvSpPr txBox="1"/>
            <p:nvPr/>
          </p:nvSpPr>
          <p:spPr>
            <a:xfrm>
              <a:off x="5970995" y="1819738"/>
              <a:ext cx="90103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26" dirty="0">
                  <a:latin typeface="PMingLiU"/>
                  <a:cs typeface="PMingLiU"/>
                </a:rPr>
                <a:t>(7)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66" name="object 52">
              <a:extLst>
                <a:ext uri="{FF2B5EF4-FFF2-40B4-BE49-F238E27FC236}">
                  <a16:creationId xmlns:a16="http://schemas.microsoft.com/office/drawing/2014/main" id="{39C040E2-0A68-484F-82AE-1A1FFA7CED8A}"/>
                </a:ext>
              </a:extLst>
            </p:cNvPr>
            <p:cNvSpPr/>
            <p:nvPr/>
          </p:nvSpPr>
          <p:spPr>
            <a:xfrm>
              <a:off x="2984436" y="1909833"/>
              <a:ext cx="3202470" cy="0"/>
            </a:xfrm>
            <a:custGeom>
              <a:avLst/>
              <a:gdLst/>
              <a:ahLst/>
              <a:cxnLst/>
              <a:rect l="l" t="t" r="r" b="b"/>
              <a:pathLst>
                <a:path w="6657975">
                  <a:moveTo>
                    <a:pt x="0" y="0"/>
                  </a:moveTo>
                  <a:lnTo>
                    <a:pt x="6657708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673" dirty="0"/>
            </a:p>
          </p:txBody>
        </p:sp>
        <p:sp>
          <p:nvSpPr>
            <p:cNvPr id="67" name="object 53">
              <a:extLst>
                <a:ext uri="{FF2B5EF4-FFF2-40B4-BE49-F238E27FC236}">
                  <a16:creationId xmlns:a16="http://schemas.microsoft.com/office/drawing/2014/main" id="{45C79082-5B66-4AAD-8010-258854400D85}"/>
                </a:ext>
              </a:extLst>
            </p:cNvPr>
            <p:cNvSpPr txBox="1"/>
            <p:nvPr/>
          </p:nvSpPr>
          <p:spPr>
            <a:xfrm>
              <a:off x="3014839" y="1895205"/>
              <a:ext cx="112094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19" dirty="0">
                  <a:latin typeface="PMingLiU"/>
                  <a:cs typeface="PMingLiU"/>
                </a:rPr>
                <a:t>Acc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68" name="object 54">
              <a:extLst>
                <a:ext uri="{FF2B5EF4-FFF2-40B4-BE49-F238E27FC236}">
                  <a16:creationId xmlns:a16="http://schemas.microsoft.com/office/drawing/2014/main" id="{F93405F2-20E4-4854-A2BE-C846A5A3E1CF}"/>
                </a:ext>
              </a:extLst>
            </p:cNvPr>
            <p:cNvSpPr txBox="1"/>
            <p:nvPr/>
          </p:nvSpPr>
          <p:spPr>
            <a:xfrm>
              <a:off x="3484725" y="1895205"/>
              <a:ext cx="12064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14" dirty="0">
                  <a:latin typeface="PMingLiU"/>
                  <a:cs typeface="PMingLiU"/>
                </a:rPr>
                <a:t>0.69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69" name="object 55">
              <a:extLst>
                <a:ext uri="{FF2B5EF4-FFF2-40B4-BE49-F238E27FC236}">
                  <a16:creationId xmlns:a16="http://schemas.microsoft.com/office/drawing/2014/main" id="{6A432A6B-6E31-42AF-9748-50EAD40C95DA}"/>
                </a:ext>
              </a:extLst>
            </p:cNvPr>
            <p:cNvSpPr txBox="1"/>
            <p:nvPr/>
          </p:nvSpPr>
          <p:spPr>
            <a:xfrm>
              <a:off x="3730836" y="1895205"/>
              <a:ext cx="12064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14" dirty="0">
                  <a:latin typeface="PMingLiU"/>
                  <a:cs typeface="PMingLiU"/>
                </a:rPr>
                <a:t>0.63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70" name="object 56">
              <a:extLst>
                <a:ext uri="{FF2B5EF4-FFF2-40B4-BE49-F238E27FC236}">
                  <a16:creationId xmlns:a16="http://schemas.microsoft.com/office/drawing/2014/main" id="{BCAF8D0B-1C65-4FB3-9DAC-09A0F165E0F7}"/>
                </a:ext>
              </a:extLst>
            </p:cNvPr>
            <p:cNvSpPr txBox="1"/>
            <p:nvPr/>
          </p:nvSpPr>
          <p:spPr>
            <a:xfrm>
              <a:off x="3977008" y="1895205"/>
              <a:ext cx="12064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14" dirty="0">
                  <a:latin typeface="PMingLiU"/>
                  <a:cs typeface="PMingLiU"/>
                </a:rPr>
                <a:t>0.57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71" name="object 57">
              <a:extLst>
                <a:ext uri="{FF2B5EF4-FFF2-40B4-BE49-F238E27FC236}">
                  <a16:creationId xmlns:a16="http://schemas.microsoft.com/office/drawing/2014/main" id="{7D84828C-D087-463F-A42A-A898A2961324}"/>
                </a:ext>
              </a:extLst>
            </p:cNvPr>
            <p:cNvSpPr txBox="1"/>
            <p:nvPr/>
          </p:nvSpPr>
          <p:spPr>
            <a:xfrm>
              <a:off x="4481522" y="1895205"/>
              <a:ext cx="12064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14" dirty="0">
                  <a:latin typeface="PMingLiU"/>
                  <a:cs typeface="PMingLiU"/>
                </a:rPr>
                <a:t>0.68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72" name="object 58">
              <a:extLst>
                <a:ext uri="{FF2B5EF4-FFF2-40B4-BE49-F238E27FC236}">
                  <a16:creationId xmlns:a16="http://schemas.microsoft.com/office/drawing/2014/main" id="{DBA9FAFE-D3CC-484D-A399-42B389B7F21F}"/>
                </a:ext>
              </a:extLst>
            </p:cNvPr>
            <p:cNvSpPr txBox="1"/>
            <p:nvPr/>
          </p:nvSpPr>
          <p:spPr>
            <a:xfrm>
              <a:off x="4727633" y="1895205"/>
              <a:ext cx="12064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14" dirty="0">
                  <a:latin typeface="PMingLiU"/>
                  <a:cs typeface="PMingLiU"/>
                </a:rPr>
                <a:t>0.60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73" name="object 59">
              <a:extLst>
                <a:ext uri="{FF2B5EF4-FFF2-40B4-BE49-F238E27FC236}">
                  <a16:creationId xmlns:a16="http://schemas.microsoft.com/office/drawing/2014/main" id="{C57EC217-0A48-4423-BD65-B5F7907678C3}"/>
                </a:ext>
              </a:extLst>
            </p:cNvPr>
            <p:cNvSpPr txBox="1"/>
            <p:nvPr/>
          </p:nvSpPr>
          <p:spPr>
            <a:xfrm>
              <a:off x="4973744" y="1895205"/>
              <a:ext cx="12064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14" dirty="0">
                  <a:latin typeface="PMingLiU"/>
                  <a:cs typeface="PMingLiU"/>
                </a:rPr>
                <a:t>0.58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74" name="object 60">
              <a:extLst>
                <a:ext uri="{FF2B5EF4-FFF2-40B4-BE49-F238E27FC236}">
                  <a16:creationId xmlns:a16="http://schemas.microsoft.com/office/drawing/2014/main" id="{A4A73034-3356-40D9-A447-E2C72A04B25F}"/>
                </a:ext>
              </a:extLst>
            </p:cNvPr>
            <p:cNvSpPr txBox="1"/>
            <p:nvPr/>
          </p:nvSpPr>
          <p:spPr>
            <a:xfrm>
              <a:off x="5478259" y="1895205"/>
              <a:ext cx="12064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14" dirty="0">
                  <a:latin typeface="PMingLiU"/>
                  <a:cs typeface="PMingLiU"/>
                </a:rPr>
                <a:t>0.62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75" name="object 61">
              <a:extLst>
                <a:ext uri="{FF2B5EF4-FFF2-40B4-BE49-F238E27FC236}">
                  <a16:creationId xmlns:a16="http://schemas.microsoft.com/office/drawing/2014/main" id="{B2C5D34B-8456-46DD-AA52-D7FC83E06F5D}"/>
                </a:ext>
              </a:extLst>
            </p:cNvPr>
            <p:cNvSpPr txBox="1"/>
            <p:nvPr/>
          </p:nvSpPr>
          <p:spPr>
            <a:xfrm>
              <a:off x="5724430" y="1895205"/>
              <a:ext cx="12064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14" dirty="0">
                  <a:latin typeface="PMingLiU"/>
                  <a:cs typeface="PMingLiU"/>
                </a:rPr>
                <a:t>0.59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76" name="object 62">
              <a:extLst>
                <a:ext uri="{FF2B5EF4-FFF2-40B4-BE49-F238E27FC236}">
                  <a16:creationId xmlns:a16="http://schemas.microsoft.com/office/drawing/2014/main" id="{BF78D899-722E-4EED-A80D-B886F248D287}"/>
                </a:ext>
              </a:extLst>
            </p:cNvPr>
            <p:cNvSpPr txBox="1"/>
            <p:nvPr/>
          </p:nvSpPr>
          <p:spPr>
            <a:xfrm>
              <a:off x="5970541" y="1895205"/>
              <a:ext cx="12064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14" dirty="0">
                  <a:latin typeface="PMingLiU"/>
                  <a:cs typeface="PMingLiU"/>
                </a:rPr>
                <a:t>0.56</a:t>
              </a:r>
              <a:endParaRPr sz="481" dirty="0">
                <a:latin typeface="PMingLiU"/>
                <a:cs typeface="PMingLiU"/>
              </a:endParaRPr>
            </a:p>
          </p:txBody>
        </p:sp>
        <p:grpSp>
          <p:nvGrpSpPr>
            <p:cNvPr id="77" name="object 63">
              <a:extLst>
                <a:ext uri="{FF2B5EF4-FFF2-40B4-BE49-F238E27FC236}">
                  <a16:creationId xmlns:a16="http://schemas.microsoft.com/office/drawing/2014/main" id="{1931E6F6-1A1A-4637-B264-D4BCA5A12647}"/>
                </a:ext>
              </a:extLst>
            </p:cNvPr>
            <p:cNvGrpSpPr/>
            <p:nvPr/>
          </p:nvGrpSpPr>
          <p:grpSpPr>
            <a:xfrm>
              <a:off x="2983214" y="1984078"/>
              <a:ext cx="3204914" cy="2443"/>
              <a:chOff x="475145" y="4124922"/>
              <a:chExt cx="6663055" cy="5080"/>
            </a:xfrm>
          </p:grpSpPr>
          <p:sp>
            <p:nvSpPr>
              <p:cNvPr id="171" name="object 64">
                <a:extLst>
                  <a:ext uri="{FF2B5EF4-FFF2-40B4-BE49-F238E27FC236}">
                    <a16:creationId xmlns:a16="http://schemas.microsoft.com/office/drawing/2014/main" id="{946CBEF7-62AC-4D1E-A0B3-B6079A7AE78B}"/>
                  </a:ext>
                </a:extLst>
              </p:cNvPr>
              <p:cNvSpPr/>
              <p:nvPr/>
            </p:nvSpPr>
            <p:spPr>
              <a:xfrm>
                <a:off x="477685" y="4127462"/>
                <a:ext cx="6581140" cy="0"/>
              </a:xfrm>
              <a:custGeom>
                <a:avLst/>
                <a:gdLst/>
                <a:ahLst/>
                <a:cxnLst/>
                <a:rect l="l" t="t" r="r" b="b"/>
                <a:pathLst>
                  <a:path w="6581140">
                    <a:moveTo>
                      <a:pt x="0" y="0"/>
                    </a:moveTo>
                    <a:lnTo>
                      <a:pt x="6580593" y="0"/>
                    </a:lnTo>
                  </a:path>
                </a:pathLst>
              </a:custGeom>
              <a:ln w="5054">
                <a:solidFill>
                  <a:srgbClr val="000000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  <p:sp>
            <p:nvSpPr>
              <p:cNvPr id="172" name="object 65">
                <a:extLst>
                  <a:ext uri="{FF2B5EF4-FFF2-40B4-BE49-F238E27FC236}">
                    <a16:creationId xmlns:a16="http://schemas.microsoft.com/office/drawing/2014/main" id="{01D2D6D6-36CF-40DF-9BA2-54170BBEEE54}"/>
                  </a:ext>
                </a:extLst>
              </p:cNvPr>
              <p:cNvSpPr/>
              <p:nvPr/>
            </p:nvSpPr>
            <p:spPr>
              <a:xfrm>
                <a:off x="7110095" y="4127462"/>
                <a:ext cx="254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5400">
                    <a:moveTo>
                      <a:pt x="0" y="0"/>
                    </a:moveTo>
                    <a:lnTo>
                      <a:pt x="25311" y="0"/>
                    </a:lnTo>
                  </a:path>
                </a:pathLst>
              </a:custGeom>
              <a:ln w="505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</p:grpSp>
        <p:sp>
          <p:nvSpPr>
            <p:cNvPr id="78" name="object 66">
              <a:extLst>
                <a:ext uri="{FF2B5EF4-FFF2-40B4-BE49-F238E27FC236}">
                  <a16:creationId xmlns:a16="http://schemas.microsoft.com/office/drawing/2014/main" id="{528EB0B1-2BEF-4B0E-88CD-5676DB9C30CA}"/>
                </a:ext>
              </a:extLst>
            </p:cNvPr>
            <p:cNvSpPr txBox="1"/>
            <p:nvPr/>
          </p:nvSpPr>
          <p:spPr>
            <a:xfrm>
              <a:off x="3014839" y="1968234"/>
              <a:ext cx="123395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29" dirty="0">
                  <a:latin typeface="PMingLiU"/>
                  <a:cs typeface="PMingLiU"/>
                </a:rPr>
                <a:t>Dist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79" name="object 67">
              <a:extLst>
                <a:ext uri="{FF2B5EF4-FFF2-40B4-BE49-F238E27FC236}">
                  <a16:creationId xmlns:a16="http://schemas.microsoft.com/office/drawing/2014/main" id="{F919782D-4601-4583-AC97-43A1BCBFEB1D}"/>
                </a:ext>
              </a:extLst>
            </p:cNvPr>
            <p:cNvSpPr txBox="1"/>
            <p:nvPr/>
          </p:nvSpPr>
          <p:spPr>
            <a:xfrm>
              <a:off x="3484823" y="1968234"/>
              <a:ext cx="67378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  <a:tabLst>
                  <a:tab pos="251984" algn="l"/>
                  <a:tab pos="498164" algn="l"/>
                </a:tabLst>
              </a:pPr>
              <a:r>
                <a:rPr sz="481" spc="14" dirty="0">
                  <a:latin typeface="PMingLiU"/>
                  <a:cs typeface="PMingLiU"/>
                </a:rPr>
                <a:t>0.0164	0.0313	0.0405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80" name="object 68">
              <a:extLst>
                <a:ext uri="{FF2B5EF4-FFF2-40B4-BE49-F238E27FC236}">
                  <a16:creationId xmlns:a16="http://schemas.microsoft.com/office/drawing/2014/main" id="{BC60565C-1A3C-472B-99D8-C4760B8BA74B}"/>
                </a:ext>
              </a:extLst>
            </p:cNvPr>
            <p:cNvSpPr txBox="1"/>
            <p:nvPr/>
          </p:nvSpPr>
          <p:spPr>
            <a:xfrm>
              <a:off x="4481559" y="1968234"/>
              <a:ext cx="67378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  <a:tabLst>
                  <a:tab pos="251984" algn="l"/>
                  <a:tab pos="498164" algn="l"/>
                </a:tabLst>
              </a:pPr>
              <a:r>
                <a:rPr sz="481" spc="14" dirty="0">
                  <a:latin typeface="PMingLiU"/>
                  <a:cs typeface="PMingLiU"/>
                </a:rPr>
                <a:t>0.0149	0.0314	0.0407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81" name="object 69">
              <a:extLst>
                <a:ext uri="{FF2B5EF4-FFF2-40B4-BE49-F238E27FC236}">
                  <a16:creationId xmlns:a16="http://schemas.microsoft.com/office/drawing/2014/main" id="{7981552F-3F4B-405D-BC4E-E23347DFC8D3}"/>
                </a:ext>
              </a:extLst>
            </p:cNvPr>
            <p:cNvSpPr txBox="1"/>
            <p:nvPr/>
          </p:nvSpPr>
          <p:spPr>
            <a:xfrm>
              <a:off x="5478356" y="1968234"/>
              <a:ext cx="67378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  <a:tabLst>
                  <a:tab pos="251984" algn="l"/>
                  <a:tab pos="498164" algn="l"/>
                </a:tabLst>
              </a:pPr>
              <a:r>
                <a:rPr sz="481" spc="14" dirty="0">
                  <a:latin typeface="PMingLiU"/>
                  <a:cs typeface="PMingLiU"/>
                </a:rPr>
                <a:t>0.0200	0.0418	0.0509</a:t>
              </a:r>
              <a:endParaRPr sz="481" dirty="0">
                <a:latin typeface="PMingLiU"/>
                <a:cs typeface="PMingLiU"/>
              </a:endParaRPr>
            </a:p>
          </p:txBody>
        </p:sp>
        <p:grpSp>
          <p:nvGrpSpPr>
            <p:cNvPr id="82" name="object 70">
              <a:extLst>
                <a:ext uri="{FF2B5EF4-FFF2-40B4-BE49-F238E27FC236}">
                  <a16:creationId xmlns:a16="http://schemas.microsoft.com/office/drawing/2014/main" id="{F8B49B3D-1646-4C6A-BFB9-FB6529E94090}"/>
                </a:ext>
              </a:extLst>
            </p:cNvPr>
            <p:cNvGrpSpPr/>
            <p:nvPr/>
          </p:nvGrpSpPr>
          <p:grpSpPr>
            <a:xfrm>
              <a:off x="2983214" y="2057107"/>
              <a:ext cx="3204914" cy="857046"/>
              <a:chOff x="475145" y="4276750"/>
              <a:chExt cx="6663055" cy="1781810"/>
            </a:xfrm>
          </p:grpSpPr>
          <p:sp>
            <p:nvSpPr>
              <p:cNvPr id="167" name="object 71">
                <a:extLst>
                  <a:ext uri="{FF2B5EF4-FFF2-40B4-BE49-F238E27FC236}">
                    <a16:creationId xmlns:a16="http://schemas.microsoft.com/office/drawing/2014/main" id="{4E292C4C-E7BE-4B59-9639-A1F3328E7788}"/>
                  </a:ext>
                </a:extLst>
              </p:cNvPr>
              <p:cNvSpPr/>
              <p:nvPr/>
            </p:nvSpPr>
            <p:spPr>
              <a:xfrm>
                <a:off x="477685" y="4279290"/>
                <a:ext cx="254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5400">
                    <a:moveTo>
                      <a:pt x="0" y="0"/>
                    </a:moveTo>
                    <a:lnTo>
                      <a:pt x="25311" y="0"/>
                    </a:lnTo>
                  </a:path>
                </a:pathLst>
              </a:custGeom>
              <a:ln w="505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  <p:sp>
            <p:nvSpPr>
              <p:cNvPr id="168" name="object 72">
                <a:extLst>
                  <a:ext uri="{FF2B5EF4-FFF2-40B4-BE49-F238E27FC236}">
                    <a16:creationId xmlns:a16="http://schemas.microsoft.com/office/drawing/2014/main" id="{B1098BB1-0FDB-45CD-A59D-1F8313732185}"/>
                  </a:ext>
                </a:extLst>
              </p:cNvPr>
              <p:cNvSpPr/>
              <p:nvPr/>
            </p:nvSpPr>
            <p:spPr>
              <a:xfrm>
                <a:off x="554812" y="4279290"/>
                <a:ext cx="65036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6503670">
                    <a:moveTo>
                      <a:pt x="0" y="0"/>
                    </a:moveTo>
                    <a:lnTo>
                      <a:pt x="6503466" y="0"/>
                    </a:lnTo>
                  </a:path>
                </a:pathLst>
              </a:custGeom>
              <a:ln w="5054">
                <a:solidFill>
                  <a:srgbClr val="000000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  <p:pic>
            <p:nvPicPr>
              <p:cNvPr id="169" name="object 73">
                <a:extLst>
                  <a:ext uri="{FF2B5EF4-FFF2-40B4-BE49-F238E27FC236}">
                    <a16:creationId xmlns:a16="http://schemas.microsoft.com/office/drawing/2014/main" id="{07C27851-9F65-451C-A80C-16460E741FF8}"/>
                  </a:ext>
                </a:extLst>
              </p:cNvPr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26826" y="4292962"/>
                <a:ext cx="388619" cy="1764982"/>
              </a:xfrm>
              <a:prstGeom prst="rect">
                <a:avLst/>
              </a:prstGeom>
            </p:spPr>
          </p:pic>
          <p:sp>
            <p:nvSpPr>
              <p:cNvPr id="170" name="object 74">
                <a:extLst>
                  <a:ext uri="{FF2B5EF4-FFF2-40B4-BE49-F238E27FC236}">
                    <a16:creationId xmlns:a16="http://schemas.microsoft.com/office/drawing/2014/main" id="{F27448B0-C560-43EF-A992-DD6F352BEF96}"/>
                  </a:ext>
                </a:extLst>
              </p:cNvPr>
              <p:cNvSpPr/>
              <p:nvPr/>
            </p:nvSpPr>
            <p:spPr>
              <a:xfrm>
                <a:off x="7110095" y="4279290"/>
                <a:ext cx="254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5400">
                    <a:moveTo>
                      <a:pt x="0" y="0"/>
                    </a:moveTo>
                    <a:lnTo>
                      <a:pt x="25311" y="0"/>
                    </a:lnTo>
                  </a:path>
                </a:pathLst>
              </a:custGeom>
              <a:ln w="505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</p:grpSp>
        <p:sp>
          <p:nvSpPr>
            <p:cNvPr id="83" name="object 75">
              <a:extLst>
                <a:ext uri="{FF2B5EF4-FFF2-40B4-BE49-F238E27FC236}">
                  <a16:creationId xmlns:a16="http://schemas.microsoft.com/office/drawing/2014/main" id="{4511DC6F-2461-4610-8F94-05B4AAD21EB4}"/>
                </a:ext>
              </a:extLst>
            </p:cNvPr>
            <p:cNvSpPr txBox="1"/>
            <p:nvPr/>
          </p:nvSpPr>
          <p:spPr>
            <a:xfrm>
              <a:off x="3011461" y="2298504"/>
              <a:ext cx="64120" cy="530233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6109">
                <a:lnSpc>
                  <a:spcPts val="503"/>
                </a:lnSpc>
              </a:pPr>
              <a:r>
                <a:rPr sz="481" spc="17" dirty="0">
                  <a:latin typeface="PMingLiU"/>
                  <a:cs typeface="PMingLiU"/>
                </a:rPr>
                <a:t>Differential</a:t>
              </a:r>
              <a:r>
                <a:rPr sz="481" spc="22" dirty="0">
                  <a:latin typeface="PMingLiU"/>
                  <a:cs typeface="PMingLiU"/>
                </a:rPr>
                <a:t> </a:t>
              </a:r>
              <a:r>
                <a:rPr sz="481" spc="26" dirty="0">
                  <a:latin typeface="PMingLiU"/>
                  <a:cs typeface="PMingLiU"/>
                </a:rPr>
                <a:t>Privacy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84" name="object 76">
              <a:extLst>
                <a:ext uri="{FF2B5EF4-FFF2-40B4-BE49-F238E27FC236}">
                  <a16:creationId xmlns:a16="http://schemas.microsoft.com/office/drawing/2014/main" id="{D4CA7A8C-E02B-4EFA-AA30-B43565C0AE64}"/>
                </a:ext>
              </a:extLst>
            </p:cNvPr>
            <p:cNvSpPr txBox="1"/>
            <p:nvPr/>
          </p:nvSpPr>
          <p:spPr>
            <a:xfrm>
              <a:off x="3274354" y="2923814"/>
              <a:ext cx="11392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31" dirty="0">
                  <a:latin typeface="PMingLiU"/>
                  <a:cs typeface="PMingLiU"/>
                </a:rPr>
                <a:t>Org</a:t>
              </a:r>
              <a:endParaRPr sz="481" dirty="0">
                <a:latin typeface="PMingLiU"/>
                <a:cs typeface="PMingLiU"/>
              </a:endParaRPr>
            </a:p>
          </p:txBody>
        </p:sp>
        <p:pic>
          <p:nvPicPr>
            <p:cNvPr id="85" name="object 77">
              <a:extLst>
                <a:ext uri="{FF2B5EF4-FFF2-40B4-BE49-F238E27FC236}">
                  <a16:creationId xmlns:a16="http://schemas.microsoft.com/office/drawing/2014/main" id="{EA367801-F402-439F-8FB2-2B057D34F0CA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94764" y="2064904"/>
              <a:ext cx="186925" cy="848952"/>
            </a:xfrm>
            <a:prstGeom prst="rect">
              <a:avLst/>
            </a:prstGeom>
          </p:spPr>
        </p:pic>
        <p:sp>
          <p:nvSpPr>
            <p:cNvPr id="86" name="object 78">
              <a:extLst>
                <a:ext uri="{FF2B5EF4-FFF2-40B4-BE49-F238E27FC236}">
                  <a16:creationId xmlns:a16="http://schemas.microsoft.com/office/drawing/2014/main" id="{F6D9D369-18FA-411F-B621-FA9F5819C8D8}"/>
                </a:ext>
              </a:extLst>
            </p:cNvPr>
            <p:cNvSpPr txBox="1"/>
            <p:nvPr/>
          </p:nvSpPr>
          <p:spPr>
            <a:xfrm>
              <a:off x="3517247" y="2923814"/>
              <a:ext cx="12064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24" dirty="0">
                  <a:latin typeface="PMingLiU"/>
                  <a:cs typeface="PMingLiU"/>
                </a:rPr>
                <a:t>(11)</a:t>
              </a:r>
              <a:endParaRPr sz="481" dirty="0">
                <a:latin typeface="PMingLiU"/>
                <a:cs typeface="PMingLiU"/>
              </a:endParaRPr>
            </a:p>
          </p:txBody>
        </p:sp>
        <p:pic>
          <p:nvPicPr>
            <p:cNvPr id="87" name="object 79">
              <a:extLst>
                <a:ext uri="{FF2B5EF4-FFF2-40B4-BE49-F238E27FC236}">
                  <a16:creationId xmlns:a16="http://schemas.microsoft.com/office/drawing/2014/main" id="{BC1E563B-CC6E-4F1C-8915-66D6ED109A10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40955" y="2064904"/>
              <a:ext cx="186925" cy="848952"/>
            </a:xfrm>
            <a:prstGeom prst="rect">
              <a:avLst/>
            </a:prstGeom>
          </p:spPr>
        </p:pic>
        <p:sp>
          <p:nvSpPr>
            <p:cNvPr id="88" name="object 80">
              <a:extLst>
                <a:ext uri="{FF2B5EF4-FFF2-40B4-BE49-F238E27FC236}">
                  <a16:creationId xmlns:a16="http://schemas.microsoft.com/office/drawing/2014/main" id="{D9D35CB2-A1C4-4605-8F2C-8B11A9160F86}"/>
                </a:ext>
              </a:extLst>
            </p:cNvPr>
            <p:cNvSpPr txBox="1"/>
            <p:nvPr/>
          </p:nvSpPr>
          <p:spPr>
            <a:xfrm>
              <a:off x="3778648" y="2923814"/>
              <a:ext cx="90103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26" dirty="0">
                  <a:latin typeface="PMingLiU"/>
                  <a:cs typeface="PMingLiU"/>
                </a:rPr>
                <a:t>(8)</a:t>
              </a:r>
              <a:endParaRPr sz="481" dirty="0">
                <a:latin typeface="PMingLiU"/>
                <a:cs typeface="PMingLiU"/>
              </a:endParaRPr>
            </a:p>
          </p:txBody>
        </p:sp>
        <p:pic>
          <p:nvPicPr>
            <p:cNvPr id="89" name="object 81">
              <a:extLst>
                <a:ext uri="{FF2B5EF4-FFF2-40B4-BE49-F238E27FC236}">
                  <a16:creationId xmlns:a16="http://schemas.microsoft.com/office/drawing/2014/main" id="{EBDA0F71-1CB2-4B5C-B7E8-FD2A8B8BA5B8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987141" y="2064904"/>
              <a:ext cx="186925" cy="848952"/>
            </a:xfrm>
            <a:prstGeom prst="rect">
              <a:avLst/>
            </a:prstGeom>
          </p:spPr>
        </p:pic>
        <p:sp>
          <p:nvSpPr>
            <p:cNvPr id="90" name="object 82">
              <a:extLst>
                <a:ext uri="{FF2B5EF4-FFF2-40B4-BE49-F238E27FC236}">
                  <a16:creationId xmlns:a16="http://schemas.microsoft.com/office/drawing/2014/main" id="{F390365C-8B53-46D9-A8B3-146CE9504B7D}"/>
                </a:ext>
              </a:extLst>
            </p:cNvPr>
            <p:cNvSpPr txBox="1"/>
            <p:nvPr/>
          </p:nvSpPr>
          <p:spPr>
            <a:xfrm>
              <a:off x="4024834" y="2923814"/>
              <a:ext cx="90103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26" dirty="0">
                  <a:latin typeface="PMingLiU"/>
                  <a:cs typeface="PMingLiU"/>
                </a:rPr>
                <a:t>(7)</a:t>
              </a:r>
              <a:endParaRPr sz="481" dirty="0">
                <a:latin typeface="PMingLiU"/>
                <a:cs typeface="PMingLiU"/>
              </a:endParaRPr>
            </a:p>
          </p:txBody>
        </p:sp>
        <p:pic>
          <p:nvPicPr>
            <p:cNvPr id="91" name="object 83">
              <a:extLst>
                <a:ext uri="{FF2B5EF4-FFF2-40B4-BE49-F238E27FC236}">
                  <a16:creationId xmlns:a16="http://schemas.microsoft.com/office/drawing/2014/main" id="{89D0FD29-53FC-4A18-AA92-F77E4BC85BC8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45501" y="2064904"/>
              <a:ext cx="186925" cy="848952"/>
            </a:xfrm>
            <a:prstGeom prst="rect">
              <a:avLst/>
            </a:prstGeom>
          </p:spPr>
        </p:pic>
        <p:sp>
          <p:nvSpPr>
            <p:cNvPr id="92" name="object 84">
              <a:extLst>
                <a:ext uri="{FF2B5EF4-FFF2-40B4-BE49-F238E27FC236}">
                  <a16:creationId xmlns:a16="http://schemas.microsoft.com/office/drawing/2014/main" id="{C284542C-8415-476B-A2A5-47BEB033B297}"/>
                </a:ext>
              </a:extLst>
            </p:cNvPr>
            <p:cNvSpPr txBox="1"/>
            <p:nvPr/>
          </p:nvSpPr>
          <p:spPr>
            <a:xfrm>
              <a:off x="4271282" y="2923814"/>
              <a:ext cx="11392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31" dirty="0">
                  <a:latin typeface="PMingLiU"/>
                  <a:cs typeface="PMingLiU"/>
                </a:rPr>
                <a:t>Org</a:t>
              </a:r>
              <a:endParaRPr sz="481" dirty="0">
                <a:latin typeface="PMingLiU"/>
                <a:cs typeface="PMingLiU"/>
              </a:endParaRPr>
            </a:p>
          </p:txBody>
        </p:sp>
        <p:pic>
          <p:nvPicPr>
            <p:cNvPr id="93" name="object 85">
              <a:extLst>
                <a:ext uri="{FF2B5EF4-FFF2-40B4-BE49-F238E27FC236}">
                  <a16:creationId xmlns:a16="http://schemas.microsoft.com/office/drawing/2014/main" id="{193B0304-4B97-4CB0-A588-BD3A96FDFE66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87798" y="2057116"/>
              <a:ext cx="198608" cy="860635"/>
            </a:xfrm>
            <a:prstGeom prst="rect">
              <a:avLst/>
            </a:prstGeom>
          </p:spPr>
        </p:pic>
        <p:sp>
          <p:nvSpPr>
            <p:cNvPr id="94" name="object 86">
              <a:extLst>
                <a:ext uri="{FF2B5EF4-FFF2-40B4-BE49-F238E27FC236}">
                  <a16:creationId xmlns:a16="http://schemas.microsoft.com/office/drawing/2014/main" id="{89D42D0C-47BD-4624-9D05-B24092FE0753}"/>
                </a:ext>
              </a:extLst>
            </p:cNvPr>
            <p:cNvSpPr txBox="1"/>
            <p:nvPr/>
          </p:nvSpPr>
          <p:spPr>
            <a:xfrm>
              <a:off x="4514175" y="2923814"/>
              <a:ext cx="12064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24" dirty="0">
                  <a:latin typeface="PMingLiU"/>
                  <a:cs typeface="PMingLiU"/>
                </a:rPr>
                <a:t>(11)</a:t>
              </a:r>
              <a:endParaRPr sz="481" dirty="0">
                <a:latin typeface="PMingLiU"/>
                <a:cs typeface="PMingLiU"/>
              </a:endParaRPr>
            </a:p>
          </p:txBody>
        </p:sp>
        <p:pic>
          <p:nvPicPr>
            <p:cNvPr id="95" name="object 87">
              <a:extLst>
                <a:ext uri="{FF2B5EF4-FFF2-40B4-BE49-F238E27FC236}">
                  <a16:creationId xmlns:a16="http://schemas.microsoft.com/office/drawing/2014/main" id="{99D17075-8878-4A66-B312-4F9CF048F52F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37884" y="2064904"/>
              <a:ext cx="186925" cy="848952"/>
            </a:xfrm>
            <a:prstGeom prst="rect">
              <a:avLst/>
            </a:prstGeom>
          </p:spPr>
        </p:pic>
        <p:sp>
          <p:nvSpPr>
            <p:cNvPr id="96" name="object 88">
              <a:extLst>
                <a:ext uri="{FF2B5EF4-FFF2-40B4-BE49-F238E27FC236}">
                  <a16:creationId xmlns:a16="http://schemas.microsoft.com/office/drawing/2014/main" id="{B870DA39-D6DB-4B4B-AD15-54B0DAEC3DEC}"/>
                </a:ext>
              </a:extLst>
            </p:cNvPr>
            <p:cNvSpPr txBox="1"/>
            <p:nvPr/>
          </p:nvSpPr>
          <p:spPr>
            <a:xfrm>
              <a:off x="4775578" y="2923814"/>
              <a:ext cx="90103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26" dirty="0">
                  <a:latin typeface="PMingLiU"/>
                  <a:cs typeface="PMingLiU"/>
                </a:rPr>
                <a:t>(8)</a:t>
              </a:r>
              <a:endParaRPr sz="481" dirty="0">
                <a:latin typeface="PMingLiU"/>
                <a:cs typeface="PMingLiU"/>
              </a:endParaRPr>
            </a:p>
          </p:txBody>
        </p:sp>
        <p:pic>
          <p:nvPicPr>
            <p:cNvPr id="97" name="object 89">
              <a:extLst>
                <a:ext uri="{FF2B5EF4-FFF2-40B4-BE49-F238E27FC236}">
                  <a16:creationId xmlns:a16="http://schemas.microsoft.com/office/drawing/2014/main" id="{D66A1D40-97FE-4B79-A501-8B79EF3C24E1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84069" y="2064904"/>
              <a:ext cx="186925" cy="848952"/>
            </a:xfrm>
            <a:prstGeom prst="rect">
              <a:avLst/>
            </a:prstGeom>
          </p:spPr>
        </p:pic>
        <p:sp>
          <p:nvSpPr>
            <p:cNvPr id="98" name="object 90">
              <a:extLst>
                <a:ext uri="{FF2B5EF4-FFF2-40B4-BE49-F238E27FC236}">
                  <a16:creationId xmlns:a16="http://schemas.microsoft.com/office/drawing/2014/main" id="{D35E96DE-B966-4A29-ADC6-3F9E8ED784D0}"/>
                </a:ext>
              </a:extLst>
            </p:cNvPr>
            <p:cNvSpPr txBox="1"/>
            <p:nvPr/>
          </p:nvSpPr>
          <p:spPr>
            <a:xfrm>
              <a:off x="5021763" y="2923814"/>
              <a:ext cx="90103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26" dirty="0">
                  <a:latin typeface="PMingLiU"/>
                  <a:cs typeface="PMingLiU"/>
                </a:rPr>
                <a:t>(7)</a:t>
              </a:r>
              <a:endParaRPr sz="481" dirty="0">
                <a:latin typeface="PMingLiU"/>
                <a:cs typeface="PMingLiU"/>
              </a:endParaRPr>
            </a:p>
          </p:txBody>
        </p:sp>
        <p:pic>
          <p:nvPicPr>
            <p:cNvPr id="99" name="object 91">
              <a:extLst>
                <a:ext uri="{FF2B5EF4-FFF2-40B4-BE49-F238E27FC236}">
                  <a16:creationId xmlns:a16="http://schemas.microsoft.com/office/drawing/2014/main" id="{59C3D284-989F-4E44-BFC1-CAA53A7E80A6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42430" y="2064904"/>
              <a:ext cx="186925" cy="848952"/>
            </a:xfrm>
            <a:prstGeom prst="rect">
              <a:avLst/>
            </a:prstGeom>
          </p:spPr>
        </p:pic>
        <p:sp>
          <p:nvSpPr>
            <p:cNvPr id="100" name="object 92">
              <a:extLst>
                <a:ext uri="{FF2B5EF4-FFF2-40B4-BE49-F238E27FC236}">
                  <a16:creationId xmlns:a16="http://schemas.microsoft.com/office/drawing/2014/main" id="{B2F968AA-CD29-4F89-AD7D-D3DF35BD6CE9}"/>
                </a:ext>
              </a:extLst>
            </p:cNvPr>
            <p:cNvSpPr txBox="1"/>
            <p:nvPr/>
          </p:nvSpPr>
          <p:spPr>
            <a:xfrm>
              <a:off x="5268211" y="2923814"/>
              <a:ext cx="11392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31" dirty="0">
                  <a:latin typeface="PMingLiU"/>
                  <a:cs typeface="PMingLiU"/>
                </a:rPr>
                <a:t>Org</a:t>
              </a:r>
              <a:endParaRPr sz="481" dirty="0">
                <a:latin typeface="PMingLiU"/>
                <a:cs typeface="PMingLiU"/>
              </a:endParaRPr>
            </a:p>
          </p:txBody>
        </p:sp>
        <p:pic>
          <p:nvPicPr>
            <p:cNvPr id="101" name="object 93">
              <a:extLst>
                <a:ext uri="{FF2B5EF4-FFF2-40B4-BE49-F238E27FC236}">
                  <a16:creationId xmlns:a16="http://schemas.microsoft.com/office/drawing/2014/main" id="{E9286EA7-4D28-453D-9922-88423D84C95D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88621" y="2064904"/>
              <a:ext cx="186925" cy="848952"/>
            </a:xfrm>
            <a:prstGeom prst="rect">
              <a:avLst/>
            </a:prstGeom>
          </p:spPr>
        </p:pic>
        <p:sp>
          <p:nvSpPr>
            <p:cNvPr id="102" name="object 94">
              <a:extLst>
                <a:ext uri="{FF2B5EF4-FFF2-40B4-BE49-F238E27FC236}">
                  <a16:creationId xmlns:a16="http://schemas.microsoft.com/office/drawing/2014/main" id="{5B6FBB20-F2CB-4394-9B14-0188077205D7}"/>
                </a:ext>
              </a:extLst>
            </p:cNvPr>
            <p:cNvSpPr txBox="1"/>
            <p:nvPr/>
          </p:nvSpPr>
          <p:spPr>
            <a:xfrm>
              <a:off x="5511104" y="2923814"/>
              <a:ext cx="12064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24" dirty="0">
                  <a:latin typeface="PMingLiU"/>
                  <a:cs typeface="PMingLiU"/>
                </a:rPr>
                <a:t>(11)</a:t>
              </a:r>
              <a:endParaRPr sz="481" dirty="0">
                <a:latin typeface="PMingLiU"/>
                <a:cs typeface="PMingLiU"/>
              </a:endParaRPr>
            </a:p>
          </p:txBody>
        </p:sp>
        <p:pic>
          <p:nvPicPr>
            <p:cNvPr id="103" name="object 95">
              <a:extLst>
                <a:ext uri="{FF2B5EF4-FFF2-40B4-BE49-F238E27FC236}">
                  <a16:creationId xmlns:a16="http://schemas.microsoft.com/office/drawing/2014/main" id="{9576470B-8E09-452E-8E61-3E0F1D02CAF2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734813" y="2064904"/>
              <a:ext cx="186925" cy="848952"/>
            </a:xfrm>
            <a:prstGeom prst="rect">
              <a:avLst/>
            </a:prstGeom>
          </p:spPr>
        </p:pic>
        <p:sp>
          <p:nvSpPr>
            <p:cNvPr id="104" name="object 96">
              <a:extLst>
                <a:ext uri="{FF2B5EF4-FFF2-40B4-BE49-F238E27FC236}">
                  <a16:creationId xmlns:a16="http://schemas.microsoft.com/office/drawing/2014/main" id="{CCE0BE1D-F0C9-4B6C-95B0-222581991DD0}"/>
                </a:ext>
              </a:extLst>
            </p:cNvPr>
            <p:cNvSpPr txBox="1"/>
            <p:nvPr/>
          </p:nvSpPr>
          <p:spPr>
            <a:xfrm>
              <a:off x="5772506" y="2923814"/>
              <a:ext cx="90103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26" dirty="0">
                  <a:latin typeface="PMingLiU"/>
                  <a:cs typeface="PMingLiU"/>
                </a:rPr>
                <a:t>(8)</a:t>
              </a:r>
              <a:endParaRPr sz="481" dirty="0">
                <a:latin typeface="PMingLiU"/>
                <a:cs typeface="PMingLiU"/>
              </a:endParaRPr>
            </a:p>
          </p:txBody>
        </p:sp>
        <p:pic>
          <p:nvPicPr>
            <p:cNvPr id="105" name="object 97">
              <a:extLst>
                <a:ext uri="{FF2B5EF4-FFF2-40B4-BE49-F238E27FC236}">
                  <a16:creationId xmlns:a16="http://schemas.microsoft.com/office/drawing/2014/main" id="{08416917-A7ED-4756-B238-AF3EBB4BCFB0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980999" y="2064904"/>
              <a:ext cx="186925" cy="848952"/>
            </a:xfrm>
            <a:prstGeom prst="rect">
              <a:avLst/>
            </a:prstGeom>
          </p:spPr>
        </p:pic>
        <p:sp>
          <p:nvSpPr>
            <p:cNvPr id="106" name="object 98">
              <a:extLst>
                <a:ext uri="{FF2B5EF4-FFF2-40B4-BE49-F238E27FC236}">
                  <a16:creationId xmlns:a16="http://schemas.microsoft.com/office/drawing/2014/main" id="{90C11B9F-9EA9-4ACC-8C38-5AF4F6CD5716}"/>
                </a:ext>
              </a:extLst>
            </p:cNvPr>
            <p:cNvSpPr txBox="1"/>
            <p:nvPr/>
          </p:nvSpPr>
          <p:spPr>
            <a:xfrm>
              <a:off x="5970995" y="2923814"/>
              <a:ext cx="90103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26" dirty="0">
                  <a:latin typeface="PMingLiU"/>
                  <a:cs typeface="PMingLiU"/>
                </a:rPr>
                <a:t>(7)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107" name="object 99">
              <a:extLst>
                <a:ext uri="{FF2B5EF4-FFF2-40B4-BE49-F238E27FC236}">
                  <a16:creationId xmlns:a16="http://schemas.microsoft.com/office/drawing/2014/main" id="{961E82D4-0E98-4C01-9D9B-023F8D15B162}"/>
                </a:ext>
              </a:extLst>
            </p:cNvPr>
            <p:cNvSpPr/>
            <p:nvPr/>
          </p:nvSpPr>
          <p:spPr>
            <a:xfrm>
              <a:off x="2984436" y="3013908"/>
              <a:ext cx="3202470" cy="0"/>
            </a:xfrm>
            <a:custGeom>
              <a:avLst/>
              <a:gdLst/>
              <a:ahLst/>
              <a:cxnLst/>
              <a:rect l="l" t="t" r="r" b="b"/>
              <a:pathLst>
                <a:path w="6657975">
                  <a:moveTo>
                    <a:pt x="0" y="0"/>
                  </a:moveTo>
                  <a:lnTo>
                    <a:pt x="6657708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673" dirty="0"/>
            </a:p>
          </p:txBody>
        </p:sp>
        <p:sp>
          <p:nvSpPr>
            <p:cNvPr id="108" name="object 100">
              <a:extLst>
                <a:ext uri="{FF2B5EF4-FFF2-40B4-BE49-F238E27FC236}">
                  <a16:creationId xmlns:a16="http://schemas.microsoft.com/office/drawing/2014/main" id="{95B63F5A-5468-443E-9473-11CD3E7E3C9E}"/>
                </a:ext>
              </a:extLst>
            </p:cNvPr>
            <p:cNvSpPr txBox="1"/>
            <p:nvPr/>
          </p:nvSpPr>
          <p:spPr>
            <a:xfrm>
              <a:off x="3014839" y="2999280"/>
              <a:ext cx="112094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19" dirty="0">
                  <a:latin typeface="PMingLiU"/>
                  <a:cs typeface="PMingLiU"/>
                </a:rPr>
                <a:t>Acc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109" name="object 101">
              <a:extLst>
                <a:ext uri="{FF2B5EF4-FFF2-40B4-BE49-F238E27FC236}">
                  <a16:creationId xmlns:a16="http://schemas.microsoft.com/office/drawing/2014/main" id="{3EEB4E44-340B-4E80-B3DE-D64BF92A619F}"/>
                </a:ext>
              </a:extLst>
            </p:cNvPr>
            <p:cNvSpPr txBox="1"/>
            <p:nvPr/>
          </p:nvSpPr>
          <p:spPr>
            <a:xfrm>
              <a:off x="3484725" y="2999280"/>
              <a:ext cx="12064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14" dirty="0">
                  <a:latin typeface="PMingLiU"/>
                  <a:cs typeface="PMingLiU"/>
                </a:rPr>
                <a:t>0.90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110" name="object 102">
              <a:extLst>
                <a:ext uri="{FF2B5EF4-FFF2-40B4-BE49-F238E27FC236}">
                  <a16:creationId xmlns:a16="http://schemas.microsoft.com/office/drawing/2014/main" id="{4CF50AA3-0607-4864-9354-1D030B0013F4}"/>
                </a:ext>
              </a:extLst>
            </p:cNvPr>
            <p:cNvSpPr txBox="1"/>
            <p:nvPr/>
          </p:nvSpPr>
          <p:spPr>
            <a:xfrm>
              <a:off x="3730836" y="2999280"/>
              <a:ext cx="12064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14" dirty="0">
                  <a:latin typeface="PMingLiU"/>
                  <a:cs typeface="PMingLiU"/>
                </a:rPr>
                <a:t>0.75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111" name="object 103">
              <a:extLst>
                <a:ext uri="{FF2B5EF4-FFF2-40B4-BE49-F238E27FC236}">
                  <a16:creationId xmlns:a16="http://schemas.microsoft.com/office/drawing/2014/main" id="{82232A49-C941-433D-A96C-173D7EE29C78}"/>
                </a:ext>
              </a:extLst>
            </p:cNvPr>
            <p:cNvSpPr txBox="1"/>
            <p:nvPr/>
          </p:nvSpPr>
          <p:spPr>
            <a:xfrm>
              <a:off x="3977008" y="2999280"/>
              <a:ext cx="12064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14" dirty="0">
                  <a:latin typeface="PMingLiU"/>
                  <a:cs typeface="PMingLiU"/>
                </a:rPr>
                <a:t>0.60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112" name="object 104">
              <a:extLst>
                <a:ext uri="{FF2B5EF4-FFF2-40B4-BE49-F238E27FC236}">
                  <a16:creationId xmlns:a16="http://schemas.microsoft.com/office/drawing/2014/main" id="{AD4FD4D4-89ED-478A-86A8-E11F572AFCCE}"/>
                </a:ext>
              </a:extLst>
            </p:cNvPr>
            <p:cNvSpPr txBox="1"/>
            <p:nvPr/>
          </p:nvSpPr>
          <p:spPr>
            <a:xfrm>
              <a:off x="4481522" y="2999280"/>
              <a:ext cx="12064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14" dirty="0">
                  <a:latin typeface="PMingLiU"/>
                  <a:cs typeface="PMingLiU"/>
                </a:rPr>
                <a:t>0.87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113" name="object 105">
              <a:extLst>
                <a:ext uri="{FF2B5EF4-FFF2-40B4-BE49-F238E27FC236}">
                  <a16:creationId xmlns:a16="http://schemas.microsoft.com/office/drawing/2014/main" id="{AC6876D2-3841-42EA-BB85-8A19D64BCDCE}"/>
                </a:ext>
              </a:extLst>
            </p:cNvPr>
            <p:cNvSpPr txBox="1"/>
            <p:nvPr/>
          </p:nvSpPr>
          <p:spPr>
            <a:xfrm>
              <a:off x="4727633" y="2999280"/>
              <a:ext cx="12064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14" dirty="0">
                  <a:latin typeface="PMingLiU"/>
                  <a:cs typeface="PMingLiU"/>
                </a:rPr>
                <a:t>0.83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114" name="object 106">
              <a:extLst>
                <a:ext uri="{FF2B5EF4-FFF2-40B4-BE49-F238E27FC236}">
                  <a16:creationId xmlns:a16="http://schemas.microsoft.com/office/drawing/2014/main" id="{D8E63A44-6E46-4612-924F-B71972C1C47C}"/>
                </a:ext>
              </a:extLst>
            </p:cNvPr>
            <p:cNvSpPr txBox="1"/>
            <p:nvPr/>
          </p:nvSpPr>
          <p:spPr>
            <a:xfrm>
              <a:off x="4973744" y="2999280"/>
              <a:ext cx="12064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14" dirty="0">
                  <a:latin typeface="PMingLiU"/>
                  <a:cs typeface="PMingLiU"/>
                </a:rPr>
                <a:t>0.71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115" name="object 107">
              <a:extLst>
                <a:ext uri="{FF2B5EF4-FFF2-40B4-BE49-F238E27FC236}">
                  <a16:creationId xmlns:a16="http://schemas.microsoft.com/office/drawing/2014/main" id="{AA8DB617-BD02-4B15-B84B-33E84F8ED5C5}"/>
                </a:ext>
              </a:extLst>
            </p:cNvPr>
            <p:cNvSpPr txBox="1"/>
            <p:nvPr/>
          </p:nvSpPr>
          <p:spPr>
            <a:xfrm>
              <a:off x="5478259" y="2999280"/>
              <a:ext cx="12064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14" dirty="0">
                  <a:latin typeface="PMingLiU"/>
                  <a:cs typeface="PMingLiU"/>
                </a:rPr>
                <a:t>0.71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116" name="object 108">
              <a:extLst>
                <a:ext uri="{FF2B5EF4-FFF2-40B4-BE49-F238E27FC236}">
                  <a16:creationId xmlns:a16="http://schemas.microsoft.com/office/drawing/2014/main" id="{9F4E18AA-DE5B-4761-AD3D-032B2002F77C}"/>
                </a:ext>
              </a:extLst>
            </p:cNvPr>
            <p:cNvSpPr txBox="1"/>
            <p:nvPr/>
          </p:nvSpPr>
          <p:spPr>
            <a:xfrm>
              <a:off x="5724430" y="2999280"/>
              <a:ext cx="12064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14" dirty="0">
                  <a:latin typeface="PMingLiU"/>
                  <a:cs typeface="PMingLiU"/>
                </a:rPr>
                <a:t>0.68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117" name="object 109">
              <a:extLst>
                <a:ext uri="{FF2B5EF4-FFF2-40B4-BE49-F238E27FC236}">
                  <a16:creationId xmlns:a16="http://schemas.microsoft.com/office/drawing/2014/main" id="{70B40079-4A23-4AF2-9287-522D587B5EE5}"/>
                </a:ext>
              </a:extLst>
            </p:cNvPr>
            <p:cNvSpPr txBox="1"/>
            <p:nvPr/>
          </p:nvSpPr>
          <p:spPr>
            <a:xfrm>
              <a:off x="5970541" y="2999280"/>
              <a:ext cx="12064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14" dirty="0">
                  <a:latin typeface="PMingLiU"/>
                  <a:cs typeface="PMingLiU"/>
                </a:rPr>
                <a:t>0.57</a:t>
              </a:r>
              <a:endParaRPr sz="481" dirty="0">
                <a:latin typeface="PMingLiU"/>
                <a:cs typeface="PMingLiU"/>
              </a:endParaRPr>
            </a:p>
          </p:txBody>
        </p:sp>
        <p:grpSp>
          <p:nvGrpSpPr>
            <p:cNvPr id="118" name="object 110">
              <a:extLst>
                <a:ext uri="{FF2B5EF4-FFF2-40B4-BE49-F238E27FC236}">
                  <a16:creationId xmlns:a16="http://schemas.microsoft.com/office/drawing/2014/main" id="{CE22F0BB-6372-4688-8461-75D3884E9BB2}"/>
                </a:ext>
              </a:extLst>
            </p:cNvPr>
            <p:cNvGrpSpPr/>
            <p:nvPr/>
          </p:nvGrpSpPr>
          <p:grpSpPr>
            <a:xfrm>
              <a:off x="2983214" y="3088146"/>
              <a:ext cx="3204914" cy="2443"/>
              <a:chOff x="475145" y="6420294"/>
              <a:chExt cx="6663055" cy="5080"/>
            </a:xfrm>
          </p:grpSpPr>
          <p:sp>
            <p:nvSpPr>
              <p:cNvPr id="165" name="object 111">
                <a:extLst>
                  <a:ext uri="{FF2B5EF4-FFF2-40B4-BE49-F238E27FC236}">
                    <a16:creationId xmlns:a16="http://schemas.microsoft.com/office/drawing/2014/main" id="{150FA7A5-D040-4D78-9092-D7CDE380429A}"/>
                  </a:ext>
                </a:extLst>
              </p:cNvPr>
              <p:cNvSpPr/>
              <p:nvPr/>
            </p:nvSpPr>
            <p:spPr>
              <a:xfrm>
                <a:off x="477685" y="6422834"/>
                <a:ext cx="6581140" cy="0"/>
              </a:xfrm>
              <a:custGeom>
                <a:avLst/>
                <a:gdLst/>
                <a:ahLst/>
                <a:cxnLst/>
                <a:rect l="l" t="t" r="r" b="b"/>
                <a:pathLst>
                  <a:path w="6581140">
                    <a:moveTo>
                      <a:pt x="0" y="0"/>
                    </a:moveTo>
                    <a:lnTo>
                      <a:pt x="6580593" y="0"/>
                    </a:lnTo>
                  </a:path>
                </a:pathLst>
              </a:custGeom>
              <a:ln w="5054">
                <a:solidFill>
                  <a:srgbClr val="000000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  <p:sp>
            <p:nvSpPr>
              <p:cNvPr id="166" name="object 112">
                <a:extLst>
                  <a:ext uri="{FF2B5EF4-FFF2-40B4-BE49-F238E27FC236}">
                    <a16:creationId xmlns:a16="http://schemas.microsoft.com/office/drawing/2014/main" id="{9255ECED-01AF-4921-B1BD-46ACDF911241}"/>
                  </a:ext>
                </a:extLst>
              </p:cNvPr>
              <p:cNvSpPr/>
              <p:nvPr/>
            </p:nvSpPr>
            <p:spPr>
              <a:xfrm>
                <a:off x="7110095" y="6422834"/>
                <a:ext cx="254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5400">
                    <a:moveTo>
                      <a:pt x="0" y="0"/>
                    </a:moveTo>
                    <a:lnTo>
                      <a:pt x="25311" y="0"/>
                    </a:lnTo>
                  </a:path>
                </a:pathLst>
              </a:custGeom>
              <a:ln w="505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</p:grpSp>
        <p:sp>
          <p:nvSpPr>
            <p:cNvPr id="119" name="object 113">
              <a:extLst>
                <a:ext uri="{FF2B5EF4-FFF2-40B4-BE49-F238E27FC236}">
                  <a16:creationId xmlns:a16="http://schemas.microsoft.com/office/drawing/2014/main" id="{C38A7872-4852-447F-B61B-5947A67D12CF}"/>
                </a:ext>
              </a:extLst>
            </p:cNvPr>
            <p:cNvSpPr txBox="1"/>
            <p:nvPr/>
          </p:nvSpPr>
          <p:spPr>
            <a:xfrm>
              <a:off x="3014839" y="3072310"/>
              <a:ext cx="123395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29" dirty="0">
                  <a:latin typeface="PMingLiU"/>
                  <a:cs typeface="PMingLiU"/>
                </a:rPr>
                <a:t>Dist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120" name="object 114">
              <a:extLst>
                <a:ext uri="{FF2B5EF4-FFF2-40B4-BE49-F238E27FC236}">
                  <a16:creationId xmlns:a16="http://schemas.microsoft.com/office/drawing/2014/main" id="{322D99EA-DC02-429E-9020-5EED347B556D}"/>
                </a:ext>
              </a:extLst>
            </p:cNvPr>
            <p:cNvSpPr txBox="1"/>
            <p:nvPr/>
          </p:nvSpPr>
          <p:spPr>
            <a:xfrm>
              <a:off x="3484823" y="3072310"/>
              <a:ext cx="67378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  <a:tabLst>
                  <a:tab pos="251984" algn="l"/>
                  <a:tab pos="498164" algn="l"/>
                </a:tabLst>
              </a:pPr>
              <a:r>
                <a:rPr sz="481" spc="14" dirty="0">
                  <a:latin typeface="PMingLiU"/>
                  <a:cs typeface="PMingLiU"/>
                </a:rPr>
                <a:t>0.0197	0.0264	0.0348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121" name="object 115">
              <a:extLst>
                <a:ext uri="{FF2B5EF4-FFF2-40B4-BE49-F238E27FC236}">
                  <a16:creationId xmlns:a16="http://schemas.microsoft.com/office/drawing/2014/main" id="{F838C7E8-4460-4E7F-B654-151AABFDCA68}"/>
                </a:ext>
              </a:extLst>
            </p:cNvPr>
            <p:cNvSpPr txBox="1"/>
            <p:nvPr/>
          </p:nvSpPr>
          <p:spPr>
            <a:xfrm>
              <a:off x="4481559" y="3072310"/>
              <a:ext cx="67378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  <a:tabLst>
                  <a:tab pos="251984" algn="l"/>
                  <a:tab pos="498164" algn="l"/>
                </a:tabLst>
              </a:pPr>
              <a:r>
                <a:rPr sz="481" spc="14" dirty="0">
                  <a:latin typeface="PMingLiU"/>
                  <a:cs typeface="PMingLiU"/>
                </a:rPr>
                <a:t>0.0228	0.0266	0.0287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122" name="object 116">
              <a:extLst>
                <a:ext uri="{FF2B5EF4-FFF2-40B4-BE49-F238E27FC236}">
                  <a16:creationId xmlns:a16="http://schemas.microsoft.com/office/drawing/2014/main" id="{367AE68E-2465-4FB1-B0E5-E446E5266F70}"/>
                </a:ext>
              </a:extLst>
            </p:cNvPr>
            <p:cNvSpPr txBox="1"/>
            <p:nvPr/>
          </p:nvSpPr>
          <p:spPr>
            <a:xfrm>
              <a:off x="5478356" y="3072310"/>
              <a:ext cx="673786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  <a:tabLst>
                  <a:tab pos="251984" algn="l"/>
                  <a:tab pos="498164" algn="l"/>
                </a:tabLst>
              </a:pPr>
              <a:r>
                <a:rPr sz="481" spc="14" dirty="0">
                  <a:latin typeface="PMingLiU"/>
                  <a:cs typeface="PMingLiU"/>
                </a:rPr>
                <a:t>0.0362	0.0379	0.0511</a:t>
              </a:r>
              <a:endParaRPr sz="481" dirty="0">
                <a:latin typeface="PMingLiU"/>
                <a:cs typeface="PMingLiU"/>
              </a:endParaRPr>
            </a:p>
          </p:txBody>
        </p:sp>
        <p:grpSp>
          <p:nvGrpSpPr>
            <p:cNvPr id="123" name="object 117">
              <a:extLst>
                <a:ext uri="{FF2B5EF4-FFF2-40B4-BE49-F238E27FC236}">
                  <a16:creationId xmlns:a16="http://schemas.microsoft.com/office/drawing/2014/main" id="{EAAB78C5-D1B8-46BD-AD52-CBBDBC6849C2}"/>
                </a:ext>
              </a:extLst>
            </p:cNvPr>
            <p:cNvGrpSpPr/>
            <p:nvPr/>
          </p:nvGrpSpPr>
          <p:grpSpPr>
            <a:xfrm>
              <a:off x="2983214" y="3161182"/>
              <a:ext cx="3204914" cy="857046"/>
              <a:chOff x="475145" y="6572136"/>
              <a:chExt cx="6663055" cy="1781810"/>
            </a:xfrm>
          </p:grpSpPr>
          <p:sp>
            <p:nvSpPr>
              <p:cNvPr id="150" name="object 118">
                <a:extLst>
                  <a:ext uri="{FF2B5EF4-FFF2-40B4-BE49-F238E27FC236}">
                    <a16:creationId xmlns:a16="http://schemas.microsoft.com/office/drawing/2014/main" id="{D82C6974-93A2-4B84-A566-1700EFA31500}"/>
                  </a:ext>
                </a:extLst>
              </p:cNvPr>
              <p:cNvSpPr/>
              <p:nvPr/>
            </p:nvSpPr>
            <p:spPr>
              <a:xfrm>
                <a:off x="477685" y="6574676"/>
                <a:ext cx="254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5400">
                    <a:moveTo>
                      <a:pt x="0" y="0"/>
                    </a:moveTo>
                    <a:lnTo>
                      <a:pt x="25311" y="0"/>
                    </a:lnTo>
                  </a:path>
                </a:pathLst>
              </a:custGeom>
              <a:ln w="505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  <p:sp>
            <p:nvSpPr>
              <p:cNvPr id="151" name="object 119">
                <a:extLst>
                  <a:ext uri="{FF2B5EF4-FFF2-40B4-BE49-F238E27FC236}">
                    <a16:creationId xmlns:a16="http://schemas.microsoft.com/office/drawing/2014/main" id="{363B39D9-906E-41D0-B102-8D0570889042}"/>
                  </a:ext>
                </a:extLst>
              </p:cNvPr>
              <p:cNvSpPr/>
              <p:nvPr/>
            </p:nvSpPr>
            <p:spPr>
              <a:xfrm>
                <a:off x="554812" y="6574676"/>
                <a:ext cx="6503670" cy="0"/>
              </a:xfrm>
              <a:custGeom>
                <a:avLst/>
                <a:gdLst/>
                <a:ahLst/>
                <a:cxnLst/>
                <a:rect l="l" t="t" r="r" b="b"/>
                <a:pathLst>
                  <a:path w="6503670">
                    <a:moveTo>
                      <a:pt x="0" y="0"/>
                    </a:moveTo>
                    <a:lnTo>
                      <a:pt x="6503466" y="0"/>
                    </a:lnTo>
                  </a:path>
                </a:pathLst>
              </a:custGeom>
              <a:ln w="5054">
                <a:solidFill>
                  <a:srgbClr val="000000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  <p:pic>
            <p:nvPicPr>
              <p:cNvPr id="152" name="object 120">
                <a:extLst>
                  <a:ext uri="{FF2B5EF4-FFF2-40B4-BE49-F238E27FC236}">
                    <a16:creationId xmlns:a16="http://schemas.microsoft.com/office/drawing/2014/main" id="{C1A799E7-F699-4CAC-8F9D-695A5A7FC184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18730" y="6572148"/>
                <a:ext cx="404812" cy="1781175"/>
              </a:xfrm>
              <a:prstGeom prst="rect">
                <a:avLst/>
              </a:prstGeom>
            </p:spPr>
          </p:pic>
          <p:pic>
            <p:nvPicPr>
              <p:cNvPr id="153" name="object 121">
                <a:extLst>
                  <a:ext uri="{FF2B5EF4-FFF2-40B4-BE49-F238E27FC236}">
                    <a16:creationId xmlns:a16="http://schemas.microsoft.com/office/drawing/2014/main" id="{18E51030-76FA-44C4-A6AD-A4ED4D86A5C7}"/>
                  </a:ext>
                </a:extLst>
              </p:cNvPr>
              <p:cNvPicPr/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530565" y="6572148"/>
                <a:ext cx="404812" cy="1781175"/>
              </a:xfrm>
              <a:prstGeom prst="rect">
                <a:avLst/>
              </a:prstGeom>
            </p:spPr>
          </p:pic>
          <p:pic>
            <p:nvPicPr>
              <p:cNvPr id="154" name="object 122">
                <a:extLst>
                  <a:ext uri="{FF2B5EF4-FFF2-40B4-BE49-F238E27FC236}">
                    <a16:creationId xmlns:a16="http://schemas.microsoft.com/office/drawing/2014/main" id="{892A5F6B-48F0-4E1A-8F62-674C93F0C606}"/>
                  </a:ext>
                </a:extLst>
              </p:cNvPr>
              <p:cNvPicPr/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2042401" y="6572148"/>
                <a:ext cx="404812" cy="1781175"/>
              </a:xfrm>
              <a:prstGeom prst="rect">
                <a:avLst/>
              </a:prstGeom>
            </p:spPr>
          </p:pic>
          <p:pic>
            <p:nvPicPr>
              <p:cNvPr id="155" name="object 123">
                <a:extLst>
                  <a:ext uri="{FF2B5EF4-FFF2-40B4-BE49-F238E27FC236}">
                    <a16:creationId xmlns:a16="http://schemas.microsoft.com/office/drawing/2014/main" id="{7297E017-BB08-41B8-8195-71DEFB8A382A}"/>
                  </a:ext>
                </a:extLst>
              </p:cNvPr>
              <p:cNvPicPr/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2554223" y="6572148"/>
                <a:ext cx="404812" cy="1781175"/>
              </a:xfrm>
              <a:prstGeom prst="rect">
                <a:avLst/>
              </a:prstGeom>
            </p:spPr>
          </p:pic>
          <p:pic>
            <p:nvPicPr>
              <p:cNvPr id="156" name="object 124">
                <a:extLst>
                  <a:ext uri="{FF2B5EF4-FFF2-40B4-BE49-F238E27FC236}">
                    <a16:creationId xmlns:a16="http://schemas.microsoft.com/office/drawing/2014/main" id="{55C52040-6F42-4EB0-A5A6-22DE82B23DCF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091357" y="6572148"/>
                <a:ext cx="404812" cy="1781175"/>
              </a:xfrm>
              <a:prstGeom prst="rect">
                <a:avLst/>
              </a:prstGeom>
            </p:spPr>
          </p:pic>
          <p:pic>
            <p:nvPicPr>
              <p:cNvPr id="157" name="object 125">
                <a:extLst>
                  <a:ext uri="{FF2B5EF4-FFF2-40B4-BE49-F238E27FC236}">
                    <a16:creationId xmlns:a16="http://schemas.microsoft.com/office/drawing/2014/main" id="{8C37CA98-72CA-438C-AB43-3EA8F167D1DB}"/>
                  </a:ext>
                </a:extLst>
              </p:cNvPr>
              <p:cNvPicPr/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3603193" y="6572148"/>
                <a:ext cx="404812" cy="1781175"/>
              </a:xfrm>
              <a:prstGeom prst="rect">
                <a:avLst/>
              </a:prstGeom>
            </p:spPr>
          </p:pic>
          <p:pic>
            <p:nvPicPr>
              <p:cNvPr id="158" name="object 126">
                <a:extLst>
                  <a:ext uri="{FF2B5EF4-FFF2-40B4-BE49-F238E27FC236}">
                    <a16:creationId xmlns:a16="http://schemas.microsoft.com/office/drawing/2014/main" id="{10DDAADB-E74A-46F4-840C-F6329C764A1B}"/>
                  </a:ext>
                </a:extLst>
              </p:cNvPr>
              <p:cNvPicPr/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4115028" y="6572148"/>
                <a:ext cx="404812" cy="1781175"/>
              </a:xfrm>
              <a:prstGeom prst="rect">
                <a:avLst/>
              </a:prstGeom>
            </p:spPr>
          </p:pic>
          <p:pic>
            <p:nvPicPr>
              <p:cNvPr id="159" name="object 127">
                <a:extLst>
                  <a:ext uri="{FF2B5EF4-FFF2-40B4-BE49-F238E27FC236}">
                    <a16:creationId xmlns:a16="http://schemas.microsoft.com/office/drawing/2014/main" id="{D0E54DFC-0CA6-45B3-BE31-7E4FC3CD680A}"/>
                  </a:ext>
                </a:extLst>
              </p:cNvPr>
              <p:cNvPicPr/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4626851" y="6572148"/>
                <a:ext cx="404812" cy="1781175"/>
              </a:xfrm>
              <a:prstGeom prst="rect">
                <a:avLst/>
              </a:prstGeom>
            </p:spPr>
          </p:pic>
          <p:pic>
            <p:nvPicPr>
              <p:cNvPr id="160" name="object 128">
                <a:extLst>
                  <a:ext uri="{FF2B5EF4-FFF2-40B4-BE49-F238E27FC236}">
                    <a16:creationId xmlns:a16="http://schemas.microsoft.com/office/drawing/2014/main" id="{E0CD18D1-D7EB-43CF-92B0-19A7855C4D45}"/>
                  </a:ext>
                </a:extLst>
              </p:cNvPr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163985" y="6572148"/>
                <a:ext cx="404812" cy="1781175"/>
              </a:xfrm>
              <a:prstGeom prst="rect">
                <a:avLst/>
              </a:prstGeom>
            </p:spPr>
          </p:pic>
          <p:pic>
            <p:nvPicPr>
              <p:cNvPr id="161" name="object 129">
                <a:extLst>
                  <a:ext uri="{FF2B5EF4-FFF2-40B4-BE49-F238E27FC236}">
                    <a16:creationId xmlns:a16="http://schemas.microsoft.com/office/drawing/2014/main" id="{09B5DCDE-08C1-47D5-A6E2-3ED2D349F0D0}"/>
                  </a:ext>
                </a:extLst>
              </p:cNvPr>
              <p:cNvPicPr/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5675820" y="6572148"/>
                <a:ext cx="404812" cy="1781175"/>
              </a:xfrm>
              <a:prstGeom prst="rect">
                <a:avLst/>
              </a:prstGeom>
            </p:spPr>
          </p:pic>
          <p:pic>
            <p:nvPicPr>
              <p:cNvPr id="162" name="object 130">
                <a:extLst>
                  <a:ext uri="{FF2B5EF4-FFF2-40B4-BE49-F238E27FC236}">
                    <a16:creationId xmlns:a16="http://schemas.microsoft.com/office/drawing/2014/main" id="{981CD02D-6014-45E9-80B8-BBFE9B99B399}"/>
                  </a:ext>
                </a:extLst>
              </p:cNvPr>
              <p:cNvPicPr/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6187655" y="6572148"/>
                <a:ext cx="404812" cy="1781175"/>
              </a:xfrm>
              <a:prstGeom prst="rect">
                <a:avLst/>
              </a:prstGeom>
            </p:spPr>
          </p:pic>
          <p:sp>
            <p:nvSpPr>
              <p:cNvPr id="163" name="object 131">
                <a:extLst>
                  <a:ext uri="{FF2B5EF4-FFF2-40B4-BE49-F238E27FC236}">
                    <a16:creationId xmlns:a16="http://schemas.microsoft.com/office/drawing/2014/main" id="{68FE5AA7-E29E-453B-A60F-D462E54DE6DD}"/>
                  </a:ext>
                </a:extLst>
              </p:cNvPr>
              <p:cNvSpPr/>
              <p:nvPr/>
            </p:nvSpPr>
            <p:spPr>
              <a:xfrm>
                <a:off x="7110095" y="6574676"/>
                <a:ext cx="254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5400">
                    <a:moveTo>
                      <a:pt x="0" y="0"/>
                    </a:moveTo>
                    <a:lnTo>
                      <a:pt x="25311" y="0"/>
                    </a:lnTo>
                  </a:path>
                </a:pathLst>
              </a:custGeom>
              <a:ln w="505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  <p:pic>
            <p:nvPicPr>
              <p:cNvPr id="164" name="object 132">
                <a:extLst>
                  <a:ext uri="{FF2B5EF4-FFF2-40B4-BE49-F238E27FC236}">
                    <a16:creationId xmlns:a16="http://schemas.microsoft.com/office/drawing/2014/main" id="{E15D263A-6C99-4749-9674-1D73A3E617EE}"/>
                  </a:ext>
                </a:extLst>
              </p:cNvPr>
              <p:cNvPicPr/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6699478" y="6572148"/>
                <a:ext cx="404812" cy="1781175"/>
              </a:xfrm>
              <a:prstGeom prst="rect">
                <a:avLst/>
              </a:prstGeom>
            </p:spPr>
          </p:pic>
        </p:grpSp>
        <p:sp>
          <p:nvSpPr>
            <p:cNvPr id="124" name="object 133">
              <a:extLst>
                <a:ext uri="{FF2B5EF4-FFF2-40B4-BE49-F238E27FC236}">
                  <a16:creationId xmlns:a16="http://schemas.microsoft.com/office/drawing/2014/main" id="{985EAB96-8E12-4BF8-9EA1-DAB5DFBA9335}"/>
                </a:ext>
              </a:extLst>
            </p:cNvPr>
            <p:cNvSpPr txBox="1"/>
            <p:nvPr/>
          </p:nvSpPr>
          <p:spPr>
            <a:xfrm>
              <a:off x="3010783" y="3592054"/>
              <a:ext cx="64120" cy="143554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6109">
                <a:lnSpc>
                  <a:spcPts val="503"/>
                </a:lnSpc>
              </a:pPr>
              <a:r>
                <a:rPr sz="481" dirty="0">
                  <a:latin typeface="PMingLiU"/>
                  <a:cs typeface="PMingLiU"/>
                </a:rPr>
                <a:t>PCA</a:t>
              </a:r>
            </a:p>
          </p:txBody>
        </p:sp>
        <p:sp>
          <p:nvSpPr>
            <p:cNvPr id="125" name="object 134">
              <a:extLst>
                <a:ext uri="{FF2B5EF4-FFF2-40B4-BE49-F238E27FC236}">
                  <a16:creationId xmlns:a16="http://schemas.microsoft.com/office/drawing/2014/main" id="{2166A95D-C21B-469B-B75D-658F5ECE3C40}"/>
                </a:ext>
              </a:extLst>
            </p:cNvPr>
            <p:cNvSpPr txBox="1"/>
            <p:nvPr/>
          </p:nvSpPr>
          <p:spPr>
            <a:xfrm>
              <a:off x="5970995" y="4023991"/>
              <a:ext cx="90103" cy="79854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6109">
                <a:spcBef>
                  <a:spcPts val="46"/>
                </a:spcBef>
              </a:pPr>
              <a:r>
                <a:rPr sz="481" spc="26" dirty="0">
                  <a:latin typeface="PMingLiU"/>
                  <a:cs typeface="PMingLiU"/>
                </a:rPr>
                <a:t>(5)</a:t>
              </a:r>
              <a:endParaRPr sz="481" dirty="0">
                <a:latin typeface="PMingLiU"/>
                <a:cs typeface="PMingLiU"/>
              </a:endParaRPr>
            </a:p>
          </p:txBody>
        </p:sp>
        <p:sp>
          <p:nvSpPr>
            <p:cNvPr id="126" name="object 135">
              <a:extLst>
                <a:ext uri="{FF2B5EF4-FFF2-40B4-BE49-F238E27FC236}">
                  <a16:creationId xmlns:a16="http://schemas.microsoft.com/office/drawing/2014/main" id="{777FF63A-DE31-4267-BC9B-42897F7D8068}"/>
                </a:ext>
              </a:extLst>
            </p:cNvPr>
            <p:cNvSpPr/>
            <p:nvPr/>
          </p:nvSpPr>
          <p:spPr>
            <a:xfrm>
              <a:off x="2984436" y="4114085"/>
              <a:ext cx="3202470" cy="0"/>
            </a:xfrm>
            <a:custGeom>
              <a:avLst/>
              <a:gdLst/>
              <a:ahLst/>
              <a:cxnLst/>
              <a:rect l="l" t="t" r="r" b="b"/>
              <a:pathLst>
                <a:path w="6657975">
                  <a:moveTo>
                    <a:pt x="0" y="0"/>
                  </a:moveTo>
                  <a:lnTo>
                    <a:pt x="6657708" y="0"/>
                  </a:lnTo>
                </a:path>
              </a:pathLst>
            </a:custGeom>
            <a:ln w="50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673" dirty="0"/>
            </a:p>
          </p:txBody>
        </p:sp>
        <p:sp>
          <p:nvSpPr>
            <p:cNvPr id="127" name="object 136">
              <a:extLst>
                <a:ext uri="{FF2B5EF4-FFF2-40B4-BE49-F238E27FC236}">
                  <a16:creationId xmlns:a16="http://schemas.microsoft.com/office/drawing/2014/main" id="{2F04ABDC-879C-4BA7-8AC1-7C6A8B1A2402}"/>
                </a:ext>
              </a:extLst>
            </p:cNvPr>
            <p:cNvSpPr txBox="1"/>
            <p:nvPr/>
          </p:nvSpPr>
          <p:spPr>
            <a:xfrm>
              <a:off x="3014839" y="4023991"/>
              <a:ext cx="2913530" cy="383142"/>
            </a:xfrm>
            <a:prstGeom prst="rect">
              <a:avLst/>
            </a:prstGeom>
          </p:spPr>
          <p:txBody>
            <a:bodyPr vert="horz" wrap="square" lIns="0" tIns="5803" rIns="0" bIns="0" rtlCol="0">
              <a:spAutoFit/>
            </a:bodyPr>
            <a:lstStyle/>
            <a:p>
              <a:pPr marL="265423">
                <a:spcBef>
                  <a:spcPts val="46"/>
                </a:spcBef>
                <a:tabLst>
                  <a:tab pos="508244" algn="l"/>
                  <a:tab pos="769696" algn="l"/>
                  <a:tab pos="1005797" algn="l"/>
                  <a:tab pos="1262363" algn="l"/>
                  <a:tab pos="1505184" algn="l"/>
                  <a:tab pos="1766636" algn="l"/>
                  <a:tab pos="2012817" algn="l"/>
                  <a:tab pos="2259303" algn="l"/>
                  <a:tab pos="2502124" algn="l"/>
                  <a:tab pos="2763576" algn="l"/>
                </a:tabLst>
              </a:pPr>
              <a:r>
                <a:rPr sz="481" spc="31" dirty="0">
                  <a:latin typeface="PMingLiU"/>
                  <a:cs typeface="PMingLiU"/>
                </a:rPr>
                <a:t>Org	</a:t>
              </a:r>
              <a:r>
                <a:rPr sz="481" spc="24" dirty="0">
                  <a:latin typeface="PMingLiU"/>
                  <a:cs typeface="PMingLiU"/>
                </a:rPr>
                <a:t>(15)	</a:t>
              </a:r>
              <a:r>
                <a:rPr sz="481" spc="26" dirty="0">
                  <a:latin typeface="PMingLiU"/>
                  <a:cs typeface="PMingLiU"/>
                </a:rPr>
                <a:t>(7)	(5)	</a:t>
              </a:r>
              <a:r>
                <a:rPr sz="481" spc="31" dirty="0">
                  <a:latin typeface="PMingLiU"/>
                  <a:cs typeface="PMingLiU"/>
                </a:rPr>
                <a:t>Org	</a:t>
              </a:r>
              <a:r>
                <a:rPr sz="481" spc="24" dirty="0">
                  <a:latin typeface="PMingLiU"/>
                  <a:cs typeface="PMingLiU"/>
                </a:rPr>
                <a:t>(15)	</a:t>
              </a:r>
              <a:r>
                <a:rPr sz="481" spc="26" dirty="0">
                  <a:latin typeface="PMingLiU"/>
                  <a:cs typeface="PMingLiU"/>
                </a:rPr>
                <a:t>(7)	(5)	</a:t>
              </a:r>
              <a:r>
                <a:rPr sz="481" spc="31" dirty="0">
                  <a:latin typeface="PMingLiU"/>
                  <a:cs typeface="PMingLiU"/>
                </a:rPr>
                <a:t>Org	</a:t>
              </a:r>
              <a:r>
                <a:rPr sz="481" spc="24" dirty="0">
                  <a:latin typeface="PMingLiU"/>
                  <a:cs typeface="PMingLiU"/>
                </a:rPr>
                <a:t>(15)	</a:t>
              </a:r>
              <a:r>
                <a:rPr sz="481" spc="26" dirty="0">
                  <a:latin typeface="PMingLiU"/>
                  <a:cs typeface="PMingLiU"/>
                </a:rPr>
                <a:t>(7)</a:t>
              </a:r>
              <a:endParaRPr sz="481" dirty="0">
                <a:latin typeface="PMingLiU"/>
                <a:cs typeface="PMingLiU"/>
              </a:endParaRPr>
            </a:p>
            <a:p>
              <a:pPr marL="6109">
                <a:lnSpc>
                  <a:spcPts val="577"/>
                </a:lnSpc>
                <a:spcBef>
                  <a:spcPts val="17"/>
                </a:spcBef>
              </a:pPr>
              <a:r>
                <a:rPr sz="481" spc="19" dirty="0">
                  <a:latin typeface="PMingLiU"/>
                  <a:cs typeface="PMingLiU"/>
                </a:rPr>
                <a:t>Acc</a:t>
              </a:r>
              <a:r>
                <a:rPr sz="481" spc="29" dirty="0">
                  <a:latin typeface="PMingLiU"/>
                  <a:cs typeface="PMingLiU"/>
                </a:rPr>
                <a:t> </a:t>
              </a:r>
              <a:r>
                <a:rPr sz="481" spc="7" dirty="0">
                  <a:latin typeface="PMingLiU"/>
                  <a:cs typeface="PMingLiU"/>
                </a:rPr>
                <a:t>:</a:t>
              </a:r>
              <a:r>
                <a:rPr sz="481" spc="82" dirty="0">
                  <a:latin typeface="PMingLiU"/>
                  <a:cs typeface="PMingLiU"/>
                </a:rPr>
                <a:t> </a:t>
              </a:r>
              <a:r>
                <a:rPr sz="481" spc="22" dirty="0">
                  <a:latin typeface="PMingLiU"/>
                  <a:cs typeface="PMingLiU"/>
                </a:rPr>
                <a:t>Average</a:t>
              </a:r>
              <a:r>
                <a:rPr sz="481" spc="29" dirty="0">
                  <a:latin typeface="PMingLiU"/>
                  <a:cs typeface="PMingLiU"/>
                </a:rPr>
                <a:t> </a:t>
              </a:r>
              <a:r>
                <a:rPr sz="481" spc="26" dirty="0">
                  <a:latin typeface="PMingLiU"/>
                  <a:cs typeface="PMingLiU"/>
                </a:rPr>
                <a:t>accuracy</a:t>
              </a:r>
              <a:r>
                <a:rPr sz="481" spc="31" dirty="0">
                  <a:latin typeface="PMingLiU"/>
                  <a:cs typeface="PMingLiU"/>
                </a:rPr>
                <a:t> </a:t>
              </a:r>
              <a:r>
                <a:rPr sz="481" spc="26" dirty="0">
                  <a:latin typeface="PMingLiU"/>
                  <a:cs typeface="PMingLiU"/>
                </a:rPr>
                <a:t>on</a:t>
              </a:r>
              <a:r>
                <a:rPr sz="481" spc="29" dirty="0">
                  <a:latin typeface="PMingLiU"/>
                  <a:cs typeface="PMingLiU"/>
                </a:rPr>
                <a:t> testing</a:t>
              </a:r>
              <a:r>
                <a:rPr sz="481" spc="31" dirty="0">
                  <a:latin typeface="PMingLiU"/>
                  <a:cs typeface="PMingLiU"/>
                </a:rPr>
                <a:t> </a:t>
              </a:r>
              <a:r>
                <a:rPr sz="481" spc="43" dirty="0">
                  <a:latin typeface="PMingLiU"/>
                  <a:cs typeface="PMingLiU"/>
                </a:rPr>
                <a:t>data</a:t>
              </a:r>
              <a:endParaRPr sz="481" dirty="0">
                <a:latin typeface="PMingLiU"/>
                <a:cs typeface="PMingLiU"/>
              </a:endParaRPr>
            </a:p>
            <a:p>
              <a:pPr marL="6109" marR="368355">
                <a:lnSpc>
                  <a:spcPts val="577"/>
                </a:lnSpc>
                <a:spcBef>
                  <a:spcPts val="19"/>
                </a:spcBef>
              </a:pPr>
              <a:r>
                <a:rPr sz="481" spc="24" dirty="0">
                  <a:latin typeface="PMingLiU"/>
                  <a:cs typeface="PMingLiU"/>
                </a:rPr>
                <a:t>Dist:</a:t>
              </a:r>
              <a:r>
                <a:rPr sz="481" spc="91" dirty="0">
                  <a:latin typeface="PMingLiU"/>
                  <a:cs typeface="PMingLiU"/>
                </a:rPr>
                <a:t> </a:t>
              </a:r>
              <a:r>
                <a:rPr sz="481" spc="22" dirty="0">
                  <a:latin typeface="PMingLiU"/>
                  <a:cs typeface="PMingLiU"/>
                </a:rPr>
                <a:t>Average</a:t>
              </a:r>
              <a:r>
                <a:rPr sz="481" spc="36" dirty="0">
                  <a:latin typeface="PMingLiU"/>
                  <a:cs typeface="PMingLiU"/>
                </a:rPr>
                <a:t> </a:t>
              </a:r>
              <a:r>
                <a:rPr sz="481" spc="26" dirty="0">
                  <a:latin typeface="PMingLiU"/>
                  <a:cs typeface="PMingLiU"/>
                </a:rPr>
                <a:t>Euclidean</a:t>
              </a:r>
              <a:r>
                <a:rPr sz="481" spc="38" dirty="0">
                  <a:latin typeface="PMingLiU"/>
                  <a:cs typeface="PMingLiU"/>
                </a:rPr>
                <a:t> </a:t>
              </a:r>
              <a:r>
                <a:rPr sz="481" spc="26" dirty="0">
                  <a:latin typeface="PMingLiU"/>
                  <a:cs typeface="PMingLiU"/>
                </a:rPr>
                <a:t>distance</a:t>
              </a:r>
              <a:r>
                <a:rPr sz="481" spc="36" dirty="0">
                  <a:latin typeface="PMingLiU"/>
                  <a:cs typeface="PMingLiU"/>
                </a:rPr>
                <a:t> </a:t>
              </a:r>
              <a:r>
                <a:rPr sz="481" spc="24" dirty="0">
                  <a:latin typeface="PMingLiU"/>
                  <a:cs typeface="PMingLiU"/>
                </a:rPr>
                <a:t>between</a:t>
              </a:r>
              <a:r>
                <a:rPr sz="481" spc="38" dirty="0">
                  <a:latin typeface="PMingLiU"/>
                  <a:cs typeface="PMingLiU"/>
                </a:rPr>
                <a:t> </a:t>
              </a:r>
              <a:r>
                <a:rPr sz="481" spc="19" dirty="0">
                  <a:latin typeface="PMingLiU"/>
                  <a:cs typeface="PMingLiU"/>
                </a:rPr>
                <a:t>original</a:t>
              </a:r>
              <a:r>
                <a:rPr sz="481" spc="36" dirty="0">
                  <a:latin typeface="PMingLiU"/>
                  <a:cs typeface="PMingLiU"/>
                </a:rPr>
                <a:t> </a:t>
              </a:r>
              <a:r>
                <a:rPr sz="481" spc="22" dirty="0">
                  <a:latin typeface="PMingLiU"/>
                  <a:cs typeface="PMingLiU"/>
                </a:rPr>
                <a:t>images</a:t>
              </a:r>
              <a:r>
                <a:rPr sz="481" spc="38" dirty="0">
                  <a:latin typeface="PMingLiU"/>
                  <a:cs typeface="PMingLiU"/>
                </a:rPr>
                <a:t> and</a:t>
              </a:r>
              <a:r>
                <a:rPr sz="481" spc="36" dirty="0">
                  <a:latin typeface="PMingLiU"/>
                  <a:cs typeface="PMingLiU"/>
                </a:rPr>
                <a:t> reconstructed/perturbed</a:t>
              </a:r>
              <a:r>
                <a:rPr sz="481" spc="38" dirty="0">
                  <a:latin typeface="PMingLiU"/>
                  <a:cs typeface="PMingLiU"/>
                </a:rPr>
                <a:t> </a:t>
              </a:r>
              <a:r>
                <a:rPr sz="481" spc="22" dirty="0">
                  <a:latin typeface="PMingLiU"/>
                  <a:cs typeface="PMingLiU"/>
                </a:rPr>
                <a:t>images </a:t>
              </a:r>
              <a:r>
                <a:rPr sz="481" spc="-118" dirty="0">
                  <a:latin typeface="PMingLiU"/>
                  <a:cs typeface="PMingLiU"/>
                </a:rPr>
                <a:t> </a:t>
              </a:r>
              <a:r>
                <a:rPr sz="481" spc="31" dirty="0">
                  <a:latin typeface="PMingLiU"/>
                  <a:cs typeface="PMingLiU"/>
                </a:rPr>
                <a:t>Org </a:t>
              </a:r>
              <a:r>
                <a:rPr sz="481" spc="7" dirty="0">
                  <a:latin typeface="PMingLiU"/>
                  <a:cs typeface="PMingLiU"/>
                </a:rPr>
                <a:t>:</a:t>
              </a:r>
              <a:r>
                <a:rPr sz="481" spc="87" dirty="0">
                  <a:latin typeface="PMingLiU"/>
                  <a:cs typeface="PMingLiU"/>
                </a:rPr>
                <a:t> </a:t>
              </a:r>
              <a:r>
                <a:rPr sz="481" spc="24" dirty="0">
                  <a:latin typeface="PMingLiU"/>
                  <a:cs typeface="PMingLiU"/>
                </a:rPr>
                <a:t>Original</a:t>
              </a:r>
              <a:r>
                <a:rPr sz="481" spc="34" dirty="0">
                  <a:latin typeface="PMingLiU"/>
                  <a:cs typeface="PMingLiU"/>
                </a:rPr>
                <a:t> </a:t>
              </a:r>
              <a:r>
                <a:rPr sz="481" spc="22" dirty="0">
                  <a:latin typeface="PMingLiU"/>
                  <a:cs typeface="PMingLiU"/>
                </a:rPr>
                <a:t>images</a:t>
              </a:r>
              <a:endParaRPr sz="481" dirty="0">
                <a:latin typeface="PMingLiU"/>
                <a:cs typeface="PMingLiU"/>
              </a:endParaRPr>
            </a:p>
            <a:p>
              <a:pPr marL="6109">
                <a:lnSpc>
                  <a:spcPts val="553"/>
                </a:lnSpc>
              </a:pPr>
              <a:r>
                <a:rPr sz="481" spc="29" dirty="0">
                  <a:latin typeface="PMingLiU"/>
                  <a:cs typeface="PMingLiU"/>
                </a:rPr>
                <a:t>(.)</a:t>
              </a:r>
              <a:r>
                <a:rPr sz="481" spc="91" dirty="0">
                  <a:latin typeface="PMingLiU"/>
                  <a:cs typeface="PMingLiU"/>
                </a:rPr>
                <a:t> </a:t>
              </a:r>
              <a:r>
                <a:rPr sz="481" spc="31" dirty="0">
                  <a:latin typeface="PMingLiU"/>
                  <a:cs typeface="PMingLiU"/>
                </a:rPr>
                <a:t>Experiment</a:t>
              </a:r>
              <a:r>
                <a:rPr sz="481" spc="38" dirty="0">
                  <a:latin typeface="PMingLiU"/>
                  <a:cs typeface="PMingLiU"/>
                </a:rPr>
                <a:t> </a:t>
              </a:r>
              <a:r>
                <a:rPr sz="481" spc="31" dirty="0">
                  <a:latin typeface="PMingLiU"/>
                  <a:cs typeface="PMingLiU"/>
                </a:rPr>
                <a:t>parameters:</a:t>
              </a:r>
              <a:r>
                <a:rPr sz="481" spc="91" dirty="0">
                  <a:latin typeface="PMingLiU"/>
                  <a:cs typeface="PMingLiU"/>
                </a:rPr>
                <a:t> </a:t>
              </a:r>
              <a:r>
                <a:rPr sz="481" spc="17" dirty="0">
                  <a:latin typeface="PMingLiU"/>
                  <a:cs typeface="PMingLiU"/>
                </a:rPr>
                <a:t>epsilon</a:t>
              </a:r>
              <a:r>
                <a:rPr sz="481" spc="38" dirty="0">
                  <a:latin typeface="PMingLiU"/>
                  <a:cs typeface="PMingLiU"/>
                </a:rPr>
                <a:t> </a:t>
              </a:r>
              <a:r>
                <a:rPr sz="481" spc="12" dirty="0">
                  <a:latin typeface="PMingLiU"/>
                  <a:cs typeface="PMingLiU"/>
                </a:rPr>
                <a:t>for</a:t>
              </a:r>
              <a:r>
                <a:rPr sz="481" spc="36" dirty="0">
                  <a:latin typeface="PMingLiU"/>
                  <a:cs typeface="PMingLiU"/>
                </a:rPr>
                <a:t> </a:t>
              </a:r>
              <a:r>
                <a:rPr sz="481" spc="55" dirty="0">
                  <a:latin typeface="PMingLiU"/>
                  <a:cs typeface="PMingLiU"/>
                </a:rPr>
                <a:t>DP</a:t>
              </a:r>
              <a:r>
                <a:rPr sz="481" spc="38" dirty="0">
                  <a:latin typeface="PMingLiU"/>
                  <a:cs typeface="PMingLiU"/>
                </a:rPr>
                <a:t> and </a:t>
              </a:r>
              <a:r>
                <a:rPr sz="481" spc="31" dirty="0">
                  <a:latin typeface="PMingLiU"/>
                  <a:cs typeface="PMingLiU"/>
                </a:rPr>
                <a:t>number</a:t>
              </a:r>
              <a:r>
                <a:rPr sz="481" spc="36" dirty="0">
                  <a:latin typeface="PMingLiU"/>
                  <a:cs typeface="PMingLiU"/>
                </a:rPr>
                <a:t> </a:t>
              </a:r>
              <a:r>
                <a:rPr sz="481" spc="2" dirty="0">
                  <a:latin typeface="PMingLiU"/>
                  <a:cs typeface="PMingLiU"/>
                </a:rPr>
                <a:t>of</a:t>
              </a:r>
              <a:r>
                <a:rPr sz="481" spc="38" dirty="0">
                  <a:latin typeface="PMingLiU"/>
                  <a:cs typeface="PMingLiU"/>
                </a:rPr>
                <a:t> </a:t>
              </a:r>
              <a:r>
                <a:rPr sz="481" spc="26" dirty="0">
                  <a:latin typeface="PMingLiU"/>
                  <a:cs typeface="PMingLiU"/>
                </a:rPr>
                <a:t>reduced</a:t>
              </a:r>
              <a:r>
                <a:rPr sz="481" spc="38" dirty="0">
                  <a:latin typeface="PMingLiU"/>
                  <a:cs typeface="PMingLiU"/>
                </a:rPr>
                <a:t> </a:t>
              </a:r>
              <a:r>
                <a:rPr sz="481" spc="22" dirty="0">
                  <a:latin typeface="PMingLiU"/>
                  <a:cs typeface="PMingLiU"/>
                </a:rPr>
                <a:t>dimensions</a:t>
              </a:r>
              <a:r>
                <a:rPr sz="481" spc="38" dirty="0">
                  <a:latin typeface="PMingLiU"/>
                  <a:cs typeface="PMingLiU"/>
                </a:rPr>
                <a:t> </a:t>
              </a:r>
              <a:r>
                <a:rPr sz="481" spc="14" dirty="0">
                  <a:latin typeface="PMingLiU"/>
                  <a:cs typeface="PMingLiU"/>
                </a:rPr>
                <a:t>for</a:t>
              </a:r>
              <a:r>
                <a:rPr sz="481" spc="36" dirty="0">
                  <a:latin typeface="PMingLiU"/>
                  <a:cs typeface="PMingLiU"/>
                </a:rPr>
                <a:t> </a:t>
              </a:r>
              <a:r>
                <a:rPr sz="481" spc="51" dirty="0">
                  <a:latin typeface="PMingLiU"/>
                  <a:cs typeface="PMingLiU"/>
                </a:rPr>
                <a:t>PCA</a:t>
              </a:r>
              <a:r>
                <a:rPr sz="481" spc="38" dirty="0">
                  <a:latin typeface="PMingLiU"/>
                  <a:cs typeface="PMingLiU"/>
                </a:rPr>
                <a:t> and AutoGAN-DRP</a:t>
              </a:r>
              <a:endParaRPr sz="481" dirty="0">
                <a:latin typeface="PMingLiU"/>
                <a:cs typeface="PMingLiU"/>
              </a:endParaRPr>
            </a:p>
          </p:txBody>
        </p:sp>
        <p:grpSp>
          <p:nvGrpSpPr>
            <p:cNvPr id="128" name="object 137">
              <a:extLst>
                <a:ext uri="{FF2B5EF4-FFF2-40B4-BE49-F238E27FC236}">
                  <a16:creationId xmlns:a16="http://schemas.microsoft.com/office/drawing/2014/main" id="{3389B498-4C3D-454D-A2A5-A945E3AAAE63}"/>
                </a:ext>
              </a:extLst>
            </p:cNvPr>
            <p:cNvGrpSpPr/>
            <p:nvPr/>
          </p:nvGrpSpPr>
          <p:grpSpPr>
            <a:xfrm>
              <a:off x="2983220" y="732967"/>
              <a:ext cx="3204914" cy="3677114"/>
              <a:chOff x="475157" y="1523847"/>
              <a:chExt cx="6663055" cy="7644765"/>
            </a:xfrm>
          </p:grpSpPr>
          <p:sp>
            <p:nvSpPr>
              <p:cNvPr id="129" name="object 138">
                <a:extLst>
                  <a:ext uri="{FF2B5EF4-FFF2-40B4-BE49-F238E27FC236}">
                    <a16:creationId xmlns:a16="http://schemas.microsoft.com/office/drawing/2014/main" id="{B2FA3429-0299-4E55-BBCD-701218EB6C56}"/>
                  </a:ext>
                </a:extLst>
              </p:cNvPr>
              <p:cNvSpPr/>
              <p:nvPr/>
            </p:nvSpPr>
            <p:spPr>
              <a:xfrm>
                <a:off x="477685" y="9165615"/>
                <a:ext cx="66579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6657975">
                    <a:moveTo>
                      <a:pt x="0" y="0"/>
                    </a:moveTo>
                    <a:lnTo>
                      <a:pt x="6657708" y="0"/>
                    </a:lnTo>
                  </a:path>
                </a:pathLst>
              </a:custGeom>
              <a:ln w="505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  <p:sp>
            <p:nvSpPr>
              <p:cNvPr id="130" name="object 139">
                <a:extLst>
                  <a:ext uri="{FF2B5EF4-FFF2-40B4-BE49-F238E27FC236}">
                    <a16:creationId xmlns:a16="http://schemas.microsoft.com/office/drawing/2014/main" id="{DA5BFADA-6ED6-44D2-A4A9-053A397D7249}"/>
                  </a:ext>
                </a:extLst>
              </p:cNvPr>
              <p:cNvSpPr/>
              <p:nvPr/>
            </p:nvSpPr>
            <p:spPr>
              <a:xfrm>
                <a:off x="477685" y="1523847"/>
                <a:ext cx="0" cy="7644765"/>
              </a:xfrm>
              <a:custGeom>
                <a:avLst/>
                <a:gdLst/>
                <a:ahLst/>
                <a:cxnLst/>
                <a:rect l="l" t="t" r="r" b="b"/>
                <a:pathLst>
                  <a:path h="7644765">
                    <a:moveTo>
                      <a:pt x="0" y="7644295"/>
                    </a:moveTo>
                    <a:lnTo>
                      <a:pt x="0" y="0"/>
                    </a:lnTo>
                  </a:path>
                </a:pathLst>
              </a:custGeom>
              <a:ln w="505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  <p:sp>
            <p:nvSpPr>
              <p:cNvPr id="131" name="object 140">
                <a:extLst>
                  <a:ext uri="{FF2B5EF4-FFF2-40B4-BE49-F238E27FC236}">
                    <a16:creationId xmlns:a16="http://schemas.microsoft.com/office/drawing/2014/main" id="{CF796E72-5F28-49C6-8E4C-56EB3FEE7E75}"/>
                  </a:ext>
                </a:extLst>
              </p:cNvPr>
              <p:cNvSpPr/>
              <p:nvPr/>
            </p:nvSpPr>
            <p:spPr>
              <a:xfrm>
                <a:off x="942822" y="1523860"/>
                <a:ext cx="0" cy="162560"/>
              </a:xfrm>
              <a:custGeom>
                <a:avLst/>
                <a:gdLst/>
                <a:ahLst/>
                <a:cxnLst/>
                <a:rect l="l" t="t" r="r" b="b"/>
                <a:pathLst>
                  <a:path h="162560">
                    <a:moveTo>
                      <a:pt x="0" y="161950"/>
                    </a:moveTo>
                    <a:lnTo>
                      <a:pt x="0" y="0"/>
                    </a:lnTo>
                  </a:path>
                </a:pathLst>
              </a:custGeom>
              <a:ln w="505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  <p:sp>
            <p:nvSpPr>
              <p:cNvPr id="132" name="object 141">
                <a:extLst>
                  <a:ext uri="{FF2B5EF4-FFF2-40B4-BE49-F238E27FC236}">
                    <a16:creationId xmlns:a16="http://schemas.microsoft.com/office/drawing/2014/main" id="{7C7C356B-0B99-45A5-88EA-E8C3DDC148E1}"/>
                  </a:ext>
                </a:extLst>
              </p:cNvPr>
              <p:cNvSpPr/>
              <p:nvPr/>
            </p:nvSpPr>
            <p:spPr>
              <a:xfrm>
                <a:off x="3015449" y="1523860"/>
                <a:ext cx="0" cy="162560"/>
              </a:xfrm>
              <a:custGeom>
                <a:avLst/>
                <a:gdLst/>
                <a:ahLst/>
                <a:cxnLst/>
                <a:rect l="l" t="t" r="r" b="b"/>
                <a:pathLst>
                  <a:path h="162560">
                    <a:moveTo>
                      <a:pt x="0" y="161950"/>
                    </a:moveTo>
                    <a:lnTo>
                      <a:pt x="0" y="0"/>
                    </a:lnTo>
                  </a:path>
                </a:pathLst>
              </a:custGeom>
              <a:ln w="505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  <p:sp>
            <p:nvSpPr>
              <p:cNvPr id="133" name="object 142">
                <a:extLst>
                  <a:ext uri="{FF2B5EF4-FFF2-40B4-BE49-F238E27FC236}">
                    <a16:creationId xmlns:a16="http://schemas.microsoft.com/office/drawing/2014/main" id="{32E5224B-F9B6-42B1-BB8B-5B380A160401}"/>
                  </a:ext>
                </a:extLst>
              </p:cNvPr>
              <p:cNvSpPr/>
              <p:nvPr/>
            </p:nvSpPr>
            <p:spPr>
              <a:xfrm>
                <a:off x="5088077" y="1523860"/>
                <a:ext cx="0" cy="162560"/>
              </a:xfrm>
              <a:custGeom>
                <a:avLst/>
                <a:gdLst/>
                <a:ahLst/>
                <a:cxnLst/>
                <a:rect l="l" t="t" r="r" b="b"/>
                <a:pathLst>
                  <a:path h="162560">
                    <a:moveTo>
                      <a:pt x="0" y="161950"/>
                    </a:moveTo>
                    <a:lnTo>
                      <a:pt x="0" y="0"/>
                    </a:lnTo>
                  </a:path>
                </a:pathLst>
              </a:custGeom>
              <a:ln w="505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  <p:sp>
            <p:nvSpPr>
              <p:cNvPr id="134" name="object 143">
                <a:extLst>
                  <a:ext uri="{FF2B5EF4-FFF2-40B4-BE49-F238E27FC236}">
                    <a16:creationId xmlns:a16="http://schemas.microsoft.com/office/drawing/2014/main" id="{BC120196-B76A-4EB5-8D1F-E41BD8530D26}"/>
                  </a:ext>
                </a:extLst>
              </p:cNvPr>
              <p:cNvSpPr/>
              <p:nvPr/>
            </p:nvSpPr>
            <p:spPr>
              <a:xfrm>
                <a:off x="917511" y="1523860"/>
                <a:ext cx="0" cy="7031990"/>
              </a:xfrm>
              <a:custGeom>
                <a:avLst/>
                <a:gdLst/>
                <a:ahLst/>
                <a:cxnLst/>
                <a:rect l="l" t="t" r="r" b="b"/>
                <a:pathLst>
                  <a:path h="7031990">
                    <a:moveTo>
                      <a:pt x="0" y="7031901"/>
                    </a:moveTo>
                    <a:lnTo>
                      <a:pt x="0" y="0"/>
                    </a:lnTo>
                  </a:path>
                </a:pathLst>
              </a:custGeom>
              <a:ln w="505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  <p:sp>
            <p:nvSpPr>
              <p:cNvPr id="135" name="object 144">
                <a:extLst>
                  <a:ext uri="{FF2B5EF4-FFF2-40B4-BE49-F238E27FC236}">
                    <a16:creationId xmlns:a16="http://schemas.microsoft.com/office/drawing/2014/main" id="{73557441-A980-4D00-AB42-26F6D8B56380}"/>
                  </a:ext>
                </a:extLst>
              </p:cNvPr>
              <p:cNvSpPr/>
              <p:nvPr/>
            </p:nvSpPr>
            <p:spPr>
              <a:xfrm>
                <a:off x="942822" y="1523860"/>
                <a:ext cx="0" cy="7031990"/>
              </a:xfrm>
              <a:custGeom>
                <a:avLst/>
                <a:gdLst/>
                <a:ahLst/>
                <a:cxnLst/>
                <a:rect l="l" t="t" r="r" b="b"/>
                <a:pathLst>
                  <a:path h="7031990">
                    <a:moveTo>
                      <a:pt x="0" y="7031901"/>
                    </a:moveTo>
                    <a:lnTo>
                      <a:pt x="0" y="0"/>
                    </a:lnTo>
                  </a:path>
                </a:pathLst>
              </a:custGeom>
              <a:ln w="505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  <p:sp>
            <p:nvSpPr>
              <p:cNvPr id="136" name="object 145">
                <a:extLst>
                  <a:ext uri="{FF2B5EF4-FFF2-40B4-BE49-F238E27FC236}">
                    <a16:creationId xmlns:a16="http://schemas.microsoft.com/office/drawing/2014/main" id="{92813D25-3927-42AA-820D-6146E93CA0DF}"/>
                  </a:ext>
                </a:extLst>
              </p:cNvPr>
              <p:cNvSpPr/>
              <p:nvPr/>
            </p:nvSpPr>
            <p:spPr>
              <a:xfrm>
                <a:off x="1454645" y="1680743"/>
                <a:ext cx="0" cy="6875145"/>
              </a:xfrm>
              <a:custGeom>
                <a:avLst/>
                <a:gdLst/>
                <a:ahLst/>
                <a:cxnLst/>
                <a:rect l="l" t="t" r="r" b="b"/>
                <a:pathLst>
                  <a:path h="6875145">
                    <a:moveTo>
                      <a:pt x="0" y="6875018"/>
                    </a:moveTo>
                    <a:lnTo>
                      <a:pt x="0" y="0"/>
                    </a:lnTo>
                  </a:path>
                </a:pathLst>
              </a:custGeom>
              <a:ln w="505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  <p:sp>
            <p:nvSpPr>
              <p:cNvPr id="137" name="object 146">
                <a:extLst>
                  <a:ext uri="{FF2B5EF4-FFF2-40B4-BE49-F238E27FC236}">
                    <a16:creationId xmlns:a16="http://schemas.microsoft.com/office/drawing/2014/main" id="{BDA32B4F-9CE4-48C9-B207-1BB40293D8C7}"/>
                  </a:ext>
                </a:extLst>
              </p:cNvPr>
              <p:cNvSpPr/>
              <p:nvPr/>
            </p:nvSpPr>
            <p:spPr>
              <a:xfrm>
                <a:off x="1966480" y="1680743"/>
                <a:ext cx="0" cy="6875145"/>
              </a:xfrm>
              <a:custGeom>
                <a:avLst/>
                <a:gdLst/>
                <a:ahLst/>
                <a:cxnLst/>
                <a:rect l="l" t="t" r="r" b="b"/>
                <a:pathLst>
                  <a:path h="6875145">
                    <a:moveTo>
                      <a:pt x="0" y="6875018"/>
                    </a:moveTo>
                    <a:lnTo>
                      <a:pt x="0" y="0"/>
                    </a:lnTo>
                  </a:path>
                </a:pathLst>
              </a:custGeom>
              <a:ln w="505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  <p:sp>
            <p:nvSpPr>
              <p:cNvPr id="138" name="object 147">
                <a:extLst>
                  <a:ext uri="{FF2B5EF4-FFF2-40B4-BE49-F238E27FC236}">
                    <a16:creationId xmlns:a16="http://schemas.microsoft.com/office/drawing/2014/main" id="{D014F580-D2ED-4A26-9378-345C127B925F}"/>
                  </a:ext>
                </a:extLst>
              </p:cNvPr>
              <p:cNvSpPr/>
              <p:nvPr/>
            </p:nvSpPr>
            <p:spPr>
              <a:xfrm>
                <a:off x="2478316" y="1680743"/>
                <a:ext cx="0" cy="6875145"/>
              </a:xfrm>
              <a:custGeom>
                <a:avLst/>
                <a:gdLst/>
                <a:ahLst/>
                <a:cxnLst/>
                <a:rect l="l" t="t" r="r" b="b"/>
                <a:pathLst>
                  <a:path h="6875145">
                    <a:moveTo>
                      <a:pt x="0" y="6875018"/>
                    </a:moveTo>
                    <a:lnTo>
                      <a:pt x="0" y="0"/>
                    </a:lnTo>
                  </a:path>
                </a:pathLst>
              </a:custGeom>
              <a:ln w="505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  <p:sp>
            <p:nvSpPr>
              <p:cNvPr id="139" name="object 148">
                <a:extLst>
                  <a:ext uri="{FF2B5EF4-FFF2-40B4-BE49-F238E27FC236}">
                    <a16:creationId xmlns:a16="http://schemas.microsoft.com/office/drawing/2014/main" id="{616DFE24-0218-401E-AB21-AB2C111CE6F3}"/>
                  </a:ext>
                </a:extLst>
              </p:cNvPr>
              <p:cNvSpPr/>
              <p:nvPr/>
            </p:nvSpPr>
            <p:spPr>
              <a:xfrm>
                <a:off x="2990138" y="1523860"/>
                <a:ext cx="0" cy="7031990"/>
              </a:xfrm>
              <a:custGeom>
                <a:avLst/>
                <a:gdLst/>
                <a:ahLst/>
                <a:cxnLst/>
                <a:rect l="l" t="t" r="r" b="b"/>
                <a:pathLst>
                  <a:path h="7031990">
                    <a:moveTo>
                      <a:pt x="0" y="7031901"/>
                    </a:moveTo>
                    <a:lnTo>
                      <a:pt x="0" y="0"/>
                    </a:lnTo>
                  </a:path>
                </a:pathLst>
              </a:custGeom>
              <a:ln w="505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  <p:sp>
            <p:nvSpPr>
              <p:cNvPr id="140" name="object 149">
                <a:extLst>
                  <a:ext uri="{FF2B5EF4-FFF2-40B4-BE49-F238E27FC236}">
                    <a16:creationId xmlns:a16="http://schemas.microsoft.com/office/drawing/2014/main" id="{4C47BC07-7593-4F22-B893-B44D3FB15003}"/>
                  </a:ext>
                </a:extLst>
              </p:cNvPr>
              <p:cNvSpPr/>
              <p:nvPr/>
            </p:nvSpPr>
            <p:spPr>
              <a:xfrm>
                <a:off x="3015449" y="1523860"/>
                <a:ext cx="0" cy="7031990"/>
              </a:xfrm>
              <a:custGeom>
                <a:avLst/>
                <a:gdLst/>
                <a:ahLst/>
                <a:cxnLst/>
                <a:rect l="l" t="t" r="r" b="b"/>
                <a:pathLst>
                  <a:path h="7031990">
                    <a:moveTo>
                      <a:pt x="0" y="7031901"/>
                    </a:moveTo>
                    <a:lnTo>
                      <a:pt x="0" y="0"/>
                    </a:lnTo>
                  </a:path>
                </a:pathLst>
              </a:custGeom>
              <a:ln w="505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  <p:sp>
            <p:nvSpPr>
              <p:cNvPr id="141" name="object 150">
                <a:extLst>
                  <a:ext uri="{FF2B5EF4-FFF2-40B4-BE49-F238E27FC236}">
                    <a16:creationId xmlns:a16="http://schemas.microsoft.com/office/drawing/2014/main" id="{B0174975-2773-4987-A483-2FDD167704F5}"/>
                  </a:ext>
                </a:extLst>
              </p:cNvPr>
              <p:cNvSpPr/>
              <p:nvPr/>
            </p:nvSpPr>
            <p:spPr>
              <a:xfrm>
                <a:off x="3527272" y="1680743"/>
                <a:ext cx="0" cy="6875145"/>
              </a:xfrm>
              <a:custGeom>
                <a:avLst/>
                <a:gdLst/>
                <a:ahLst/>
                <a:cxnLst/>
                <a:rect l="l" t="t" r="r" b="b"/>
                <a:pathLst>
                  <a:path h="6875145">
                    <a:moveTo>
                      <a:pt x="0" y="6875018"/>
                    </a:moveTo>
                    <a:lnTo>
                      <a:pt x="0" y="0"/>
                    </a:lnTo>
                  </a:path>
                </a:pathLst>
              </a:custGeom>
              <a:ln w="505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  <p:sp>
            <p:nvSpPr>
              <p:cNvPr id="142" name="object 151">
                <a:extLst>
                  <a:ext uri="{FF2B5EF4-FFF2-40B4-BE49-F238E27FC236}">
                    <a16:creationId xmlns:a16="http://schemas.microsoft.com/office/drawing/2014/main" id="{EFE7C653-C3ED-487A-A0CD-06805001FD8E}"/>
                  </a:ext>
                </a:extLst>
              </p:cNvPr>
              <p:cNvSpPr/>
              <p:nvPr/>
            </p:nvSpPr>
            <p:spPr>
              <a:xfrm>
                <a:off x="4039108" y="1680743"/>
                <a:ext cx="0" cy="6875145"/>
              </a:xfrm>
              <a:custGeom>
                <a:avLst/>
                <a:gdLst/>
                <a:ahLst/>
                <a:cxnLst/>
                <a:rect l="l" t="t" r="r" b="b"/>
                <a:pathLst>
                  <a:path h="6875145">
                    <a:moveTo>
                      <a:pt x="0" y="6875018"/>
                    </a:moveTo>
                    <a:lnTo>
                      <a:pt x="0" y="0"/>
                    </a:lnTo>
                  </a:path>
                </a:pathLst>
              </a:custGeom>
              <a:ln w="505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  <p:sp>
            <p:nvSpPr>
              <p:cNvPr id="143" name="object 152">
                <a:extLst>
                  <a:ext uri="{FF2B5EF4-FFF2-40B4-BE49-F238E27FC236}">
                    <a16:creationId xmlns:a16="http://schemas.microsoft.com/office/drawing/2014/main" id="{A06738CB-63D0-4062-8FDF-FE14551B97FA}"/>
                  </a:ext>
                </a:extLst>
              </p:cNvPr>
              <p:cNvSpPr/>
              <p:nvPr/>
            </p:nvSpPr>
            <p:spPr>
              <a:xfrm>
                <a:off x="4550943" y="1680743"/>
                <a:ext cx="0" cy="6875145"/>
              </a:xfrm>
              <a:custGeom>
                <a:avLst/>
                <a:gdLst/>
                <a:ahLst/>
                <a:cxnLst/>
                <a:rect l="l" t="t" r="r" b="b"/>
                <a:pathLst>
                  <a:path h="6875145">
                    <a:moveTo>
                      <a:pt x="0" y="6875018"/>
                    </a:moveTo>
                    <a:lnTo>
                      <a:pt x="0" y="0"/>
                    </a:lnTo>
                  </a:path>
                </a:pathLst>
              </a:custGeom>
              <a:ln w="505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  <p:sp>
            <p:nvSpPr>
              <p:cNvPr id="144" name="object 153">
                <a:extLst>
                  <a:ext uri="{FF2B5EF4-FFF2-40B4-BE49-F238E27FC236}">
                    <a16:creationId xmlns:a16="http://schemas.microsoft.com/office/drawing/2014/main" id="{A59416BD-AE60-4326-9DC1-9107B1A1920D}"/>
                  </a:ext>
                </a:extLst>
              </p:cNvPr>
              <p:cNvSpPr/>
              <p:nvPr/>
            </p:nvSpPr>
            <p:spPr>
              <a:xfrm>
                <a:off x="5062766" y="1523860"/>
                <a:ext cx="0" cy="7031990"/>
              </a:xfrm>
              <a:custGeom>
                <a:avLst/>
                <a:gdLst/>
                <a:ahLst/>
                <a:cxnLst/>
                <a:rect l="l" t="t" r="r" b="b"/>
                <a:pathLst>
                  <a:path h="7031990">
                    <a:moveTo>
                      <a:pt x="0" y="7031901"/>
                    </a:moveTo>
                    <a:lnTo>
                      <a:pt x="0" y="0"/>
                    </a:lnTo>
                  </a:path>
                </a:pathLst>
              </a:custGeom>
              <a:ln w="505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  <p:sp>
            <p:nvSpPr>
              <p:cNvPr id="145" name="object 154">
                <a:extLst>
                  <a:ext uri="{FF2B5EF4-FFF2-40B4-BE49-F238E27FC236}">
                    <a16:creationId xmlns:a16="http://schemas.microsoft.com/office/drawing/2014/main" id="{BF18B860-D568-4488-A5F4-DB75706088FA}"/>
                  </a:ext>
                </a:extLst>
              </p:cNvPr>
              <p:cNvSpPr/>
              <p:nvPr/>
            </p:nvSpPr>
            <p:spPr>
              <a:xfrm>
                <a:off x="5088077" y="1523860"/>
                <a:ext cx="0" cy="7031990"/>
              </a:xfrm>
              <a:custGeom>
                <a:avLst/>
                <a:gdLst/>
                <a:ahLst/>
                <a:cxnLst/>
                <a:rect l="l" t="t" r="r" b="b"/>
                <a:pathLst>
                  <a:path h="7031990">
                    <a:moveTo>
                      <a:pt x="0" y="7031901"/>
                    </a:moveTo>
                    <a:lnTo>
                      <a:pt x="0" y="0"/>
                    </a:lnTo>
                  </a:path>
                </a:pathLst>
              </a:custGeom>
              <a:ln w="505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  <p:sp>
            <p:nvSpPr>
              <p:cNvPr id="146" name="object 155">
                <a:extLst>
                  <a:ext uri="{FF2B5EF4-FFF2-40B4-BE49-F238E27FC236}">
                    <a16:creationId xmlns:a16="http://schemas.microsoft.com/office/drawing/2014/main" id="{1D1861FE-A96E-4414-BC8D-F58826F4A99B}"/>
                  </a:ext>
                </a:extLst>
              </p:cNvPr>
              <p:cNvSpPr/>
              <p:nvPr/>
            </p:nvSpPr>
            <p:spPr>
              <a:xfrm>
                <a:off x="5599900" y="1680743"/>
                <a:ext cx="0" cy="6875145"/>
              </a:xfrm>
              <a:custGeom>
                <a:avLst/>
                <a:gdLst/>
                <a:ahLst/>
                <a:cxnLst/>
                <a:rect l="l" t="t" r="r" b="b"/>
                <a:pathLst>
                  <a:path h="6875145">
                    <a:moveTo>
                      <a:pt x="0" y="6875018"/>
                    </a:moveTo>
                    <a:lnTo>
                      <a:pt x="0" y="0"/>
                    </a:lnTo>
                  </a:path>
                </a:pathLst>
              </a:custGeom>
              <a:ln w="505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  <p:sp>
            <p:nvSpPr>
              <p:cNvPr id="147" name="object 156">
                <a:extLst>
                  <a:ext uri="{FF2B5EF4-FFF2-40B4-BE49-F238E27FC236}">
                    <a16:creationId xmlns:a16="http://schemas.microsoft.com/office/drawing/2014/main" id="{59017F59-61C7-4D91-8F0B-F0DE400DE200}"/>
                  </a:ext>
                </a:extLst>
              </p:cNvPr>
              <p:cNvSpPr/>
              <p:nvPr/>
            </p:nvSpPr>
            <p:spPr>
              <a:xfrm>
                <a:off x="6111735" y="1680743"/>
                <a:ext cx="0" cy="6875145"/>
              </a:xfrm>
              <a:custGeom>
                <a:avLst/>
                <a:gdLst/>
                <a:ahLst/>
                <a:cxnLst/>
                <a:rect l="l" t="t" r="r" b="b"/>
                <a:pathLst>
                  <a:path h="6875145">
                    <a:moveTo>
                      <a:pt x="0" y="6875018"/>
                    </a:moveTo>
                    <a:lnTo>
                      <a:pt x="0" y="0"/>
                    </a:lnTo>
                  </a:path>
                </a:pathLst>
              </a:custGeom>
              <a:ln w="505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  <p:sp>
            <p:nvSpPr>
              <p:cNvPr id="148" name="object 157">
                <a:extLst>
                  <a:ext uri="{FF2B5EF4-FFF2-40B4-BE49-F238E27FC236}">
                    <a16:creationId xmlns:a16="http://schemas.microsoft.com/office/drawing/2014/main" id="{C6E96744-93E3-4A51-96F0-DB6D2E9E0B63}"/>
                  </a:ext>
                </a:extLst>
              </p:cNvPr>
              <p:cNvSpPr/>
              <p:nvPr/>
            </p:nvSpPr>
            <p:spPr>
              <a:xfrm>
                <a:off x="6623570" y="1680743"/>
                <a:ext cx="0" cy="6875145"/>
              </a:xfrm>
              <a:custGeom>
                <a:avLst/>
                <a:gdLst/>
                <a:ahLst/>
                <a:cxnLst/>
                <a:rect l="l" t="t" r="r" b="b"/>
                <a:pathLst>
                  <a:path h="6875145">
                    <a:moveTo>
                      <a:pt x="0" y="6875018"/>
                    </a:moveTo>
                    <a:lnTo>
                      <a:pt x="0" y="0"/>
                    </a:lnTo>
                  </a:path>
                </a:pathLst>
              </a:custGeom>
              <a:ln w="505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  <p:sp>
            <p:nvSpPr>
              <p:cNvPr id="149" name="object 158">
                <a:extLst>
                  <a:ext uri="{FF2B5EF4-FFF2-40B4-BE49-F238E27FC236}">
                    <a16:creationId xmlns:a16="http://schemas.microsoft.com/office/drawing/2014/main" id="{37AE9211-76AC-40D1-AC6A-7E7827F62CF8}"/>
                  </a:ext>
                </a:extLst>
              </p:cNvPr>
              <p:cNvSpPr/>
              <p:nvPr/>
            </p:nvSpPr>
            <p:spPr>
              <a:xfrm>
                <a:off x="7135393" y="1523847"/>
                <a:ext cx="0" cy="7644765"/>
              </a:xfrm>
              <a:custGeom>
                <a:avLst/>
                <a:gdLst/>
                <a:ahLst/>
                <a:cxnLst/>
                <a:rect l="l" t="t" r="r" b="b"/>
                <a:pathLst>
                  <a:path h="7644765">
                    <a:moveTo>
                      <a:pt x="0" y="7644295"/>
                    </a:moveTo>
                    <a:lnTo>
                      <a:pt x="0" y="0"/>
                    </a:lnTo>
                  </a:path>
                </a:pathLst>
              </a:custGeom>
              <a:ln w="505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673" dirty="0"/>
              </a:p>
            </p:txBody>
          </p:sp>
        </p:grp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60A3926-A532-4CD8-A36C-D93E160B0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2445" y="1427135"/>
            <a:ext cx="3375717" cy="2724300"/>
          </a:xfrm>
        </p:spPr>
        <p:txBody>
          <a:bodyPr/>
          <a:lstStyle/>
          <a:p>
            <a:r>
              <a:rPr lang="en-US" sz="1400" dirty="0"/>
              <a:t>Visually, images cannot be reconstructed clearly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3AC4C5D3-8CEE-44D8-BD6E-05293843B193}"/>
              </a:ext>
            </a:extLst>
          </p:cNvPr>
          <p:cNvSpPr txBox="1"/>
          <p:nvPr/>
        </p:nvSpPr>
        <p:spPr>
          <a:xfrm>
            <a:off x="1760561" y="4932677"/>
            <a:ext cx="3238466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Fig. 5. Sample visualization of different methods on three datasets </a:t>
            </a:r>
          </a:p>
        </p:txBody>
      </p:sp>
      <p:sp>
        <p:nvSpPr>
          <p:cNvPr id="183" name="Title 4">
            <a:extLst>
              <a:ext uri="{FF2B5EF4-FFF2-40B4-BE49-F238E27FC236}">
                <a16:creationId xmlns:a16="http://schemas.microsoft.com/office/drawing/2014/main" id="{44420625-3A54-43EA-9FAB-3646B3934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76" y="473677"/>
            <a:ext cx="5930339" cy="766200"/>
          </a:xfrm>
        </p:spPr>
        <p:txBody>
          <a:bodyPr/>
          <a:lstStyle/>
          <a:p>
            <a:br>
              <a:rPr lang="en-US" sz="2000" dirty="0"/>
            </a:br>
            <a:r>
              <a:rPr lang="en-US" sz="2000" dirty="0"/>
              <a:t>Experiments </a:t>
            </a:r>
            <a:br>
              <a:rPr lang="en-US" sz="2000" dirty="0"/>
            </a:br>
            <a:r>
              <a:rPr lang="en-US" sz="2000" dirty="0"/>
              <a:t>on AT&amp;T , YaleB</a:t>
            </a:r>
            <a:r>
              <a:rPr lang="en-US" dirty="0"/>
              <a:t> and</a:t>
            </a:r>
            <a:r>
              <a:rPr lang="en-US" sz="2000" dirty="0"/>
              <a:t> CelebA</a:t>
            </a:r>
            <a:br>
              <a:rPr lang="en-US" sz="2000" dirty="0"/>
            </a:br>
            <a:br>
              <a:rPr lang="en-US" sz="20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142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5F175E-3E4D-478F-A258-7738292C1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274" y="392575"/>
            <a:ext cx="5930339" cy="766200"/>
          </a:xfrm>
        </p:spPr>
        <p:txBody>
          <a:bodyPr/>
          <a:lstStyle/>
          <a:p>
            <a:br>
              <a:rPr lang="en-US" sz="2000" dirty="0"/>
            </a:br>
            <a:r>
              <a:rPr lang="en-US" sz="2000" dirty="0"/>
              <a:t>Experiments </a:t>
            </a:r>
            <a:br>
              <a:rPr lang="en-US" sz="2000" dirty="0"/>
            </a:br>
            <a:r>
              <a:rPr lang="en-US" sz="2000" dirty="0"/>
              <a:t>Comparison to Generative Adversarial Privacy (GAP)</a:t>
            </a:r>
            <a:br>
              <a:rPr lang="en-US" sz="2000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13</a:t>
            </a:fld>
            <a:endParaRPr lang="en" kern="0">
              <a:solidFill>
                <a:srgbClr val="FFFFFF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60A3926-A532-4CD8-A36C-D93E160B0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00" y="4230274"/>
            <a:ext cx="6298700" cy="564026"/>
          </a:xfrm>
        </p:spPr>
        <p:txBody>
          <a:bodyPr/>
          <a:lstStyle/>
          <a:p>
            <a:r>
              <a:rPr lang="en-US" sz="1400" dirty="0"/>
              <a:t>We achieve better accuracy for DR from 1-7 at the reconstruction distance of 0.04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350F1A1-B366-4D07-8155-8B58945B5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037" y="1246191"/>
            <a:ext cx="3259667" cy="2444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EB76A2-8756-436B-B71C-4929E096A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47" y="1371987"/>
            <a:ext cx="4206188" cy="2393176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BBC1EA2E-07C4-48A8-B8DA-17E85E7E29BA}"/>
              </a:ext>
            </a:extLst>
          </p:cNvPr>
          <p:cNvSpPr txBox="1"/>
          <p:nvPr/>
        </p:nvSpPr>
        <p:spPr>
          <a:xfrm>
            <a:off x="1740380" y="3768829"/>
            <a:ext cx="211825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Fig. 6. AutoGAN-DRP vs GAP Explanation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6DA02BC9-9AC7-4B39-9755-14638B2B9395}"/>
              </a:ext>
            </a:extLst>
          </p:cNvPr>
          <p:cNvSpPr txBox="1"/>
          <p:nvPr/>
        </p:nvSpPr>
        <p:spPr>
          <a:xfrm>
            <a:off x="4877333" y="3678329"/>
            <a:ext cx="2671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Fig. 7. AutoGAN-DRP vs GAP comparison (acc and distance)</a:t>
            </a:r>
          </a:p>
          <a:p>
            <a:r>
              <a:rPr lang="en-US" sz="700" dirty="0"/>
              <a:t>	On Facial Expression Dataset</a:t>
            </a:r>
          </a:p>
        </p:txBody>
      </p:sp>
    </p:spTree>
    <p:extLst>
      <p:ext uri="{BB962C8B-B14F-4D97-AF65-F5344CB8AC3E}">
        <p14:creationId xmlns:p14="http://schemas.microsoft.com/office/powerpoint/2010/main" val="2452789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FBB26-2B75-4876-BF98-30A177787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B956D7-25FF-44F1-9853-F833D4B2E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7380" y="1592205"/>
            <a:ext cx="5557462" cy="3618535"/>
          </a:xfrm>
        </p:spPr>
        <p:txBody>
          <a:bodyPr/>
          <a:lstStyle/>
          <a:p>
            <a:r>
              <a:rPr lang="en-US" sz="1600" dirty="0"/>
              <a:t>We propose a deep learning framework for image dimensional reduction which:</a:t>
            </a:r>
          </a:p>
          <a:p>
            <a:pPr lvl="1"/>
            <a:r>
              <a:rPr lang="en-US" sz="1600" dirty="0"/>
              <a:t>Preserves meaningful features for machine learning applications</a:t>
            </a:r>
          </a:p>
          <a:p>
            <a:pPr lvl="1"/>
            <a:r>
              <a:rPr lang="en-US" sz="1600" dirty="0"/>
              <a:t>Alleviates image reconstruction</a:t>
            </a:r>
          </a:p>
          <a:p>
            <a:endParaRPr lang="en-US" sz="2400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0D4D604-472D-478A-A8AC-854D9D0EB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922" y="2299592"/>
            <a:ext cx="2417170" cy="544316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36895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92392" y="3136200"/>
            <a:ext cx="593375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01600"/>
            <a:r>
              <a:rPr lang="en-US" sz="2000" dirty="0">
                <a:solidFill>
                  <a:schemeClr val="bg1"/>
                </a:solidFill>
              </a:rPr>
              <a:t>Synthetic Information towards Maximum Posterior Ratio for deep learning on imbalanced data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(SIMPOR)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133299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5F175E-3E4D-478F-A258-7738292C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F05195-F358-434E-A992-26E4A6C74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603" y="1478943"/>
            <a:ext cx="8361049" cy="3393644"/>
          </a:xfrm>
        </p:spPr>
        <p:txBody>
          <a:bodyPr/>
          <a:lstStyle/>
          <a:p>
            <a:r>
              <a:rPr lang="en-US" sz="1600" dirty="0"/>
              <a:t>Introduction</a:t>
            </a:r>
          </a:p>
          <a:p>
            <a:r>
              <a:rPr lang="en-US" sz="1600" dirty="0"/>
              <a:t>Related works</a:t>
            </a:r>
          </a:p>
          <a:p>
            <a:r>
              <a:rPr lang="en-US" sz="1600" dirty="0"/>
              <a:t>Motivation</a:t>
            </a:r>
          </a:p>
          <a:p>
            <a:r>
              <a:rPr lang="en-US" sz="1600" dirty="0"/>
              <a:t>Methodology</a:t>
            </a:r>
          </a:p>
          <a:p>
            <a:pPr lvl="1"/>
            <a:r>
              <a:rPr lang="en-US" sz="1600" dirty="0"/>
              <a:t>Synthetic Information towards Maximum Posterior Ratio (SIMPOR)</a:t>
            </a:r>
          </a:p>
          <a:p>
            <a:r>
              <a:rPr lang="en-US" sz="1600" dirty="0"/>
              <a:t>Experiments </a:t>
            </a:r>
          </a:p>
          <a:p>
            <a:r>
              <a:rPr lang="en-US" sz="1600" dirty="0"/>
              <a:t>Conclusion </a:t>
            </a:r>
          </a:p>
          <a:p>
            <a:pPr lvl="1"/>
            <a:endParaRPr lang="en-US" sz="1400" dirty="0"/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16</a:t>
            </a:fld>
            <a:endParaRPr lang="en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770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5F175E-3E4D-478F-A258-7738292C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F05195-F358-434E-A992-26E4A6C74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254" y="1272763"/>
            <a:ext cx="7784942" cy="3314074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1600" dirty="0"/>
              <a:t>In practice, it is common that datasets contain more samples in some classes but significantly fewer samples in others.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Medical diagnosis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Fraud detection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Facial recognition</a:t>
            </a:r>
          </a:p>
          <a:p>
            <a:pPr>
              <a:spcBef>
                <a:spcPts val="200"/>
              </a:spcBef>
            </a:pPr>
            <a:r>
              <a:rPr lang="en-US" sz="1600" dirty="0"/>
              <a:t>Many reasons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Sampling procedure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Difficulty to access data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Nature of data</a:t>
            </a:r>
          </a:p>
          <a:p>
            <a:pPr>
              <a:spcBef>
                <a:spcPts val="200"/>
              </a:spcBef>
            </a:pPr>
            <a:r>
              <a:rPr lang="en-US" sz="1600" dirty="0"/>
              <a:t>The problem of learning from imbalanced data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Machine learning models are dominated by the majority class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Thus, their performance might be reduced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Lack of research for deep learning models -&gt; our focus</a:t>
            </a:r>
          </a:p>
          <a:p>
            <a:pPr lvl="1"/>
            <a:endParaRPr lang="en-US" sz="1400" dirty="0"/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17</a:t>
            </a:fld>
            <a:endParaRPr lang="en" kern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8C4D1F-1CE2-49C9-B9E2-D996B8C285CB}"/>
              </a:ext>
            </a:extLst>
          </p:cNvPr>
          <p:cNvSpPr txBox="1"/>
          <p:nvPr/>
        </p:nvSpPr>
        <p:spPr>
          <a:xfrm>
            <a:off x="6479519" y="4025375"/>
            <a:ext cx="20617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Fig. 8: Learning from imbalanced dataset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636105F-2090-4563-8C6B-2DF522D3C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807" y="1910097"/>
            <a:ext cx="2719206" cy="203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28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5F175E-3E4D-478F-A258-7738292C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F05195-F358-434E-A992-26E4A6C74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603" y="1558513"/>
            <a:ext cx="8361049" cy="3314074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1600" dirty="0"/>
              <a:t>Oversampling the minority class: (generate more samples for the minority class)</a:t>
            </a:r>
          </a:p>
          <a:p>
            <a:pPr lvl="1">
              <a:spcBef>
                <a:spcPts val="200"/>
              </a:spcBef>
            </a:pPr>
            <a:r>
              <a:rPr lang="en-US" sz="1400" dirty="0"/>
              <a:t>Generate synthetic data within minority classes (e.g., SMOTE [1])</a:t>
            </a:r>
          </a:p>
          <a:p>
            <a:pPr lvl="2">
              <a:spcBef>
                <a:spcPts val="200"/>
              </a:spcBef>
            </a:pPr>
            <a:r>
              <a:rPr lang="en-US" sz="1400" dirty="0"/>
              <a:t>It doesn’t work well for high dimensional data due to breaking data topology.</a:t>
            </a:r>
          </a:p>
          <a:p>
            <a:pPr lvl="1">
              <a:spcBef>
                <a:spcPts val="200"/>
              </a:spcBef>
            </a:pPr>
            <a:r>
              <a:rPr lang="en-US" sz="1400" dirty="0"/>
              <a:t>Resample minority class</a:t>
            </a:r>
          </a:p>
          <a:p>
            <a:pPr lvl="2">
              <a:spcBef>
                <a:spcPts val="200"/>
              </a:spcBef>
            </a:pPr>
            <a:r>
              <a:rPr lang="en-US" sz="1400" dirty="0"/>
              <a:t>Samples in the minority will be duplicated; consequently, it could cause overfitting.</a:t>
            </a:r>
          </a:p>
          <a:p>
            <a:pPr>
              <a:spcBef>
                <a:spcPts val="200"/>
              </a:spcBef>
            </a:pPr>
            <a:r>
              <a:rPr lang="en-US" sz="1600" dirty="0"/>
              <a:t>Under-sampling the majority class: (simplify majority class)</a:t>
            </a:r>
          </a:p>
          <a:p>
            <a:pPr lvl="1">
              <a:spcBef>
                <a:spcPts val="200"/>
              </a:spcBef>
            </a:pPr>
            <a:r>
              <a:rPr lang="en-US" sz="1400" dirty="0"/>
              <a:t>Sample the majority class randomly, in order it to be balanced with the minority class.</a:t>
            </a:r>
          </a:p>
          <a:p>
            <a:pPr lvl="2">
              <a:spcBef>
                <a:spcPts val="200"/>
              </a:spcBef>
            </a:pPr>
            <a:r>
              <a:rPr lang="en-US" sz="1400" dirty="0"/>
              <a:t>Losing information because of losing a part of the data.</a:t>
            </a:r>
          </a:p>
          <a:p>
            <a:pPr>
              <a:spcBef>
                <a:spcPts val="200"/>
              </a:spcBef>
            </a:pPr>
            <a:r>
              <a:rPr lang="en-US" sz="1600" dirty="0"/>
              <a:t>Cost-sensitive learning: (put weights on minority samples)</a:t>
            </a:r>
          </a:p>
          <a:p>
            <a:pPr lvl="1">
              <a:spcBef>
                <a:spcPts val="200"/>
              </a:spcBef>
            </a:pPr>
            <a:r>
              <a:rPr lang="en-US" sz="1400" dirty="0"/>
              <a:t>Assign weights to the classes or samples during the training</a:t>
            </a:r>
          </a:p>
          <a:p>
            <a:pPr lvl="2">
              <a:spcBef>
                <a:spcPts val="200"/>
              </a:spcBef>
            </a:pPr>
            <a:r>
              <a:rPr lang="en-US" sz="1400" dirty="0"/>
              <a:t>Overfitting on high weighted samples</a:t>
            </a:r>
          </a:p>
          <a:p>
            <a:pPr lvl="2">
              <a:spcBef>
                <a:spcPts val="200"/>
              </a:spcBef>
            </a:pPr>
            <a:endParaRPr lang="en-US" sz="1400" dirty="0"/>
          </a:p>
          <a:p>
            <a:pPr marL="101600" indent="0">
              <a:spcBef>
                <a:spcPts val="200"/>
              </a:spcBef>
              <a:buNone/>
            </a:pPr>
            <a:r>
              <a:rPr lang="en-US" sz="900" i="1" dirty="0"/>
              <a:t>[1] Chawla, N. V., et al. “SMOTE: Synthetic Minority Over-Sampling Technique.” Journal of Artificial Intelligence Research, vol. 16, June 2002, pp. 321–57. DOI.org (</a:t>
            </a:r>
            <a:r>
              <a:rPr lang="en-US" sz="900" i="1" dirty="0" err="1"/>
              <a:t>Crossref</a:t>
            </a:r>
            <a:r>
              <a:rPr lang="en-US" sz="900" i="1" dirty="0"/>
              <a:t>)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18</a:t>
            </a:fld>
            <a:endParaRPr lang="en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012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5F175E-3E4D-478F-A258-7738292C1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275" y="392575"/>
            <a:ext cx="5809162" cy="76620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F05195-F358-434E-A992-26E4A6C74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603" y="1431235"/>
            <a:ext cx="5475371" cy="3441352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1600" dirty="0"/>
              <a:t>This motivated us to design a data balancing technique </a:t>
            </a:r>
            <a:r>
              <a:rPr lang="en-US" sz="1600" b="1" dirty="0"/>
              <a:t>by generating synthetic data for the minority class </a:t>
            </a:r>
            <a:r>
              <a:rPr lang="en-US" sz="1600" dirty="0"/>
              <a:t>such that: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It reduces the negative effect of data domination</a:t>
            </a:r>
          </a:p>
          <a:p>
            <a:pPr lvl="2">
              <a:spcBef>
                <a:spcPts val="200"/>
              </a:spcBef>
            </a:pPr>
            <a:r>
              <a:rPr lang="en-US" sz="1600" dirty="0"/>
              <a:t>Our priority is to balance the region that affects the classifier the most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It does not to break the data topology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Avoids overfitting problem 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Keeps all possible information</a:t>
            </a:r>
          </a:p>
          <a:p>
            <a:pPr lvl="1">
              <a:spcBef>
                <a:spcPts val="200"/>
              </a:spcBef>
            </a:pPr>
            <a:endParaRPr lang="en-US" sz="1600" dirty="0"/>
          </a:p>
          <a:p>
            <a:pPr lvl="1"/>
            <a:endParaRPr lang="en-US" sz="1400" dirty="0"/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19</a:t>
            </a:fld>
            <a:endParaRPr lang="en" kern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94D58-C404-4A66-9ADD-9607AC282527}"/>
              </a:ext>
            </a:extLst>
          </p:cNvPr>
          <p:cNvSpPr txBox="1"/>
          <p:nvPr/>
        </p:nvSpPr>
        <p:spPr>
          <a:xfrm>
            <a:off x="6408309" y="4304538"/>
            <a:ext cx="21820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Fig. 9. Classification on Imbalanced dataset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D81C430-7FC3-4F3A-919D-ABE128FD12FC}"/>
              </a:ext>
            </a:extLst>
          </p:cNvPr>
          <p:cNvGrpSpPr/>
          <p:nvPr/>
        </p:nvGrpSpPr>
        <p:grpSpPr>
          <a:xfrm>
            <a:off x="5768539" y="1812515"/>
            <a:ext cx="3331107" cy="2201851"/>
            <a:chOff x="7006583" y="4113414"/>
            <a:chExt cx="3331107" cy="2201851"/>
          </a:xfrm>
        </p:grpSpPr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D72F20F4-A625-43E7-8873-F349B45EB74B}"/>
                </a:ext>
              </a:extLst>
            </p:cNvPr>
            <p:cNvSpPr/>
            <p:nvPr/>
          </p:nvSpPr>
          <p:spPr>
            <a:xfrm>
              <a:off x="7666492" y="4848156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Star: 5 Points 9">
              <a:extLst>
                <a:ext uri="{FF2B5EF4-FFF2-40B4-BE49-F238E27FC236}">
                  <a16:creationId xmlns:a16="http://schemas.microsoft.com/office/drawing/2014/main" id="{A86511FC-3D57-443A-B35E-340612CAC440}"/>
                </a:ext>
              </a:extLst>
            </p:cNvPr>
            <p:cNvSpPr/>
            <p:nvPr/>
          </p:nvSpPr>
          <p:spPr>
            <a:xfrm>
              <a:off x="7437722" y="5213539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Star: 5 Points 10">
              <a:extLst>
                <a:ext uri="{FF2B5EF4-FFF2-40B4-BE49-F238E27FC236}">
                  <a16:creationId xmlns:a16="http://schemas.microsoft.com/office/drawing/2014/main" id="{750FB8F2-4E7A-417A-AFEF-274B032B8AA8}"/>
                </a:ext>
              </a:extLst>
            </p:cNvPr>
            <p:cNvSpPr/>
            <p:nvPr/>
          </p:nvSpPr>
          <p:spPr>
            <a:xfrm>
              <a:off x="7546092" y="5031614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C2B84074-FFC2-4AAC-BAA3-0347B3B6A446}"/>
                </a:ext>
              </a:extLst>
            </p:cNvPr>
            <p:cNvSpPr/>
            <p:nvPr/>
          </p:nvSpPr>
          <p:spPr>
            <a:xfrm>
              <a:off x="7563310" y="5551332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FCF51584-F559-4A33-B6F7-5D103504975C}"/>
                </a:ext>
              </a:extLst>
            </p:cNvPr>
            <p:cNvSpPr/>
            <p:nvPr/>
          </p:nvSpPr>
          <p:spPr>
            <a:xfrm>
              <a:off x="7688897" y="5370006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Star: 5 Points 13">
              <a:extLst>
                <a:ext uri="{FF2B5EF4-FFF2-40B4-BE49-F238E27FC236}">
                  <a16:creationId xmlns:a16="http://schemas.microsoft.com/office/drawing/2014/main" id="{61E03269-7FA5-46AB-9B59-8BEE4F51B0CE}"/>
                </a:ext>
              </a:extLst>
            </p:cNvPr>
            <p:cNvSpPr/>
            <p:nvPr/>
          </p:nvSpPr>
          <p:spPr>
            <a:xfrm>
              <a:off x="7583239" y="4579793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Star: 5 Points 14">
              <a:extLst>
                <a:ext uri="{FF2B5EF4-FFF2-40B4-BE49-F238E27FC236}">
                  <a16:creationId xmlns:a16="http://schemas.microsoft.com/office/drawing/2014/main" id="{183833E9-EB26-4163-BB2A-BEE4E74B5ECF}"/>
                </a:ext>
              </a:extLst>
            </p:cNvPr>
            <p:cNvSpPr/>
            <p:nvPr/>
          </p:nvSpPr>
          <p:spPr>
            <a:xfrm>
              <a:off x="7956278" y="5632678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Star: 5 Points 15">
              <a:extLst>
                <a:ext uri="{FF2B5EF4-FFF2-40B4-BE49-F238E27FC236}">
                  <a16:creationId xmlns:a16="http://schemas.microsoft.com/office/drawing/2014/main" id="{BA3E6D0E-A16D-47AA-91EF-2800ADBC1361}"/>
                </a:ext>
              </a:extLst>
            </p:cNvPr>
            <p:cNvSpPr/>
            <p:nvPr/>
          </p:nvSpPr>
          <p:spPr>
            <a:xfrm>
              <a:off x="7353660" y="4910194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Star: 5 Points 16">
              <a:extLst>
                <a:ext uri="{FF2B5EF4-FFF2-40B4-BE49-F238E27FC236}">
                  <a16:creationId xmlns:a16="http://schemas.microsoft.com/office/drawing/2014/main" id="{AE0494F3-2066-4C3F-8FE0-E0AD93B735CB}"/>
                </a:ext>
              </a:extLst>
            </p:cNvPr>
            <p:cNvSpPr/>
            <p:nvPr/>
          </p:nvSpPr>
          <p:spPr>
            <a:xfrm>
              <a:off x="7060633" y="5241829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32B9B8A5-B575-49D7-8BD3-F7E3539A2736}"/>
                </a:ext>
              </a:extLst>
            </p:cNvPr>
            <p:cNvSpPr/>
            <p:nvPr/>
          </p:nvSpPr>
          <p:spPr>
            <a:xfrm>
              <a:off x="7366826" y="5332146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Star: 5 Points 18">
              <a:extLst>
                <a:ext uri="{FF2B5EF4-FFF2-40B4-BE49-F238E27FC236}">
                  <a16:creationId xmlns:a16="http://schemas.microsoft.com/office/drawing/2014/main" id="{5DE680BF-C72F-4F18-9194-EF6DE2097433}"/>
                </a:ext>
              </a:extLst>
            </p:cNvPr>
            <p:cNvSpPr/>
            <p:nvPr/>
          </p:nvSpPr>
          <p:spPr>
            <a:xfrm>
              <a:off x="7563310" y="5551332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Star: 5 Points 19">
              <a:extLst>
                <a:ext uri="{FF2B5EF4-FFF2-40B4-BE49-F238E27FC236}">
                  <a16:creationId xmlns:a16="http://schemas.microsoft.com/office/drawing/2014/main" id="{51C9D1F7-F4C6-4027-B2EC-079436228FA1}"/>
                </a:ext>
              </a:extLst>
            </p:cNvPr>
            <p:cNvSpPr/>
            <p:nvPr/>
          </p:nvSpPr>
          <p:spPr>
            <a:xfrm>
              <a:off x="7759794" y="5770517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Star: 5 Points 20">
              <a:extLst>
                <a:ext uri="{FF2B5EF4-FFF2-40B4-BE49-F238E27FC236}">
                  <a16:creationId xmlns:a16="http://schemas.microsoft.com/office/drawing/2014/main" id="{E1A0485A-CFBA-4869-9DDD-17ABA65DDABB}"/>
                </a:ext>
              </a:extLst>
            </p:cNvPr>
            <p:cNvSpPr/>
            <p:nvPr/>
          </p:nvSpPr>
          <p:spPr>
            <a:xfrm>
              <a:off x="7956278" y="5989704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Star: 5 Points 21">
              <a:extLst>
                <a:ext uri="{FF2B5EF4-FFF2-40B4-BE49-F238E27FC236}">
                  <a16:creationId xmlns:a16="http://schemas.microsoft.com/office/drawing/2014/main" id="{7088A162-12B0-4C61-A151-EA2DB1CDD4D2}"/>
                </a:ext>
              </a:extLst>
            </p:cNvPr>
            <p:cNvSpPr/>
            <p:nvPr/>
          </p:nvSpPr>
          <p:spPr>
            <a:xfrm>
              <a:off x="7830691" y="5112006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8AFA5AB-197C-4E04-A6F3-EC5297AE5351}"/>
                </a:ext>
              </a:extLst>
            </p:cNvPr>
            <p:cNvSpPr/>
            <p:nvPr/>
          </p:nvSpPr>
          <p:spPr>
            <a:xfrm>
              <a:off x="9273050" y="4753813"/>
              <a:ext cx="125587" cy="156467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1B73456-9222-4E88-9E5E-A7979066DBBD}"/>
                </a:ext>
              </a:extLst>
            </p:cNvPr>
            <p:cNvSpPr/>
            <p:nvPr/>
          </p:nvSpPr>
          <p:spPr>
            <a:xfrm>
              <a:off x="8933392" y="4323129"/>
              <a:ext cx="125587" cy="156467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232E809-D2D0-47CD-9E40-4C643A309447}"/>
                </a:ext>
              </a:extLst>
            </p:cNvPr>
            <p:cNvSpPr/>
            <p:nvPr/>
          </p:nvSpPr>
          <p:spPr>
            <a:xfrm>
              <a:off x="8654101" y="5494840"/>
              <a:ext cx="125587" cy="156467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A0E5027-68F4-4B2D-A2B2-DE4FA912CF1D}"/>
                </a:ext>
              </a:extLst>
            </p:cNvPr>
            <p:cNvSpPr/>
            <p:nvPr/>
          </p:nvSpPr>
          <p:spPr>
            <a:xfrm>
              <a:off x="8459392" y="4925906"/>
              <a:ext cx="125587" cy="156467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7E5A498-6441-4DD9-8B7E-B026B76F8ACA}"/>
                </a:ext>
              </a:extLst>
            </p:cNvPr>
            <p:cNvSpPr/>
            <p:nvPr/>
          </p:nvSpPr>
          <p:spPr>
            <a:xfrm>
              <a:off x="7955772" y="4869675"/>
              <a:ext cx="125587" cy="156467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Star: 5 Points 27">
              <a:extLst>
                <a:ext uri="{FF2B5EF4-FFF2-40B4-BE49-F238E27FC236}">
                  <a16:creationId xmlns:a16="http://schemas.microsoft.com/office/drawing/2014/main" id="{66ABBFC6-5EF4-4D27-A9F4-F28EC782B451}"/>
                </a:ext>
              </a:extLst>
            </p:cNvPr>
            <p:cNvSpPr/>
            <p:nvPr/>
          </p:nvSpPr>
          <p:spPr>
            <a:xfrm>
              <a:off x="7686669" y="5190372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Star: 5 Points 28">
              <a:extLst>
                <a:ext uri="{FF2B5EF4-FFF2-40B4-BE49-F238E27FC236}">
                  <a16:creationId xmlns:a16="http://schemas.microsoft.com/office/drawing/2014/main" id="{EA42ABCD-9AEA-4DE7-8D4E-C0CBB5BACFCD}"/>
                </a:ext>
              </a:extLst>
            </p:cNvPr>
            <p:cNvSpPr/>
            <p:nvPr/>
          </p:nvSpPr>
          <p:spPr>
            <a:xfrm>
              <a:off x="8335794" y="5417640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Star: 5 Points 29">
              <a:extLst>
                <a:ext uri="{FF2B5EF4-FFF2-40B4-BE49-F238E27FC236}">
                  <a16:creationId xmlns:a16="http://schemas.microsoft.com/office/drawing/2014/main" id="{113A7314-8E61-4879-89C1-051C9DC5688E}"/>
                </a:ext>
              </a:extLst>
            </p:cNvPr>
            <p:cNvSpPr/>
            <p:nvPr/>
          </p:nvSpPr>
          <p:spPr>
            <a:xfrm>
              <a:off x="7986328" y="4513574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Star: 5 Points 30">
              <a:extLst>
                <a:ext uri="{FF2B5EF4-FFF2-40B4-BE49-F238E27FC236}">
                  <a16:creationId xmlns:a16="http://schemas.microsoft.com/office/drawing/2014/main" id="{26DA01B0-7233-47FF-BE32-B95AFF9279F4}"/>
                </a:ext>
              </a:extLst>
            </p:cNvPr>
            <p:cNvSpPr/>
            <p:nvPr/>
          </p:nvSpPr>
          <p:spPr>
            <a:xfrm>
              <a:off x="7985411" y="5261907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Star: 5 Points 31">
              <a:extLst>
                <a:ext uri="{FF2B5EF4-FFF2-40B4-BE49-F238E27FC236}">
                  <a16:creationId xmlns:a16="http://schemas.microsoft.com/office/drawing/2014/main" id="{68C7D872-3BE7-48E7-9558-2B70143F4037}"/>
                </a:ext>
              </a:extLst>
            </p:cNvPr>
            <p:cNvSpPr/>
            <p:nvPr/>
          </p:nvSpPr>
          <p:spPr>
            <a:xfrm>
              <a:off x="8466923" y="5220087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Star: 5 Points 32">
              <a:extLst>
                <a:ext uri="{FF2B5EF4-FFF2-40B4-BE49-F238E27FC236}">
                  <a16:creationId xmlns:a16="http://schemas.microsoft.com/office/drawing/2014/main" id="{7CC26C08-EFD5-4D0C-9EB1-A08A6F299E85}"/>
                </a:ext>
              </a:extLst>
            </p:cNvPr>
            <p:cNvSpPr/>
            <p:nvPr/>
          </p:nvSpPr>
          <p:spPr>
            <a:xfrm>
              <a:off x="8638090" y="5718757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481F87C-1FFD-44DA-A5BC-93CCBF8A8462}"/>
                </a:ext>
              </a:extLst>
            </p:cNvPr>
            <p:cNvSpPr/>
            <p:nvPr/>
          </p:nvSpPr>
          <p:spPr>
            <a:xfrm>
              <a:off x="8305309" y="4303024"/>
              <a:ext cx="125587" cy="156467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8EDE083-1360-4CD5-866F-9BA6324107A9}"/>
                </a:ext>
              </a:extLst>
            </p:cNvPr>
            <p:cNvSpPr/>
            <p:nvPr/>
          </p:nvSpPr>
          <p:spPr>
            <a:xfrm>
              <a:off x="9188016" y="5279013"/>
              <a:ext cx="125587" cy="156467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Star: 5 Points 35">
              <a:extLst>
                <a:ext uri="{FF2B5EF4-FFF2-40B4-BE49-F238E27FC236}">
                  <a16:creationId xmlns:a16="http://schemas.microsoft.com/office/drawing/2014/main" id="{9CB03551-59B1-4F9C-91EE-F7227CDD66A9}"/>
                </a:ext>
              </a:extLst>
            </p:cNvPr>
            <p:cNvSpPr/>
            <p:nvPr/>
          </p:nvSpPr>
          <p:spPr>
            <a:xfrm>
              <a:off x="7176295" y="5479875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Star: 5 Points 36">
              <a:extLst>
                <a:ext uri="{FF2B5EF4-FFF2-40B4-BE49-F238E27FC236}">
                  <a16:creationId xmlns:a16="http://schemas.microsoft.com/office/drawing/2014/main" id="{FBFE5E4E-FBB5-449B-95E0-45D76739D9E9}"/>
                </a:ext>
              </a:extLst>
            </p:cNvPr>
            <p:cNvSpPr/>
            <p:nvPr/>
          </p:nvSpPr>
          <p:spPr>
            <a:xfrm>
              <a:off x="7372779" y="5699062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Star: 5 Points 37">
              <a:extLst>
                <a:ext uri="{FF2B5EF4-FFF2-40B4-BE49-F238E27FC236}">
                  <a16:creationId xmlns:a16="http://schemas.microsoft.com/office/drawing/2014/main" id="{09523477-EEC1-4C84-8D89-346153A08525}"/>
                </a:ext>
              </a:extLst>
            </p:cNvPr>
            <p:cNvSpPr/>
            <p:nvPr/>
          </p:nvSpPr>
          <p:spPr>
            <a:xfrm>
              <a:off x="7569263" y="5918245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Star: 5 Points 38">
              <a:extLst>
                <a:ext uri="{FF2B5EF4-FFF2-40B4-BE49-F238E27FC236}">
                  <a16:creationId xmlns:a16="http://schemas.microsoft.com/office/drawing/2014/main" id="{8BF28335-F7D9-4F2A-86B2-FBDBA7B3097C}"/>
                </a:ext>
              </a:extLst>
            </p:cNvPr>
            <p:cNvSpPr/>
            <p:nvPr/>
          </p:nvSpPr>
          <p:spPr>
            <a:xfrm>
              <a:off x="7765748" y="6137434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Star: 5 Points 39">
              <a:extLst>
                <a:ext uri="{FF2B5EF4-FFF2-40B4-BE49-F238E27FC236}">
                  <a16:creationId xmlns:a16="http://schemas.microsoft.com/office/drawing/2014/main" id="{4FB92AE6-E6BE-4C28-84FE-5CF039DC0F43}"/>
                </a:ext>
              </a:extLst>
            </p:cNvPr>
            <p:cNvSpPr/>
            <p:nvPr/>
          </p:nvSpPr>
          <p:spPr>
            <a:xfrm>
              <a:off x="8283548" y="5872346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4A67E31-7EB2-4929-AD33-3EA15A503E20}"/>
                </a:ext>
              </a:extLst>
            </p:cNvPr>
            <p:cNvSpPr txBox="1"/>
            <p:nvPr/>
          </p:nvSpPr>
          <p:spPr>
            <a:xfrm>
              <a:off x="9188016" y="4932274"/>
              <a:ext cx="11496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Expected decision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boundary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Star: 5 Points 41">
              <a:extLst>
                <a:ext uri="{FF2B5EF4-FFF2-40B4-BE49-F238E27FC236}">
                  <a16:creationId xmlns:a16="http://schemas.microsoft.com/office/drawing/2014/main" id="{1BC2FB0D-EE2E-4AE9-8A43-A5E7573E8E1F}"/>
                </a:ext>
              </a:extLst>
            </p:cNvPr>
            <p:cNvSpPr/>
            <p:nvPr/>
          </p:nvSpPr>
          <p:spPr>
            <a:xfrm>
              <a:off x="8852376" y="5623117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Star: 5 Points 42">
              <a:extLst>
                <a:ext uri="{FF2B5EF4-FFF2-40B4-BE49-F238E27FC236}">
                  <a16:creationId xmlns:a16="http://schemas.microsoft.com/office/drawing/2014/main" id="{7D4D288A-41A1-435E-9429-005AB48626F1}"/>
                </a:ext>
              </a:extLst>
            </p:cNvPr>
            <p:cNvSpPr/>
            <p:nvPr/>
          </p:nvSpPr>
          <p:spPr>
            <a:xfrm>
              <a:off x="8155986" y="4959530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044FF13-6CCE-4BEC-86AE-0C4F2556B13A}"/>
                </a:ext>
              </a:extLst>
            </p:cNvPr>
            <p:cNvCxnSpPr>
              <a:cxnSpLocks/>
              <a:stCxn id="74" idx="55"/>
              <a:endCxn id="41" idx="2"/>
            </p:cNvCxnSpPr>
            <p:nvPr/>
          </p:nvCxnSpPr>
          <p:spPr>
            <a:xfrm flipV="1">
              <a:off x="9335886" y="5332384"/>
              <a:ext cx="426967" cy="203430"/>
            </a:xfrm>
            <a:prstGeom prst="straightConnector1">
              <a:avLst/>
            </a:prstGeom>
            <a:noFill/>
            <a:ln w="6350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Star: 5 Points 44">
              <a:extLst>
                <a:ext uri="{FF2B5EF4-FFF2-40B4-BE49-F238E27FC236}">
                  <a16:creationId xmlns:a16="http://schemas.microsoft.com/office/drawing/2014/main" id="{EFB34952-429A-40DA-A957-7F551C329D05}"/>
                </a:ext>
              </a:extLst>
            </p:cNvPr>
            <p:cNvSpPr/>
            <p:nvPr/>
          </p:nvSpPr>
          <p:spPr>
            <a:xfrm>
              <a:off x="7066572" y="5734006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Star: 5 Points 45">
              <a:extLst>
                <a:ext uri="{FF2B5EF4-FFF2-40B4-BE49-F238E27FC236}">
                  <a16:creationId xmlns:a16="http://schemas.microsoft.com/office/drawing/2014/main" id="{52FDF6B3-C57A-437F-9B9D-1A196D7E9BF4}"/>
                </a:ext>
              </a:extLst>
            </p:cNvPr>
            <p:cNvSpPr/>
            <p:nvPr/>
          </p:nvSpPr>
          <p:spPr>
            <a:xfrm>
              <a:off x="7339965" y="5494774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Star: 5 Points 46">
              <a:extLst>
                <a:ext uri="{FF2B5EF4-FFF2-40B4-BE49-F238E27FC236}">
                  <a16:creationId xmlns:a16="http://schemas.microsoft.com/office/drawing/2014/main" id="{C391139B-6954-40F8-BC16-C270FA06C623}"/>
                </a:ext>
              </a:extLst>
            </p:cNvPr>
            <p:cNvSpPr/>
            <p:nvPr/>
          </p:nvSpPr>
          <p:spPr>
            <a:xfrm>
              <a:off x="7917748" y="5421898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Star: 5 Points 47">
              <a:extLst>
                <a:ext uri="{FF2B5EF4-FFF2-40B4-BE49-F238E27FC236}">
                  <a16:creationId xmlns:a16="http://schemas.microsoft.com/office/drawing/2014/main" id="{22C74CCE-1428-44AF-807B-E4E5682DDFD2}"/>
                </a:ext>
              </a:extLst>
            </p:cNvPr>
            <p:cNvSpPr/>
            <p:nvPr/>
          </p:nvSpPr>
          <p:spPr>
            <a:xfrm>
              <a:off x="7702859" y="5581124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Star: 5 Points 48">
              <a:extLst>
                <a:ext uri="{FF2B5EF4-FFF2-40B4-BE49-F238E27FC236}">
                  <a16:creationId xmlns:a16="http://schemas.microsoft.com/office/drawing/2014/main" id="{5CA08CB0-7ECB-47A0-BA99-F940434C36A4}"/>
                </a:ext>
              </a:extLst>
            </p:cNvPr>
            <p:cNvSpPr/>
            <p:nvPr/>
          </p:nvSpPr>
          <p:spPr>
            <a:xfrm>
              <a:off x="8156301" y="5664656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Star: 5 Points 49">
              <a:extLst>
                <a:ext uri="{FF2B5EF4-FFF2-40B4-BE49-F238E27FC236}">
                  <a16:creationId xmlns:a16="http://schemas.microsoft.com/office/drawing/2014/main" id="{A5B5FB34-B06D-4322-BA38-FAB1BD793588}"/>
                </a:ext>
              </a:extLst>
            </p:cNvPr>
            <p:cNvSpPr/>
            <p:nvPr/>
          </p:nvSpPr>
          <p:spPr>
            <a:xfrm>
              <a:off x="8211453" y="5225663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Star: 5 Points 50">
              <a:extLst>
                <a:ext uri="{FF2B5EF4-FFF2-40B4-BE49-F238E27FC236}">
                  <a16:creationId xmlns:a16="http://schemas.microsoft.com/office/drawing/2014/main" id="{40EDF238-E628-4A89-A1BE-C9E79A8C47EE}"/>
                </a:ext>
              </a:extLst>
            </p:cNvPr>
            <p:cNvSpPr/>
            <p:nvPr/>
          </p:nvSpPr>
          <p:spPr>
            <a:xfrm>
              <a:off x="7973749" y="5091369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Star: 5 Points 51">
              <a:extLst>
                <a:ext uri="{FF2B5EF4-FFF2-40B4-BE49-F238E27FC236}">
                  <a16:creationId xmlns:a16="http://schemas.microsoft.com/office/drawing/2014/main" id="{9AC05E92-6600-4676-84F8-FFB981F6CB67}"/>
                </a:ext>
              </a:extLst>
            </p:cNvPr>
            <p:cNvSpPr/>
            <p:nvPr/>
          </p:nvSpPr>
          <p:spPr>
            <a:xfrm>
              <a:off x="7226844" y="5678723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Star: 5 Points 52">
              <a:extLst>
                <a:ext uri="{FF2B5EF4-FFF2-40B4-BE49-F238E27FC236}">
                  <a16:creationId xmlns:a16="http://schemas.microsoft.com/office/drawing/2014/main" id="{6ED8B8BE-5BA4-4251-9BA6-5BCC4EAE6A3B}"/>
                </a:ext>
              </a:extLst>
            </p:cNvPr>
            <p:cNvSpPr/>
            <p:nvPr/>
          </p:nvSpPr>
          <p:spPr>
            <a:xfrm>
              <a:off x="7198655" y="5100789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Star: 5 Points 53">
              <a:extLst>
                <a:ext uri="{FF2B5EF4-FFF2-40B4-BE49-F238E27FC236}">
                  <a16:creationId xmlns:a16="http://schemas.microsoft.com/office/drawing/2014/main" id="{615C4260-54BA-4CFA-8B20-A13141B0F719}"/>
                </a:ext>
              </a:extLst>
            </p:cNvPr>
            <p:cNvSpPr/>
            <p:nvPr/>
          </p:nvSpPr>
          <p:spPr>
            <a:xfrm>
              <a:off x="8007137" y="5855917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Star: 5 Points 54">
              <a:extLst>
                <a:ext uri="{FF2B5EF4-FFF2-40B4-BE49-F238E27FC236}">
                  <a16:creationId xmlns:a16="http://schemas.microsoft.com/office/drawing/2014/main" id="{A0362140-5E5E-4585-91DB-4982D7623D61}"/>
                </a:ext>
              </a:extLst>
            </p:cNvPr>
            <p:cNvSpPr/>
            <p:nvPr/>
          </p:nvSpPr>
          <p:spPr>
            <a:xfrm>
              <a:off x="7704352" y="5944946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Star: 5 Points 55">
              <a:extLst>
                <a:ext uri="{FF2B5EF4-FFF2-40B4-BE49-F238E27FC236}">
                  <a16:creationId xmlns:a16="http://schemas.microsoft.com/office/drawing/2014/main" id="{08F73FCB-4B58-49FB-AE14-1649E0229FE3}"/>
                </a:ext>
              </a:extLst>
            </p:cNvPr>
            <p:cNvSpPr/>
            <p:nvPr/>
          </p:nvSpPr>
          <p:spPr>
            <a:xfrm>
              <a:off x="7448249" y="6096758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Star: 5 Points 56">
              <a:extLst>
                <a:ext uri="{FF2B5EF4-FFF2-40B4-BE49-F238E27FC236}">
                  <a16:creationId xmlns:a16="http://schemas.microsoft.com/office/drawing/2014/main" id="{C1482087-61AB-470C-9BA7-E60B3269A2E0}"/>
                </a:ext>
              </a:extLst>
            </p:cNvPr>
            <p:cNvSpPr/>
            <p:nvPr/>
          </p:nvSpPr>
          <p:spPr>
            <a:xfrm>
              <a:off x="8087251" y="5445057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Star: 5 Points 57">
              <a:extLst>
                <a:ext uri="{FF2B5EF4-FFF2-40B4-BE49-F238E27FC236}">
                  <a16:creationId xmlns:a16="http://schemas.microsoft.com/office/drawing/2014/main" id="{68F347F6-494D-495F-A6EF-E6D712FACDED}"/>
                </a:ext>
              </a:extLst>
            </p:cNvPr>
            <p:cNvSpPr/>
            <p:nvPr/>
          </p:nvSpPr>
          <p:spPr>
            <a:xfrm>
              <a:off x="8374260" y="5601370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Star: 5 Points 58">
              <a:extLst>
                <a:ext uri="{FF2B5EF4-FFF2-40B4-BE49-F238E27FC236}">
                  <a16:creationId xmlns:a16="http://schemas.microsoft.com/office/drawing/2014/main" id="{417D6E83-32E7-4967-9590-20C0CEDA45E4}"/>
                </a:ext>
              </a:extLst>
            </p:cNvPr>
            <p:cNvSpPr/>
            <p:nvPr/>
          </p:nvSpPr>
          <p:spPr>
            <a:xfrm>
              <a:off x="7724048" y="4486508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Star: 5 Points 59">
              <a:extLst>
                <a:ext uri="{FF2B5EF4-FFF2-40B4-BE49-F238E27FC236}">
                  <a16:creationId xmlns:a16="http://schemas.microsoft.com/office/drawing/2014/main" id="{D4413304-C806-4280-AB74-B388C640B166}"/>
                </a:ext>
              </a:extLst>
            </p:cNvPr>
            <p:cNvSpPr/>
            <p:nvPr/>
          </p:nvSpPr>
          <p:spPr>
            <a:xfrm>
              <a:off x="7498212" y="4815934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Star: 5 Points 60">
              <a:extLst>
                <a:ext uri="{FF2B5EF4-FFF2-40B4-BE49-F238E27FC236}">
                  <a16:creationId xmlns:a16="http://schemas.microsoft.com/office/drawing/2014/main" id="{D3A52AE2-0223-42BC-80DB-37D408E48714}"/>
                </a:ext>
              </a:extLst>
            </p:cNvPr>
            <p:cNvSpPr/>
            <p:nvPr/>
          </p:nvSpPr>
          <p:spPr>
            <a:xfrm>
              <a:off x="7317512" y="4690068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Star: 5 Points 61">
              <a:extLst>
                <a:ext uri="{FF2B5EF4-FFF2-40B4-BE49-F238E27FC236}">
                  <a16:creationId xmlns:a16="http://schemas.microsoft.com/office/drawing/2014/main" id="{3B59C243-D59F-409C-90C5-5C88EFAAC27B}"/>
                </a:ext>
              </a:extLst>
            </p:cNvPr>
            <p:cNvSpPr/>
            <p:nvPr/>
          </p:nvSpPr>
          <p:spPr>
            <a:xfrm>
              <a:off x="7152422" y="4905144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Star: 5 Points 62">
              <a:extLst>
                <a:ext uri="{FF2B5EF4-FFF2-40B4-BE49-F238E27FC236}">
                  <a16:creationId xmlns:a16="http://schemas.microsoft.com/office/drawing/2014/main" id="{5973457C-2D99-494C-A70E-41A786514204}"/>
                </a:ext>
              </a:extLst>
            </p:cNvPr>
            <p:cNvSpPr/>
            <p:nvPr/>
          </p:nvSpPr>
          <p:spPr>
            <a:xfrm>
              <a:off x="7006583" y="5469306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Star: 5 Points 63">
              <a:extLst>
                <a:ext uri="{FF2B5EF4-FFF2-40B4-BE49-F238E27FC236}">
                  <a16:creationId xmlns:a16="http://schemas.microsoft.com/office/drawing/2014/main" id="{F442587D-494C-4472-97A4-5FBE5437B0F0}"/>
                </a:ext>
              </a:extLst>
            </p:cNvPr>
            <p:cNvSpPr/>
            <p:nvPr/>
          </p:nvSpPr>
          <p:spPr>
            <a:xfrm>
              <a:off x="8591018" y="5928404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Star: 5 Points 64">
              <a:extLst>
                <a:ext uri="{FF2B5EF4-FFF2-40B4-BE49-F238E27FC236}">
                  <a16:creationId xmlns:a16="http://schemas.microsoft.com/office/drawing/2014/main" id="{6946B508-5B34-4513-967B-C53DF696D35E}"/>
                </a:ext>
              </a:extLst>
            </p:cNvPr>
            <p:cNvSpPr/>
            <p:nvPr/>
          </p:nvSpPr>
          <p:spPr>
            <a:xfrm>
              <a:off x="8286034" y="6082482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Star: 5 Points 65">
              <a:extLst>
                <a:ext uri="{FF2B5EF4-FFF2-40B4-BE49-F238E27FC236}">
                  <a16:creationId xmlns:a16="http://schemas.microsoft.com/office/drawing/2014/main" id="{5171CFBD-9F4B-4AD9-8B3B-80BCFE4552EE}"/>
                </a:ext>
              </a:extLst>
            </p:cNvPr>
            <p:cNvSpPr/>
            <p:nvPr/>
          </p:nvSpPr>
          <p:spPr>
            <a:xfrm>
              <a:off x="8024858" y="6178105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095548C-E547-4BBA-B328-5DA53EB32971}"/>
                </a:ext>
              </a:extLst>
            </p:cNvPr>
            <p:cNvSpPr/>
            <p:nvPr/>
          </p:nvSpPr>
          <p:spPr>
            <a:xfrm>
              <a:off x="8711165" y="4597346"/>
              <a:ext cx="125587" cy="156467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Star: 5 Points 67">
              <a:extLst>
                <a:ext uri="{FF2B5EF4-FFF2-40B4-BE49-F238E27FC236}">
                  <a16:creationId xmlns:a16="http://schemas.microsoft.com/office/drawing/2014/main" id="{B95FF820-BBAF-4D05-B9EB-C8EA92D52A28}"/>
                </a:ext>
              </a:extLst>
            </p:cNvPr>
            <p:cNvSpPr/>
            <p:nvPr/>
          </p:nvSpPr>
          <p:spPr>
            <a:xfrm>
              <a:off x="7828374" y="4737166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9AB6550-FC5D-444A-8B18-EE8F92A99763}"/>
                </a:ext>
              </a:extLst>
            </p:cNvPr>
            <p:cNvSpPr/>
            <p:nvPr/>
          </p:nvSpPr>
          <p:spPr>
            <a:xfrm>
              <a:off x="8851440" y="4964070"/>
              <a:ext cx="125587" cy="156467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Star: 5 Points 70">
              <a:extLst>
                <a:ext uri="{FF2B5EF4-FFF2-40B4-BE49-F238E27FC236}">
                  <a16:creationId xmlns:a16="http://schemas.microsoft.com/office/drawing/2014/main" id="{5550EB53-6835-47AF-A84B-EEDFB719D3A9}"/>
                </a:ext>
              </a:extLst>
            </p:cNvPr>
            <p:cNvSpPr/>
            <p:nvPr/>
          </p:nvSpPr>
          <p:spPr>
            <a:xfrm>
              <a:off x="7717983" y="4263159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Star: 5 Points 71">
              <a:extLst>
                <a:ext uri="{FF2B5EF4-FFF2-40B4-BE49-F238E27FC236}">
                  <a16:creationId xmlns:a16="http://schemas.microsoft.com/office/drawing/2014/main" id="{956E01F3-14E7-45C5-B13D-F8FFBB913A50}"/>
                </a:ext>
              </a:extLst>
            </p:cNvPr>
            <p:cNvSpPr/>
            <p:nvPr/>
          </p:nvSpPr>
          <p:spPr>
            <a:xfrm>
              <a:off x="7218972" y="5886406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Star: 5 Points 72">
              <a:extLst>
                <a:ext uri="{FF2B5EF4-FFF2-40B4-BE49-F238E27FC236}">
                  <a16:creationId xmlns:a16="http://schemas.microsoft.com/office/drawing/2014/main" id="{70BC2734-0C75-4EE1-A39D-46DF4D519BB2}"/>
                </a:ext>
              </a:extLst>
            </p:cNvPr>
            <p:cNvSpPr/>
            <p:nvPr/>
          </p:nvSpPr>
          <p:spPr>
            <a:xfrm>
              <a:off x="7549368" y="5763625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F2FD60F-D353-4083-B19C-1EB13074BD87}"/>
                </a:ext>
              </a:extLst>
            </p:cNvPr>
            <p:cNvSpPr/>
            <p:nvPr/>
          </p:nvSpPr>
          <p:spPr>
            <a:xfrm>
              <a:off x="7816966" y="4113414"/>
              <a:ext cx="1518920" cy="1590040"/>
            </a:xfrm>
            <a:custGeom>
              <a:avLst/>
              <a:gdLst>
                <a:gd name="connsiteX0" fmla="*/ 330200 w 1518920"/>
                <a:gd name="connsiteY0" fmla="*/ 0 h 1590040"/>
                <a:gd name="connsiteX1" fmla="*/ 330200 w 1518920"/>
                <a:gd name="connsiteY1" fmla="*/ 0 h 1590040"/>
                <a:gd name="connsiteX2" fmla="*/ 289560 w 1518920"/>
                <a:gd name="connsiteY2" fmla="*/ 66040 h 1590040"/>
                <a:gd name="connsiteX3" fmla="*/ 254000 w 1518920"/>
                <a:gd name="connsiteY3" fmla="*/ 111760 h 1590040"/>
                <a:gd name="connsiteX4" fmla="*/ 223520 w 1518920"/>
                <a:gd name="connsiteY4" fmla="*/ 172720 h 1590040"/>
                <a:gd name="connsiteX5" fmla="*/ 182880 w 1518920"/>
                <a:gd name="connsiteY5" fmla="*/ 223520 h 1590040"/>
                <a:gd name="connsiteX6" fmla="*/ 157480 w 1518920"/>
                <a:gd name="connsiteY6" fmla="*/ 274320 h 1590040"/>
                <a:gd name="connsiteX7" fmla="*/ 96520 w 1518920"/>
                <a:gd name="connsiteY7" fmla="*/ 381000 h 1590040"/>
                <a:gd name="connsiteX8" fmla="*/ 71120 w 1518920"/>
                <a:gd name="connsiteY8" fmla="*/ 436880 h 1590040"/>
                <a:gd name="connsiteX9" fmla="*/ 40640 w 1518920"/>
                <a:gd name="connsiteY9" fmla="*/ 482600 h 1590040"/>
                <a:gd name="connsiteX10" fmla="*/ 25400 w 1518920"/>
                <a:gd name="connsiteY10" fmla="*/ 528320 h 1590040"/>
                <a:gd name="connsiteX11" fmla="*/ 5080 w 1518920"/>
                <a:gd name="connsiteY11" fmla="*/ 604520 h 1590040"/>
                <a:gd name="connsiteX12" fmla="*/ 0 w 1518920"/>
                <a:gd name="connsiteY12" fmla="*/ 635000 h 1590040"/>
                <a:gd name="connsiteX13" fmla="*/ 15240 w 1518920"/>
                <a:gd name="connsiteY13" fmla="*/ 741680 h 1590040"/>
                <a:gd name="connsiteX14" fmla="*/ 20320 w 1518920"/>
                <a:gd name="connsiteY14" fmla="*/ 762000 h 1590040"/>
                <a:gd name="connsiteX15" fmla="*/ 55880 w 1518920"/>
                <a:gd name="connsiteY15" fmla="*/ 822960 h 1590040"/>
                <a:gd name="connsiteX16" fmla="*/ 60960 w 1518920"/>
                <a:gd name="connsiteY16" fmla="*/ 843280 h 1590040"/>
                <a:gd name="connsiteX17" fmla="*/ 101600 w 1518920"/>
                <a:gd name="connsiteY17" fmla="*/ 878840 h 1590040"/>
                <a:gd name="connsiteX18" fmla="*/ 132080 w 1518920"/>
                <a:gd name="connsiteY18" fmla="*/ 909320 h 1590040"/>
                <a:gd name="connsiteX19" fmla="*/ 167640 w 1518920"/>
                <a:gd name="connsiteY19" fmla="*/ 929640 h 1590040"/>
                <a:gd name="connsiteX20" fmla="*/ 289560 w 1518920"/>
                <a:gd name="connsiteY20" fmla="*/ 949960 h 1590040"/>
                <a:gd name="connsiteX21" fmla="*/ 411480 w 1518920"/>
                <a:gd name="connsiteY21" fmla="*/ 939800 h 1590040"/>
                <a:gd name="connsiteX22" fmla="*/ 436880 w 1518920"/>
                <a:gd name="connsiteY22" fmla="*/ 929640 h 1590040"/>
                <a:gd name="connsiteX23" fmla="*/ 472440 w 1518920"/>
                <a:gd name="connsiteY23" fmla="*/ 924560 h 1590040"/>
                <a:gd name="connsiteX24" fmla="*/ 497840 w 1518920"/>
                <a:gd name="connsiteY24" fmla="*/ 919480 h 1590040"/>
                <a:gd name="connsiteX25" fmla="*/ 574040 w 1518920"/>
                <a:gd name="connsiteY25" fmla="*/ 929640 h 1590040"/>
                <a:gd name="connsiteX26" fmla="*/ 589280 w 1518920"/>
                <a:gd name="connsiteY26" fmla="*/ 944880 h 1590040"/>
                <a:gd name="connsiteX27" fmla="*/ 604520 w 1518920"/>
                <a:gd name="connsiteY27" fmla="*/ 955040 h 1590040"/>
                <a:gd name="connsiteX28" fmla="*/ 624840 w 1518920"/>
                <a:gd name="connsiteY28" fmla="*/ 1000760 h 1590040"/>
                <a:gd name="connsiteX29" fmla="*/ 645160 w 1518920"/>
                <a:gd name="connsiteY29" fmla="*/ 1051560 h 1590040"/>
                <a:gd name="connsiteX30" fmla="*/ 640080 w 1518920"/>
                <a:gd name="connsiteY30" fmla="*/ 1244600 h 1590040"/>
                <a:gd name="connsiteX31" fmla="*/ 629920 w 1518920"/>
                <a:gd name="connsiteY31" fmla="*/ 1275080 h 1590040"/>
                <a:gd name="connsiteX32" fmla="*/ 614680 w 1518920"/>
                <a:gd name="connsiteY32" fmla="*/ 1320800 h 1590040"/>
                <a:gd name="connsiteX33" fmla="*/ 609600 w 1518920"/>
                <a:gd name="connsiteY33" fmla="*/ 1346200 h 1590040"/>
                <a:gd name="connsiteX34" fmla="*/ 599440 w 1518920"/>
                <a:gd name="connsiteY34" fmla="*/ 1376680 h 1590040"/>
                <a:gd name="connsiteX35" fmla="*/ 609600 w 1518920"/>
                <a:gd name="connsiteY35" fmla="*/ 1457960 h 1590040"/>
                <a:gd name="connsiteX36" fmla="*/ 640080 w 1518920"/>
                <a:gd name="connsiteY36" fmla="*/ 1488440 h 1590040"/>
                <a:gd name="connsiteX37" fmla="*/ 660400 w 1518920"/>
                <a:gd name="connsiteY37" fmla="*/ 1513840 h 1590040"/>
                <a:gd name="connsiteX38" fmla="*/ 690880 w 1518920"/>
                <a:gd name="connsiteY38" fmla="*/ 1524000 h 1590040"/>
                <a:gd name="connsiteX39" fmla="*/ 721360 w 1518920"/>
                <a:gd name="connsiteY39" fmla="*/ 1544320 h 1590040"/>
                <a:gd name="connsiteX40" fmla="*/ 736600 w 1518920"/>
                <a:gd name="connsiteY40" fmla="*/ 1549400 h 1590040"/>
                <a:gd name="connsiteX41" fmla="*/ 772160 w 1518920"/>
                <a:gd name="connsiteY41" fmla="*/ 1564640 h 1590040"/>
                <a:gd name="connsiteX42" fmla="*/ 792480 w 1518920"/>
                <a:gd name="connsiteY42" fmla="*/ 1569720 h 1590040"/>
                <a:gd name="connsiteX43" fmla="*/ 817880 w 1518920"/>
                <a:gd name="connsiteY43" fmla="*/ 1579880 h 1590040"/>
                <a:gd name="connsiteX44" fmla="*/ 853440 w 1518920"/>
                <a:gd name="connsiteY44" fmla="*/ 1590040 h 1590040"/>
                <a:gd name="connsiteX45" fmla="*/ 1031240 w 1518920"/>
                <a:gd name="connsiteY45" fmla="*/ 1584960 h 1590040"/>
                <a:gd name="connsiteX46" fmla="*/ 1061720 w 1518920"/>
                <a:gd name="connsiteY46" fmla="*/ 1574800 h 1590040"/>
                <a:gd name="connsiteX47" fmla="*/ 1153160 w 1518920"/>
                <a:gd name="connsiteY47" fmla="*/ 1554480 h 1590040"/>
                <a:gd name="connsiteX48" fmla="*/ 1219200 w 1518920"/>
                <a:gd name="connsiteY48" fmla="*/ 1524000 h 1590040"/>
                <a:gd name="connsiteX49" fmla="*/ 1244600 w 1518920"/>
                <a:gd name="connsiteY49" fmla="*/ 1513840 h 1590040"/>
                <a:gd name="connsiteX50" fmla="*/ 1259840 w 1518920"/>
                <a:gd name="connsiteY50" fmla="*/ 1503680 h 1590040"/>
                <a:gd name="connsiteX51" fmla="*/ 1315720 w 1518920"/>
                <a:gd name="connsiteY51" fmla="*/ 1483360 h 1590040"/>
                <a:gd name="connsiteX52" fmla="*/ 1366520 w 1518920"/>
                <a:gd name="connsiteY52" fmla="*/ 1463040 h 1590040"/>
                <a:gd name="connsiteX53" fmla="*/ 1437640 w 1518920"/>
                <a:gd name="connsiteY53" fmla="*/ 1447800 h 1590040"/>
                <a:gd name="connsiteX54" fmla="*/ 1488440 w 1518920"/>
                <a:gd name="connsiteY54" fmla="*/ 1432560 h 1590040"/>
                <a:gd name="connsiteX55" fmla="*/ 1518920 w 1518920"/>
                <a:gd name="connsiteY55" fmla="*/ 1422400 h 159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518920" h="1590040">
                  <a:moveTo>
                    <a:pt x="330200" y="0"/>
                  </a:moveTo>
                  <a:lnTo>
                    <a:pt x="330200" y="0"/>
                  </a:lnTo>
                  <a:cubicBezTo>
                    <a:pt x="316653" y="22013"/>
                    <a:pt x="304121" y="44684"/>
                    <a:pt x="289560" y="66040"/>
                  </a:cubicBezTo>
                  <a:cubicBezTo>
                    <a:pt x="278684" y="81992"/>
                    <a:pt x="264162" y="95344"/>
                    <a:pt x="254000" y="111760"/>
                  </a:cubicBezTo>
                  <a:cubicBezTo>
                    <a:pt x="242042" y="131077"/>
                    <a:pt x="235717" y="153553"/>
                    <a:pt x="223520" y="172720"/>
                  </a:cubicBezTo>
                  <a:cubicBezTo>
                    <a:pt x="211878" y="191015"/>
                    <a:pt x="194698" y="205338"/>
                    <a:pt x="182880" y="223520"/>
                  </a:cubicBezTo>
                  <a:cubicBezTo>
                    <a:pt x="172562" y="239393"/>
                    <a:pt x="166583" y="257720"/>
                    <a:pt x="157480" y="274320"/>
                  </a:cubicBezTo>
                  <a:cubicBezTo>
                    <a:pt x="137787" y="310231"/>
                    <a:pt x="113468" y="343715"/>
                    <a:pt x="96520" y="381000"/>
                  </a:cubicBezTo>
                  <a:cubicBezTo>
                    <a:pt x="88053" y="399627"/>
                    <a:pt x="80980" y="418952"/>
                    <a:pt x="71120" y="436880"/>
                  </a:cubicBezTo>
                  <a:cubicBezTo>
                    <a:pt x="62293" y="452929"/>
                    <a:pt x="48831" y="466217"/>
                    <a:pt x="40640" y="482600"/>
                  </a:cubicBezTo>
                  <a:cubicBezTo>
                    <a:pt x="33456" y="496968"/>
                    <a:pt x="30192" y="512987"/>
                    <a:pt x="25400" y="528320"/>
                  </a:cubicBezTo>
                  <a:cubicBezTo>
                    <a:pt x="19544" y="547060"/>
                    <a:pt x="9010" y="586180"/>
                    <a:pt x="5080" y="604520"/>
                  </a:cubicBezTo>
                  <a:cubicBezTo>
                    <a:pt x="2922" y="614592"/>
                    <a:pt x="1693" y="624840"/>
                    <a:pt x="0" y="635000"/>
                  </a:cubicBezTo>
                  <a:cubicBezTo>
                    <a:pt x="9608" y="798339"/>
                    <a:pt x="-8888" y="677338"/>
                    <a:pt x="15240" y="741680"/>
                  </a:cubicBezTo>
                  <a:cubicBezTo>
                    <a:pt x="17691" y="748217"/>
                    <a:pt x="17198" y="755755"/>
                    <a:pt x="20320" y="762000"/>
                  </a:cubicBezTo>
                  <a:cubicBezTo>
                    <a:pt x="30840" y="783041"/>
                    <a:pt x="55880" y="822960"/>
                    <a:pt x="55880" y="822960"/>
                  </a:cubicBezTo>
                  <a:cubicBezTo>
                    <a:pt x="57573" y="829733"/>
                    <a:pt x="57496" y="837218"/>
                    <a:pt x="60960" y="843280"/>
                  </a:cubicBezTo>
                  <a:cubicBezTo>
                    <a:pt x="65783" y="851719"/>
                    <a:pt x="97884" y="875867"/>
                    <a:pt x="101600" y="878840"/>
                  </a:cubicBezTo>
                  <a:cubicBezTo>
                    <a:pt x="116501" y="908643"/>
                    <a:pt x="103632" y="893064"/>
                    <a:pt x="132080" y="909320"/>
                  </a:cubicBezTo>
                  <a:cubicBezTo>
                    <a:pt x="144307" y="916307"/>
                    <a:pt x="153412" y="925896"/>
                    <a:pt x="167640" y="929640"/>
                  </a:cubicBezTo>
                  <a:cubicBezTo>
                    <a:pt x="220978" y="943676"/>
                    <a:pt x="240530" y="944512"/>
                    <a:pt x="289560" y="949960"/>
                  </a:cubicBezTo>
                  <a:cubicBezTo>
                    <a:pt x="330200" y="946573"/>
                    <a:pt x="371082" y="945372"/>
                    <a:pt x="411480" y="939800"/>
                  </a:cubicBezTo>
                  <a:cubicBezTo>
                    <a:pt x="420513" y="938554"/>
                    <a:pt x="428033" y="931852"/>
                    <a:pt x="436880" y="929640"/>
                  </a:cubicBezTo>
                  <a:cubicBezTo>
                    <a:pt x="448496" y="926736"/>
                    <a:pt x="460629" y="926528"/>
                    <a:pt x="472440" y="924560"/>
                  </a:cubicBezTo>
                  <a:cubicBezTo>
                    <a:pt x="480957" y="923141"/>
                    <a:pt x="489373" y="921173"/>
                    <a:pt x="497840" y="919480"/>
                  </a:cubicBezTo>
                  <a:cubicBezTo>
                    <a:pt x="523240" y="922867"/>
                    <a:pt x="549350" y="922782"/>
                    <a:pt x="574040" y="929640"/>
                  </a:cubicBezTo>
                  <a:cubicBezTo>
                    <a:pt x="580962" y="931563"/>
                    <a:pt x="583761" y="940281"/>
                    <a:pt x="589280" y="944880"/>
                  </a:cubicBezTo>
                  <a:cubicBezTo>
                    <a:pt x="593970" y="948789"/>
                    <a:pt x="599440" y="951653"/>
                    <a:pt x="604520" y="955040"/>
                  </a:cubicBezTo>
                  <a:cubicBezTo>
                    <a:pt x="629531" y="1005062"/>
                    <a:pt x="598895" y="942384"/>
                    <a:pt x="624840" y="1000760"/>
                  </a:cubicBezTo>
                  <a:cubicBezTo>
                    <a:pt x="644773" y="1045608"/>
                    <a:pt x="625558" y="992754"/>
                    <a:pt x="645160" y="1051560"/>
                  </a:cubicBezTo>
                  <a:cubicBezTo>
                    <a:pt x="656722" y="1132495"/>
                    <a:pt x="655215" y="1104600"/>
                    <a:pt x="640080" y="1244600"/>
                  </a:cubicBezTo>
                  <a:cubicBezTo>
                    <a:pt x="638929" y="1255248"/>
                    <a:pt x="632738" y="1264748"/>
                    <a:pt x="629920" y="1275080"/>
                  </a:cubicBezTo>
                  <a:cubicBezTo>
                    <a:pt x="618103" y="1318410"/>
                    <a:pt x="633308" y="1283544"/>
                    <a:pt x="614680" y="1320800"/>
                  </a:cubicBezTo>
                  <a:cubicBezTo>
                    <a:pt x="612987" y="1329267"/>
                    <a:pt x="611872" y="1337870"/>
                    <a:pt x="609600" y="1346200"/>
                  </a:cubicBezTo>
                  <a:cubicBezTo>
                    <a:pt x="606782" y="1356532"/>
                    <a:pt x="599440" y="1365970"/>
                    <a:pt x="599440" y="1376680"/>
                  </a:cubicBezTo>
                  <a:cubicBezTo>
                    <a:pt x="599440" y="1403984"/>
                    <a:pt x="600269" y="1432300"/>
                    <a:pt x="609600" y="1457960"/>
                  </a:cubicBezTo>
                  <a:cubicBezTo>
                    <a:pt x="614510" y="1471463"/>
                    <a:pt x="630415" y="1477808"/>
                    <a:pt x="640080" y="1488440"/>
                  </a:cubicBezTo>
                  <a:cubicBezTo>
                    <a:pt x="647374" y="1496463"/>
                    <a:pt x="651517" y="1507622"/>
                    <a:pt x="660400" y="1513840"/>
                  </a:cubicBezTo>
                  <a:cubicBezTo>
                    <a:pt x="669174" y="1519982"/>
                    <a:pt x="681301" y="1519211"/>
                    <a:pt x="690880" y="1524000"/>
                  </a:cubicBezTo>
                  <a:cubicBezTo>
                    <a:pt x="701802" y="1529461"/>
                    <a:pt x="710686" y="1538390"/>
                    <a:pt x="721360" y="1544320"/>
                  </a:cubicBezTo>
                  <a:cubicBezTo>
                    <a:pt x="726041" y="1546921"/>
                    <a:pt x="731628" y="1547411"/>
                    <a:pt x="736600" y="1549400"/>
                  </a:cubicBezTo>
                  <a:cubicBezTo>
                    <a:pt x="748574" y="1554189"/>
                    <a:pt x="760040" y="1560233"/>
                    <a:pt x="772160" y="1564640"/>
                  </a:cubicBezTo>
                  <a:cubicBezTo>
                    <a:pt x="778721" y="1567026"/>
                    <a:pt x="785856" y="1567512"/>
                    <a:pt x="792480" y="1569720"/>
                  </a:cubicBezTo>
                  <a:cubicBezTo>
                    <a:pt x="801131" y="1572604"/>
                    <a:pt x="809342" y="1576678"/>
                    <a:pt x="817880" y="1579880"/>
                  </a:cubicBezTo>
                  <a:cubicBezTo>
                    <a:pt x="832456" y="1585346"/>
                    <a:pt x="837427" y="1586037"/>
                    <a:pt x="853440" y="1590040"/>
                  </a:cubicBezTo>
                  <a:cubicBezTo>
                    <a:pt x="912707" y="1588347"/>
                    <a:pt x="972107" y="1589287"/>
                    <a:pt x="1031240" y="1584960"/>
                  </a:cubicBezTo>
                  <a:cubicBezTo>
                    <a:pt x="1041921" y="1584178"/>
                    <a:pt x="1051295" y="1577253"/>
                    <a:pt x="1061720" y="1574800"/>
                  </a:cubicBezTo>
                  <a:cubicBezTo>
                    <a:pt x="1111175" y="1563164"/>
                    <a:pt x="1111478" y="1569366"/>
                    <a:pt x="1153160" y="1554480"/>
                  </a:cubicBezTo>
                  <a:cubicBezTo>
                    <a:pt x="1187686" y="1542149"/>
                    <a:pt x="1187292" y="1538503"/>
                    <a:pt x="1219200" y="1524000"/>
                  </a:cubicBezTo>
                  <a:cubicBezTo>
                    <a:pt x="1227502" y="1520227"/>
                    <a:pt x="1236444" y="1517918"/>
                    <a:pt x="1244600" y="1513840"/>
                  </a:cubicBezTo>
                  <a:cubicBezTo>
                    <a:pt x="1250061" y="1511110"/>
                    <a:pt x="1254379" y="1506410"/>
                    <a:pt x="1259840" y="1503680"/>
                  </a:cubicBezTo>
                  <a:cubicBezTo>
                    <a:pt x="1282053" y="1492574"/>
                    <a:pt x="1292011" y="1492844"/>
                    <a:pt x="1315720" y="1483360"/>
                  </a:cubicBezTo>
                  <a:cubicBezTo>
                    <a:pt x="1350756" y="1469346"/>
                    <a:pt x="1321591" y="1474272"/>
                    <a:pt x="1366520" y="1463040"/>
                  </a:cubicBezTo>
                  <a:cubicBezTo>
                    <a:pt x="1390041" y="1457160"/>
                    <a:pt x="1414119" y="1453680"/>
                    <a:pt x="1437640" y="1447800"/>
                  </a:cubicBezTo>
                  <a:cubicBezTo>
                    <a:pt x="1454791" y="1443512"/>
                    <a:pt x="1471358" y="1437115"/>
                    <a:pt x="1488440" y="1432560"/>
                  </a:cubicBezTo>
                  <a:cubicBezTo>
                    <a:pt x="1518711" y="1424488"/>
                    <a:pt x="1507035" y="1434285"/>
                    <a:pt x="1518920" y="1422400"/>
                  </a:cubicBezTo>
                </a:path>
              </a:pathLst>
            </a:custGeom>
            <a:noFill/>
            <a:ln w="15875" cap="flat" cmpd="sng" algn="ctr">
              <a:solidFill>
                <a:srgbClr val="00B05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Star: 5 Points 74">
              <a:extLst>
                <a:ext uri="{FF2B5EF4-FFF2-40B4-BE49-F238E27FC236}">
                  <a16:creationId xmlns:a16="http://schemas.microsoft.com/office/drawing/2014/main" id="{E8FF54CB-D8BC-46EA-92C2-0246878BD071}"/>
                </a:ext>
              </a:extLst>
            </p:cNvPr>
            <p:cNvSpPr/>
            <p:nvPr/>
          </p:nvSpPr>
          <p:spPr>
            <a:xfrm>
              <a:off x="7545804" y="5377500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Star: 5 Points 75">
              <a:extLst>
                <a:ext uri="{FF2B5EF4-FFF2-40B4-BE49-F238E27FC236}">
                  <a16:creationId xmlns:a16="http://schemas.microsoft.com/office/drawing/2014/main" id="{65A710F6-37E4-45B2-B940-4277E3F17AA9}"/>
                </a:ext>
              </a:extLst>
            </p:cNvPr>
            <p:cNvSpPr/>
            <p:nvPr/>
          </p:nvSpPr>
          <p:spPr>
            <a:xfrm>
              <a:off x="7487695" y="4404655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0414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5F175E-3E4D-478F-A258-7738292C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 Status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F05195-F358-434E-A992-26E4A6C74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473" y="1252367"/>
            <a:ext cx="8418179" cy="3393644"/>
          </a:xfrm>
        </p:spPr>
        <p:txBody>
          <a:bodyPr/>
          <a:lstStyle/>
          <a:p>
            <a:pPr marL="501650" indent="-400050">
              <a:buFont typeface="+mj-lt"/>
              <a:buAutoNum type="arabicPeriod"/>
            </a:pPr>
            <a:r>
              <a:rPr lang="en-US" sz="1400" dirty="0"/>
              <a:t>Synthetic Information towards Maximum Posterior Ratio for deep learning on imbalanced data: SIMPOR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/>
              <a:t>Current work</a:t>
            </a:r>
          </a:p>
          <a:p>
            <a:pPr marL="501650" indent="-400050">
              <a:buFont typeface="+mj-lt"/>
              <a:buAutoNum type="arabicPeriod"/>
            </a:pPr>
            <a:r>
              <a:rPr lang="en-US" sz="1400" dirty="0"/>
              <a:t>AutoGAN-based dimension reduction for privacy preservation (Hung Nguyen, Dr. Morris Chang)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/>
              <a:t>Published in Neurocomputing (</a:t>
            </a:r>
            <a:r>
              <a:rPr lang="en-US" sz="1400" dirty="0">
                <a:hlinkClick r:id="rId3"/>
              </a:rPr>
              <a:t>https://doi.org/10.1016/j.neucom.2019.12.002</a:t>
            </a:r>
            <a:r>
              <a:rPr lang="en-US" sz="1400" dirty="0"/>
              <a:t>)</a:t>
            </a:r>
          </a:p>
          <a:p>
            <a:pPr marL="501650" indent="-400050">
              <a:buFont typeface="+mj-lt"/>
              <a:buAutoNum type="arabicPeriod"/>
            </a:pPr>
            <a:r>
              <a:rPr lang="en-US" sz="1400" dirty="0"/>
              <a:t>Complementary Ensemble Learning (Hung Nguyen, Dr. Morris Chang)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/>
              <a:t>Ready to submit</a:t>
            </a:r>
          </a:p>
          <a:p>
            <a:pPr marL="501650" indent="-400050">
              <a:buFont typeface="+mj-lt"/>
              <a:buAutoNum type="arabicPeriod"/>
            </a:pPr>
            <a:r>
              <a:rPr lang="en-US" sz="1400" dirty="0"/>
              <a:t>Towards Implementing Energy-aware Data-driven Intelligence for Telemedicine Applications on Mobile Platforms (Dumindu, Hung Nguyen, Hadi, Dr. Morris Chang)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/>
              <a:t>Under review (ACM Transactions on Computing for Healthcare)</a:t>
            </a:r>
          </a:p>
          <a:p>
            <a:pPr marL="501650" indent="-400050">
              <a:buFont typeface="+mj-lt"/>
              <a:buAutoNum type="arabicPeriod"/>
            </a:pPr>
            <a:r>
              <a:rPr lang="en-US" sz="1400" dirty="0"/>
              <a:t>Reinforcement Learning based Recommender System Challenge of IEEE big data (Hung Nguyen, Minh Pham)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/>
              <a:t>Currently top leaderboard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400" dirty="0"/>
              <a:t>Under Preparation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2</a:t>
            </a:fld>
            <a:endParaRPr lang="en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069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5F175E-3E4D-478F-A258-7738292C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br>
              <a:rPr lang="en-US" dirty="0"/>
            </a:br>
            <a:r>
              <a:rPr lang="en-US" dirty="0"/>
              <a:t>Which region affects our model the most?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F05195-F358-434E-A992-26E4A6C74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01" y="1436851"/>
            <a:ext cx="5407128" cy="3314074"/>
          </a:xfrm>
        </p:spPr>
        <p:txBody>
          <a:bodyPr/>
          <a:lstStyle/>
          <a:p>
            <a:pPr marL="101600" indent="0">
              <a:spcBef>
                <a:spcPts val="200"/>
              </a:spcBef>
              <a:buNone/>
            </a:pPr>
            <a:r>
              <a:rPr lang="en-US" sz="1600" dirty="0"/>
              <a:t>Consider binary classification problem on an imbalanced dataset</a:t>
            </a:r>
          </a:p>
          <a:p>
            <a:pPr marL="101600" indent="0">
              <a:spcBef>
                <a:spcPts val="200"/>
              </a:spcBef>
              <a:buNone/>
            </a:pPr>
            <a:r>
              <a:rPr lang="en-US" sz="1600" dirty="0"/>
              <a:t>2 classes, A is the majority, B is the minority</a:t>
            </a:r>
          </a:p>
          <a:p>
            <a:pPr marL="101600" indent="0">
              <a:spcBef>
                <a:spcPts val="200"/>
              </a:spcBef>
              <a:buNone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20</a:t>
            </a:fld>
            <a:endParaRPr lang="en" kern="0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E82F1A-B294-438E-B50E-8200889FBDE5}"/>
              </a:ext>
            </a:extLst>
          </p:cNvPr>
          <p:cNvSpPr txBox="1"/>
          <p:nvPr/>
        </p:nvSpPr>
        <p:spPr>
          <a:xfrm>
            <a:off x="6408309" y="4304538"/>
            <a:ext cx="21820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Fig. 9. Classification on Imbalanced dataset</a:t>
            </a:r>
          </a:p>
        </p:txBody>
      </p:sp>
      <p:pic>
        <p:nvPicPr>
          <p:cNvPr id="232" name="Picture 231" descr="\documentclass{article}&#10;\usepackage{amsmath}&#10;\pagestyle{empty}&#10;\begin{document}&#10;&#10;&#10;\begin{align*}&#10; \label{eq:fracpost}&#10; D (X, y)&#10; \end{align*}&#10;&#10;\end{document}" title="IguanaTex Bitmap Display">
            <a:extLst>
              <a:ext uri="{FF2B5EF4-FFF2-40B4-BE49-F238E27FC236}">
                <a16:creationId xmlns:a16="http://schemas.microsoft.com/office/drawing/2014/main" id="{CB00EC10-308B-4AE6-85E5-0FEDBB25195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96199" y="1598878"/>
            <a:ext cx="610632" cy="18507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3D14AD3-095E-4F5C-B22C-03E7C545E100}"/>
              </a:ext>
            </a:extLst>
          </p:cNvPr>
          <p:cNvGrpSpPr/>
          <p:nvPr/>
        </p:nvGrpSpPr>
        <p:grpSpPr>
          <a:xfrm>
            <a:off x="5768539" y="1346475"/>
            <a:ext cx="3331107" cy="2667891"/>
            <a:chOff x="7006583" y="3647374"/>
            <a:chExt cx="3331107" cy="2667891"/>
          </a:xfrm>
        </p:grpSpPr>
        <p:sp>
          <p:nvSpPr>
            <p:cNvPr id="13" name="Star: 5 Points 12">
              <a:extLst>
                <a:ext uri="{FF2B5EF4-FFF2-40B4-BE49-F238E27FC236}">
                  <a16:creationId xmlns:a16="http://schemas.microsoft.com/office/drawing/2014/main" id="{D78DE99D-BEB7-4D77-AEA3-7A3C6905E3A5}"/>
                </a:ext>
              </a:extLst>
            </p:cNvPr>
            <p:cNvSpPr/>
            <p:nvPr/>
          </p:nvSpPr>
          <p:spPr>
            <a:xfrm>
              <a:off x="7666492" y="4848156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Star: 5 Points 13">
              <a:extLst>
                <a:ext uri="{FF2B5EF4-FFF2-40B4-BE49-F238E27FC236}">
                  <a16:creationId xmlns:a16="http://schemas.microsoft.com/office/drawing/2014/main" id="{ACDE8666-8975-4A3E-80E3-64D575CC7C4D}"/>
                </a:ext>
              </a:extLst>
            </p:cNvPr>
            <p:cNvSpPr/>
            <p:nvPr/>
          </p:nvSpPr>
          <p:spPr>
            <a:xfrm>
              <a:off x="7437722" y="5213539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Star: 5 Points 14">
              <a:extLst>
                <a:ext uri="{FF2B5EF4-FFF2-40B4-BE49-F238E27FC236}">
                  <a16:creationId xmlns:a16="http://schemas.microsoft.com/office/drawing/2014/main" id="{1CE3C811-5AE7-43A5-A816-47B057950218}"/>
                </a:ext>
              </a:extLst>
            </p:cNvPr>
            <p:cNvSpPr/>
            <p:nvPr/>
          </p:nvSpPr>
          <p:spPr>
            <a:xfrm>
              <a:off x="7546092" y="5031614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Star: 5 Points 15">
              <a:extLst>
                <a:ext uri="{FF2B5EF4-FFF2-40B4-BE49-F238E27FC236}">
                  <a16:creationId xmlns:a16="http://schemas.microsoft.com/office/drawing/2014/main" id="{3F9305C8-0A37-475A-AAD2-C11062B0525F}"/>
                </a:ext>
              </a:extLst>
            </p:cNvPr>
            <p:cNvSpPr/>
            <p:nvPr/>
          </p:nvSpPr>
          <p:spPr>
            <a:xfrm>
              <a:off x="7563310" y="5551332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Star: 5 Points 16">
              <a:extLst>
                <a:ext uri="{FF2B5EF4-FFF2-40B4-BE49-F238E27FC236}">
                  <a16:creationId xmlns:a16="http://schemas.microsoft.com/office/drawing/2014/main" id="{D7C9244D-4A27-4E9E-AEDF-0719A7287C20}"/>
                </a:ext>
              </a:extLst>
            </p:cNvPr>
            <p:cNvSpPr/>
            <p:nvPr/>
          </p:nvSpPr>
          <p:spPr>
            <a:xfrm>
              <a:off x="7688897" y="5370006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Star: 5 Points 17">
              <a:extLst>
                <a:ext uri="{FF2B5EF4-FFF2-40B4-BE49-F238E27FC236}">
                  <a16:creationId xmlns:a16="http://schemas.microsoft.com/office/drawing/2014/main" id="{E3780313-BB7B-4723-92A6-8252EFC7A9FC}"/>
                </a:ext>
              </a:extLst>
            </p:cNvPr>
            <p:cNvSpPr/>
            <p:nvPr/>
          </p:nvSpPr>
          <p:spPr>
            <a:xfrm>
              <a:off x="7583239" y="4579793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Star: 5 Points 18">
              <a:extLst>
                <a:ext uri="{FF2B5EF4-FFF2-40B4-BE49-F238E27FC236}">
                  <a16:creationId xmlns:a16="http://schemas.microsoft.com/office/drawing/2014/main" id="{23F74EA2-42DB-4871-8960-0F8994C9A0C9}"/>
                </a:ext>
              </a:extLst>
            </p:cNvPr>
            <p:cNvSpPr/>
            <p:nvPr/>
          </p:nvSpPr>
          <p:spPr>
            <a:xfrm>
              <a:off x="7956278" y="5632678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Star: 5 Points 19">
              <a:extLst>
                <a:ext uri="{FF2B5EF4-FFF2-40B4-BE49-F238E27FC236}">
                  <a16:creationId xmlns:a16="http://schemas.microsoft.com/office/drawing/2014/main" id="{78075478-9562-4B22-9D5F-398D844EF271}"/>
                </a:ext>
              </a:extLst>
            </p:cNvPr>
            <p:cNvSpPr/>
            <p:nvPr/>
          </p:nvSpPr>
          <p:spPr>
            <a:xfrm>
              <a:off x="7353660" y="4910194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Star: 5 Points 20">
              <a:extLst>
                <a:ext uri="{FF2B5EF4-FFF2-40B4-BE49-F238E27FC236}">
                  <a16:creationId xmlns:a16="http://schemas.microsoft.com/office/drawing/2014/main" id="{00B6167B-6FA2-488C-A36E-6B34E801E292}"/>
                </a:ext>
              </a:extLst>
            </p:cNvPr>
            <p:cNvSpPr/>
            <p:nvPr/>
          </p:nvSpPr>
          <p:spPr>
            <a:xfrm>
              <a:off x="7060633" y="5241829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Star: 5 Points 21">
              <a:extLst>
                <a:ext uri="{FF2B5EF4-FFF2-40B4-BE49-F238E27FC236}">
                  <a16:creationId xmlns:a16="http://schemas.microsoft.com/office/drawing/2014/main" id="{838BE5C9-2551-41B5-AC56-B7BD9E7B5154}"/>
                </a:ext>
              </a:extLst>
            </p:cNvPr>
            <p:cNvSpPr/>
            <p:nvPr/>
          </p:nvSpPr>
          <p:spPr>
            <a:xfrm>
              <a:off x="7366826" y="5332146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Star: 5 Points 22">
              <a:extLst>
                <a:ext uri="{FF2B5EF4-FFF2-40B4-BE49-F238E27FC236}">
                  <a16:creationId xmlns:a16="http://schemas.microsoft.com/office/drawing/2014/main" id="{580A3254-E12B-404C-8149-810116E8D7D5}"/>
                </a:ext>
              </a:extLst>
            </p:cNvPr>
            <p:cNvSpPr/>
            <p:nvPr/>
          </p:nvSpPr>
          <p:spPr>
            <a:xfrm>
              <a:off x="7563310" y="5551332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Star: 5 Points 23">
              <a:extLst>
                <a:ext uri="{FF2B5EF4-FFF2-40B4-BE49-F238E27FC236}">
                  <a16:creationId xmlns:a16="http://schemas.microsoft.com/office/drawing/2014/main" id="{75F41195-4C01-4D63-97BE-C84C288BDCB7}"/>
                </a:ext>
              </a:extLst>
            </p:cNvPr>
            <p:cNvSpPr/>
            <p:nvPr/>
          </p:nvSpPr>
          <p:spPr>
            <a:xfrm>
              <a:off x="7759794" y="5770517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Star: 5 Points 24">
              <a:extLst>
                <a:ext uri="{FF2B5EF4-FFF2-40B4-BE49-F238E27FC236}">
                  <a16:creationId xmlns:a16="http://schemas.microsoft.com/office/drawing/2014/main" id="{59124E16-2ADA-44C9-89FA-E52ABC126B4E}"/>
                </a:ext>
              </a:extLst>
            </p:cNvPr>
            <p:cNvSpPr/>
            <p:nvPr/>
          </p:nvSpPr>
          <p:spPr>
            <a:xfrm>
              <a:off x="7956278" y="5989704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Star: 5 Points 25">
              <a:extLst>
                <a:ext uri="{FF2B5EF4-FFF2-40B4-BE49-F238E27FC236}">
                  <a16:creationId xmlns:a16="http://schemas.microsoft.com/office/drawing/2014/main" id="{C8427072-68BC-4B31-8200-DF0A937A30E8}"/>
                </a:ext>
              </a:extLst>
            </p:cNvPr>
            <p:cNvSpPr/>
            <p:nvPr/>
          </p:nvSpPr>
          <p:spPr>
            <a:xfrm>
              <a:off x="7830691" y="5112006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053393F-CB65-4AA6-BB5B-15471625CAA0}"/>
                </a:ext>
              </a:extLst>
            </p:cNvPr>
            <p:cNvSpPr/>
            <p:nvPr/>
          </p:nvSpPr>
          <p:spPr>
            <a:xfrm>
              <a:off x="9273050" y="4753813"/>
              <a:ext cx="125587" cy="156467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7400CEF-0362-4183-A291-9F5F48802C7A}"/>
                </a:ext>
              </a:extLst>
            </p:cNvPr>
            <p:cNvSpPr/>
            <p:nvPr/>
          </p:nvSpPr>
          <p:spPr>
            <a:xfrm>
              <a:off x="8933392" y="4323129"/>
              <a:ext cx="125587" cy="156467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D29280A-C684-4137-8D26-E7E91DF8A3E0}"/>
                </a:ext>
              </a:extLst>
            </p:cNvPr>
            <p:cNvSpPr/>
            <p:nvPr/>
          </p:nvSpPr>
          <p:spPr>
            <a:xfrm>
              <a:off x="8654101" y="5494840"/>
              <a:ext cx="125587" cy="156467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E1FD4DF-EAF5-4610-86D2-A5E8A130A77E}"/>
                </a:ext>
              </a:extLst>
            </p:cNvPr>
            <p:cNvSpPr/>
            <p:nvPr/>
          </p:nvSpPr>
          <p:spPr>
            <a:xfrm>
              <a:off x="8459392" y="4925906"/>
              <a:ext cx="125587" cy="156467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599BEFE-AF05-4B4F-977E-0F3A3221B7D4}"/>
                </a:ext>
              </a:extLst>
            </p:cNvPr>
            <p:cNvSpPr/>
            <p:nvPr/>
          </p:nvSpPr>
          <p:spPr>
            <a:xfrm>
              <a:off x="7955772" y="4869675"/>
              <a:ext cx="125587" cy="156467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Star: 5 Points 31">
              <a:extLst>
                <a:ext uri="{FF2B5EF4-FFF2-40B4-BE49-F238E27FC236}">
                  <a16:creationId xmlns:a16="http://schemas.microsoft.com/office/drawing/2014/main" id="{AA619845-4C3E-44DF-809E-799572E299EF}"/>
                </a:ext>
              </a:extLst>
            </p:cNvPr>
            <p:cNvSpPr/>
            <p:nvPr/>
          </p:nvSpPr>
          <p:spPr>
            <a:xfrm>
              <a:off x="7686669" y="5190372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Star: 5 Points 32">
              <a:extLst>
                <a:ext uri="{FF2B5EF4-FFF2-40B4-BE49-F238E27FC236}">
                  <a16:creationId xmlns:a16="http://schemas.microsoft.com/office/drawing/2014/main" id="{4DD116A4-CDC5-4BE3-B0E9-228E4A1E6479}"/>
                </a:ext>
              </a:extLst>
            </p:cNvPr>
            <p:cNvSpPr/>
            <p:nvPr/>
          </p:nvSpPr>
          <p:spPr>
            <a:xfrm>
              <a:off x="8335794" y="5417640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Star: 5 Points 33">
              <a:extLst>
                <a:ext uri="{FF2B5EF4-FFF2-40B4-BE49-F238E27FC236}">
                  <a16:creationId xmlns:a16="http://schemas.microsoft.com/office/drawing/2014/main" id="{1D2A1CF5-F004-49DC-9E9C-A80F7F911697}"/>
                </a:ext>
              </a:extLst>
            </p:cNvPr>
            <p:cNvSpPr/>
            <p:nvPr/>
          </p:nvSpPr>
          <p:spPr>
            <a:xfrm>
              <a:off x="7986328" y="4513574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Star: 5 Points 34">
              <a:extLst>
                <a:ext uri="{FF2B5EF4-FFF2-40B4-BE49-F238E27FC236}">
                  <a16:creationId xmlns:a16="http://schemas.microsoft.com/office/drawing/2014/main" id="{41532619-F764-46B4-8F6D-859AC239477A}"/>
                </a:ext>
              </a:extLst>
            </p:cNvPr>
            <p:cNvSpPr/>
            <p:nvPr/>
          </p:nvSpPr>
          <p:spPr>
            <a:xfrm>
              <a:off x="7985411" y="5261907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Star: 5 Points 35">
              <a:extLst>
                <a:ext uri="{FF2B5EF4-FFF2-40B4-BE49-F238E27FC236}">
                  <a16:creationId xmlns:a16="http://schemas.microsoft.com/office/drawing/2014/main" id="{1E3E8A94-1871-48ED-9FCB-3F796DF89A5C}"/>
                </a:ext>
              </a:extLst>
            </p:cNvPr>
            <p:cNvSpPr/>
            <p:nvPr/>
          </p:nvSpPr>
          <p:spPr>
            <a:xfrm>
              <a:off x="8466923" y="5220087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Star: 5 Points 36">
              <a:extLst>
                <a:ext uri="{FF2B5EF4-FFF2-40B4-BE49-F238E27FC236}">
                  <a16:creationId xmlns:a16="http://schemas.microsoft.com/office/drawing/2014/main" id="{8D3BA548-E790-42C3-AC1B-660C38D21605}"/>
                </a:ext>
              </a:extLst>
            </p:cNvPr>
            <p:cNvSpPr/>
            <p:nvPr/>
          </p:nvSpPr>
          <p:spPr>
            <a:xfrm>
              <a:off x="8638090" y="5718757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DBFA9D6-E9CB-4B85-A080-F40A9A2F236B}"/>
                </a:ext>
              </a:extLst>
            </p:cNvPr>
            <p:cNvSpPr/>
            <p:nvPr/>
          </p:nvSpPr>
          <p:spPr>
            <a:xfrm>
              <a:off x="8305309" y="4303024"/>
              <a:ext cx="125587" cy="156467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C924D94-1DAC-407E-B3FE-AF4659CB74E3}"/>
                </a:ext>
              </a:extLst>
            </p:cNvPr>
            <p:cNvSpPr/>
            <p:nvPr/>
          </p:nvSpPr>
          <p:spPr>
            <a:xfrm>
              <a:off x="9188016" y="5279013"/>
              <a:ext cx="125587" cy="156467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Star: 5 Points 39">
              <a:extLst>
                <a:ext uri="{FF2B5EF4-FFF2-40B4-BE49-F238E27FC236}">
                  <a16:creationId xmlns:a16="http://schemas.microsoft.com/office/drawing/2014/main" id="{480862D6-FF07-4CDE-8563-4C158107026F}"/>
                </a:ext>
              </a:extLst>
            </p:cNvPr>
            <p:cNvSpPr/>
            <p:nvPr/>
          </p:nvSpPr>
          <p:spPr>
            <a:xfrm>
              <a:off x="7176295" y="5479875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Star: 5 Points 40">
              <a:extLst>
                <a:ext uri="{FF2B5EF4-FFF2-40B4-BE49-F238E27FC236}">
                  <a16:creationId xmlns:a16="http://schemas.microsoft.com/office/drawing/2014/main" id="{34885EF3-3A69-4F69-B889-FC4C3602F239}"/>
                </a:ext>
              </a:extLst>
            </p:cNvPr>
            <p:cNvSpPr/>
            <p:nvPr/>
          </p:nvSpPr>
          <p:spPr>
            <a:xfrm>
              <a:off x="7372779" y="5699062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Star: 5 Points 41">
              <a:extLst>
                <a:ext uri="{FF2B5EF4-FFF2-40B4-BE49-F238E27FC236}">
                  <a16:creationId xmlns:a16="http://schemas.microsoft.com/office/drawing/2014/main" id="{EBEF5577-27D1-4197-B5FA-768CB30A5259}"/>
                </a:ext>
              </a:extLst>
            </p:cNvPr>
            <p:cNvSpPr/>
            <p:nvPr/>
          </p:nvSpPr>
          <p:spPr>
            <a:xfrm>
              <a:off x="7569263" y="5918245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Star: 5 Points 42">
              <a:extLst>
                <a:ext uri="{FF2B5EF4-FFF2-40B4-BE49-F238E27FC236}">
                  <a16:creationId xmlns:a16="http://schemas.microsoft.com/office/drawing/2014/main" id="{ACEB62A3-8420-41C5-91D8-C20189519438}"/>
                </a:ext>
              </a:extLst>
            </p:cNvPr>
            <p:cNvSpPr/>
            <p:nvPr/>
          </p:nvSpPr>
          <p:spPr>
            <a:xfrm>
              <a:off x="7765748" y="6137434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Star: 5 Points 43">
              <a:extLst>
                <a:ext uri="{FF2B5EF4-FFF2-40B4-BE49-F238E27FC236}">
                  <a16:creationId xmlns:a16="http://schemas.microsoft.com/office/drawing/2014/main" id="{FE699145-FFBA-4444-9F26-AA181DAE239D}"/>
                </a:ext>
              </a:extLst>
            </p:cNvPr>
            <p:cNvSpPr/>
            <p:nvPr/>
          </p:nvSpPr>
          <p:spPr>
            <a:xfrm>
              <a:off x="8283548" y="5872346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78CCC5F-E09B-47BA-A5FC-727C32D6AA1F}"/>
                </a:ext>
              </a:extLst>
            </p:cNvPr>
            <p:cNvSpPr txBox="1"/>
            <p:nvPr/>
          </p:nvSpPr>
          <p:spPr>
            <a:xfrm>
              <a:off x="9188016" y="4932274"/>
              <a:ext cx="11496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Expected decision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boundary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Star: 5 Points 46">
              <a:extLst>
                <a:ext uri="{FF2B5EF4-FFF2-40B4-BE49-F238E27FC236}">
                  <a16:creationId xmlns:a16="http://schemas.microsoft.com/office/drawing/2014/main" id="{F6974E18-1E6C-4ABA-857C-B58E0AEAD360}"/>
                </a:ext>
              </a:extLst>
            </p:cNvPr>
            <p:cNvSpPr/>
            <p:nvPr/>
          </p:nvSpPr>
          <p:spPr>
            <a:xfrm>
              <a:off x="8852376" y="5623117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Star: 5 Points 47">
              <a:extLst>
                <a:ext uri="{FF2B5EF4-FFF2-40B4-BE49-F238E27FC236}">
                  <a16:creationId xmlns:a16="http://schemas.microsoft.com/office/drawing/2014/main" id="{FA2279FD-2965-414F-A1CA-C69DDEA236E4}"/>
                </a:ext>
              </a:extLst>
            </p:cNvPr>
            <p:cNvSpPr/>
            <p:nvPr/>
          </p:nvSpPr>
          <p:spPr>
            <a:xfrm>
              <a:off x="8155986" y="4959530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B9AC1FA-CA55-4040-A18F-AEA846523407}"/>
                </a:ext>
              </a:extLst>
            </p:cNvPr>
            <p:cNvCxnSpPr>
              <a:cxnSpLocks/>
              <a:stCxn id="79" idx="55"/>
              <a:endCxn id="45" idx="2"/>
            </p:cNvCxnSpPr>
            <p:nvPr/>
          </p:nvCxnSpPr>
          <p:spPr>
            <a:xfrm flipV="1">
              <a:off x="9335886" y="5332384"/>
              <a:ext cx="426967" cy="203430"/>
            </a:xfrm>
            <a:prstGeom prst="straightConnector1">
              <a:avLst/>
            </a:prstGeom>
            <a:noFill/>
            <a:ln w="6350" cap="flat" cmpd="sng" algn="ctr">
              <a:solidFill>
                <a:srgbClr val="70AD47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0" name="Star: 5 Points 49">
              <a:extLst>
                <a:ext uri="{FF2B5EF4-FFF2-40B4-BE49-F238E27FC236}">
                  <a16:creationId xmlns:a16="http://schemas.microsoft.com/office/drawing/2014/main" id="{354BBC8E-20DB-4B34-996C-379C79BE3CDC}"/>
                </a:ext>
              </a:extLst>
            </p:cNvPr>
            <p:cNvSpPr/>
            <p:nvPr/>
          </p:nvSpPr>
          <p:spPr>
            <a:xfrm>
              <a:off x="7066572" y="5734006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Star: 5 Points 50">
              <a:extLst>
                <a:ext uri="{FF2B5EF4-FFF2-40B4-BE49-F238E27FC236}">
                  <a16:creationId xmlns:a16="http://schemas.microsoft.com/office/drawing/2014/main" id="{DEACD39C-B852-4828-9C6E-866967FD6515}"/>
                </a:ext>
              </a:extLst>
            </p:cNvPr>
            <p:cNvSpPr/>
            <p:nvPr/>
          </p:nvSpPr>
          <p:spPr>
            <a:xfrm>
              <a:off x="7339965" y="5494774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Star: 5 Points 51">
              <a:extLst>
                <a:ext uri="{FF2B5EF4-FFF2-40B4-BE49-F238E27FC236}">
                  <a16:creationId xmlns:a16="http://schemas.microsoft.com/office/drawing/2014/main" id="{F7254661-C5E1-4DCD-A2E3-9DB363745463}"/>
                </a:ext>
              </a:extLst>
            </p:cNvPr>
            <p:cNvSpPr/>
            <p:nvPr/>
          </p:nvSpPr>
          <p:spPr>
            <a:xfrm>
              <a:off x="7917748" y="5421898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Star: 5 Points 52">
              <a:extLst>
                <a:ext uri="{FF2B5EF4-FFF2-40B4-BE49-F238E27FC236}">
                  <a16:creationId xmlns:a16="http://schemas.microsoft.com/office/drawing/2014/main" id="{AB81BB25-4AB4-4FFE-BB78-90ADFC99C32F}"/>
                </a:ext>
              </a:extLst>
            </p:cNvPr>
            <p:cNvSpPr/>
            <p:nvPr/>
          </p:nvSpPr>
          <p:spPr>
            <a:xfrm>
              <a:off x="7702859" y="5581124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Star: 5 Points 53">
              <a:extLst>
                <a:ext uri="{FF2B5EF4-FFF2-40B4-BE49-F238E27FC236}">
                  <a16:creationId xmlns:a16="http://schemas.microsoft.com/office/drawing/2014/main" id="{9403689D-6D74-40FF-A688-D0608785D617}"/>
                </a:ext>
              </a:extLst>
            </p:cNvPr>
            <p:cNvSpPr/>
            <p:nvPr/>
          </p:nvSpPr>
          <p:spPr>
            <a:xfrm>
              <a:off x="8156301" y="5664656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Star: 5 Points 54">
              <a:extLst>
                <a:ext uri="{FF2B5EF4-FFF2-40B4-BE49-F238E27FC236}">
                  <a16:creationId xmlns:a16="http://schemas.microsoft.com/office/drawing/2014/main" id="{D381BDB4-199F-4ED9-9CB3-DF99C97B1B95}"/>
                </a:ext>
              </a:extLst>
            </p:cNvPr>
            <p:cNvSpPr/>
            <p:nvPr/>
          </p:nvSpPr>
          <p:spPr>
            <a:xfrm>
              <a:off x="8211453" y="5225663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Star: 5 Points 55">
              <a:extLst>
                <a:ext uri="{FF2B5EF4-FFF2-40B4-BE49-F238E27FC236}">
                  <a16:creationId xmlns:a16="http://schemas.microsoft.com/office/drawing/2014/main" id="{4F373317-1C11-410B-87F5-F0B52A454184}"/>
                </a:ext>
              </a:extLst>
            </p:cNvPr>
            <p:cNvSpPr/>
            <p:nvPr/>
          </p:nvSpPr>
          <p:spPr>
            <a:xfrm>
              <a:off x="7973749" y="5091369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Star: 5 Points 56">
              <a:extLst>
                <a:ext uri="{FF2B5EF4-FFF2-40B4-BE49-F238E27FC236}">
                  <a16:creationId xmlns:a16="http://schemas.microsoft.com/office/drawing/2014/main" id="{5EA3F0E3-B2F7-4A61-BA4B-A35D7E994CA8}"/>
                </a:ext>
              </a:extLst>
            </p:cNvPr>
            <p:cNvSpPr/>
            <p:nvPr/>
          </p:nvSpPr>
          <p:spPr>
            <a:xfrm>
              <a:off x="7226844" y="5678723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Star: 5 Points 57">
              <a:extLst>
                <a:ext uri="{FF2B5EF4-FFF2-40B4-BE49-F238E27FC236}">
                  <a16:creationId xmlns:a16="http://schemas.microsoft.com/office/drawing/2014/main" id="{ABCD6B12-6ED5-4E4D-B084-5845844937F1}"/>
                </a:ext>
              </a:extLst>
            </p:cNvPr>
            <p:cNvSpPr/>
            <p:nvPr/>
          </p:nvSpPr>
          <p:spPr>
            <a:xfrm>
              <a:off x="7198655" y="5100789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Star: 5 Points 58">
              <a:extLst>
                <a:ext uri="{FF2B5EF4-FFF2-40B4-BE49-F238E27FC236}">
                  <a16:creationId xmlns:a16="http://schemas.microsoft.com/office/drawing/2014/main" id="{C119C7ED-E6A4-4E22-B968-D83B34EFAAF1}"/>
                </a:ext>
              </a:extLst>
            </p:cNvPr>
            <p:cNvSpPr/>
            <p:nvPr/>
          </p:nvSpPr>
          <p:spPr>
            <a:xfrm>
              <a:off x="8007137" y="5855917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Star: 5 Points 59">
              <a:extLst>
                <a:ext uri="{FF2B5EF4-FFF2-40B4-BE49-F238E27FC236}">
                  <a16:creationId xmlns:a16="http://schemas.microsoft.com/office/drawing/2014/main" id="{C08FAE0B-EB70-4467-A41C-8511B7459C68}"/>
                </a:ext>
              </a:extLst>
            </p:cNvPr>
            <p:cNvSpPr/>
            <p:nvPr/>
          </p:nvSpPr>
          <p:spPr>
            <a:xfrm>
              <a:off x="7704352" y="5944946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Star: 5 Points 60">
              <a:extLst>
                <a:ext uri="{FF2B5EF4-FFF2-40B4-BE49-F238E27FC236}">
                  <a16:creationId xmlns:a16="http://schemas.microsoft.com/office/drawing/2014/main" id="{9DA8BB2B-F6A3-4584-80C7-875FD1862008}"/>
                </a:ext>
              </a:extLst>
            </p:cNvPr>
            <p:cNvSpPr/>
            <p:nvPr/>
          </p:nvSpPr>
          <p:spPr>
            <a:xfrm>
              <a:off x="7448249" y="6096758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Star: 5 Points 61">
              <a:extLst>
                <a:ext uri="{FF2B5EF4-FFF2-40B4-BE49-F238E27FC236}">
                  <a16:creationId xmlns:a16="http://schemas.microsoft.com/office/drawing/2014/main" id="{287E2B34-B9D6-45D6-8FB4-E47781BCA3D7}"/>
                </a:ext>
              </a:extLst>
            </p:cNvPr>
            <p:cNvSpPr/>
            <p:nvPr/>
          </p:nvSpPr>
          <p:spPr>
            <a:xfrm>
              <a:off x="8087251" y="5445057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Star: 5 Points 62">
              <a:extLst>
                <a:ext uri="{FF2B5EF4-FFF2-40B4-BE49-F238E27FC236}">
                  <a16:creationId xmlns:a16="http://schemas.microsoft.com/office/drawing/2014/main" id="{64B6F038-18E2-4180-B724-27C282E8C94F}"/>
                </a:ext>
              </a:extLst>
            </p:cNvPr>
            <p:cNvSpPr/>
            <p:nvPr/>
          </p:nvSpPr>
          <p:spPr>
            <a:xfrm>
              <a:off x="8374260" y="5601370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Star: 5 Points 63">
              <a:extLst>
                <a:ext uri="{FF2B5EF4-FFF2-40B4-BE49-F238E27FC236}">
                  <a16:creationId xmlns:a16="http://schemas.microsoft.com/office/drawing/2014/main" id="{8E62C85E-1742-4553-A403-A13FBAADE243}"/>
                </a:ext>
              </a:extLst>
            </p:cNvPr>
            <p:cNvSpPr/>
            <p:nvPr/>
          </p:nvSpPr>
          <p:spPr>
            <a:xfrm>
              <a:off x="7724048" y="4486508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Star: 5 Points 64">
              <a:extLst>
                <a:ext uri="{FF2B5EF4-FFF2-40B4-BE49-F238E27FC236}">
                  <a16:creationId xmlns:a16="http://schemas.microsoft.com/office/drawing/2014/main" id="{FE48BFB8-BA39-42B2-AFA1-8C270B796EAD}"/>
                </a:ext>
              </a:extLst>
            </p:cNvPr>
            <p:cNvSpPr/>
            <p:nvPr/>
          </p:nvSpPr>
          <p:spPr>
            <a:xfrm>
              <a:off x="7498212" y="4815934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Star: 5 Points 65">
              <a:extLst>
                <a:ext uri="{FF2B5EF4-FFF2-40B4-BE49-F238E27FC236}">
                  <a16:creationId xmlns:a16="http://schemas.microsoft.com/office/drawing/2014/main" id="{A76A41CE-4960-4120-9810-9F816DAA536D}"/>
                </a:ext>
              </a:extLst>
            </p:cNvPr>
            <p:cNvSpPr/>
            <p:nvPr/>
          </p:nvSpPr>
          <p:spPr>
            <a:xfrm>
              <a:off x="7317512" y="4690068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Star: 5 Points 66">
              <a:extLst>
                <a:ext uri="{FF2B5EF4-FFF2-40B4-BE49-F238E27FC236}">
                  <a16:creationId xmlns:a16="http://schemas.microsoft.com/office/drawing/2014/main" id="{7F1DD228-B597-4882-A0C4-ACB426925DD8}"/>
                </a:ext>
              </a:extLst>
            </p:cNvPr>
            <p:cNvSpPr/>
            <p:nvPr/>
          </p:nvSpPr>
          <p:spPr>
            <a:xfrm>
              <a:off x="7152422" y="4905144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Star: 5 Points 67">
              <a:extLst>
                <a:ext uri="{FF2B5EF4-FFF2-40B4-BE49-F238E27FC236}">
                  <a16:creationId xmlns:a16="http://schemas.microsoft.com/office/drawing/2014/main" id="{564E1943-F0B2-4315-83A5-CB87CC2C269A}"/>
                </a:ext>
              </a:extLst>
            </p:cNvPr>
            <p:cNvSpPr/>
            <p:nvPr/>
          </p:nvSpPr>
          <p:spPr>
            <a:xfrm>
              <a:off x="7006583" y="5469306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Star: 5 Points 68">
              <a:extLst>
                <a:ext uri="{FF2B5EF4-FFF2-40B4-BE49-F238E27FC236}">
                  <a16:creationId xmlns:a16="http://schemas.microsoft.com/office/drawing/2014/main" id="{19B35C37-27F1-44A2-A610-CAA1D0FF7A91}"/>
                </a:ext>
              </a:extLst>
            </p:cNvPr>
            <p:cNvSpPr/>
            <p:nvPr/>
          </p:nvSpPr>
          <p:spPr>
            <a:xfrm>
              <a:off x="8591018" y="5928404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Star: 5 Points 69">
              <a:extLst>
                <a:ext uri="{FF2B5EF4-FFF2-40B4-BE49-F238E27FC236}">
                  <a16:creationId xmlns:a16="http://schemas.microsoft.com/office/drawing/2014/main" id="{8449EBBA-3126-4C97-B902-5F333F59655D}"/>
                </a:ext>
              </a:extLst>
            </p:cNvPr>
            <p:cNvSpPr/>
            <p:nvPr/>
          </p:nvSpPr>
          <p:spPr>
            <a:xfrm>
              <a:off x="8286034" y="6082482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Star: 5 Points 70">
              <a:extLst>
                <a:ext uri="{FF2B5EF4-FFF2-40B4-BE49-F238E27FC236}">
                  <a16:creationId xmlns:a16="http://schemas.microsoft.com/office/drawing/2014/main" id="{9E854F95-8EED-444B-BBBF-9932487DE07A}"/>
                </a:ext>
              </a:extLst>
            </p:cNvPr>
            <p:cNvSpPr/>
            <p:nvPr/>
          </p:nvSpPr>
          <p:spPr>
            <a:xfrm>
              <a:off x="8024858" y="6178105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089756C-C113-4381-9CA8-0CDBE67EDFA3}"/>
                </a:ext>
              </a:extLst>
            </p:cNvPr>
            <p:cNvSpPr/>
            <p:nvPr/>
          </p:nvSpPr>
          <p:spPr>
            <a:xfrm>
              <a:off x="8711165" y="4597346"/>
              <a:ext cx="125587" cy="156467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Star: 5 Points 72">
              <a:extLst>
                <a:ext uri="{FF2B5EF4-FFF2-40B4-BE49-F238E27FC236}">
                  <a16:creationId xmlns:a16="http://schemas.microsoft.com/office/drawing/2014/main" id="{E627573A-4B59-4104-BC85-4627EFD62EBC}"/>
                </a:ext>
              </a:extLst>
            </p:cNvPr>
            <p:cNvSpPr/>
            <p:nvPr/>
          </p:nvSpPr>
          <p:spPr>
            <a:xfrm>
              <a:off x="7828374" y="4737166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E68A160-C01F-4F29-8EB9-71E07144760A}"/>
                </a:ext>
              </a:extLst>
            </p:cNvPr>
            <p:cNvSpPr/>
            <p:nvPr/>
          </p:nvSpPr>
          <p:spPr>
            <a:xfrm>
              <a:off x="7924610" y="3976170"/>
              <a:ext cx="1336235" cy="1757836"/>
            </a:xfrm>
            <a:custGeom>
              <a:avLst/>
              <a:gdLst>
                <a:gd name="connsiteX0" fmla="*/ 0 w 1432560"/>
                <a:gd name="connsiteY0" fmla="*/ 0 h 1610360"/>
                <a:gd name="connsiteX1" fmla="*/ 538480 w 1432560"/>
                <a:gd name="connsiteY1" fmla="*/ 975360 h 1610360"/>
                <a:gd name="connsiteX2" fmla="*/ 1432560 w 1432560"/>
                <a:gd name="connsiteY2" fmla="*/ 1610360 h 161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2560" h="1610360">
                  <a:moveTo>
                    <a:pt x="0" y="0"/>
                  </a:moveTo>
                  <a:cubicBezTo>
                    <a:pt x="149860" y="353483"/>
                    <a:pt x="299720" y="706967"/>
                    <a:pt x="538480" y="975360"/>
                  </a:cubicBezTo>
                  <a:cubicBezTo>
                    <a:pt x="777240" y="1243753"/>
                    <a:pt x="1265767" y="1492673"/>
                    <a:pt x="1432560" y="1610360"/>
                  </a:cubicBez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5A9635D-E7DE-4D40-B7F2-CF1BDE20A512}"/>
                </a:ext>
              </a:extLst>
            </p:cNvPr>
            <p:cNvSpPr/>
            <p:nvPr/>
          </p:nvSpPr>
          <p:spPr>
            <a:xfrm>
              <a:off x="8851440" y="4964070"/>
              <a:ext cx="125587" cy="156467"/>
            </a:xfrm>
            <a:prstGeom prst="ellipse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Star: 5 Points 75">
              <a:extLst>
                <a:ext uri="{FF2B5EF4-FFF2-40B4-BE49-F238E27FC236}">
                  <a16:creationId xmlns:a16="http://schemas.microsoft.com/office/drawing/2014/main" id="{2DE8907D-6AA3-441D-9146-E2C27CED3BE6}"/>
                </a:ext>
              </a:extLst>
            </p:cNvPr>
            <p:cNvSpPr/>
            <p:nvPr/>
          </p:nvSpPr>
          <p:spPr>
            <a:xfrm>
              <a:off x="7717983" y="4263159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Star: 5 Points 76">
              <a:extLst>
                <a:ext uri="{FF2B5EF4-FFF2-40B4-BE49-F238E27FC236}">
                  <a16:creationId xmlns:a16="http://schemas.microsoft.com/office/drawing/2014/main" id="{11609D68-199B-4012-A0C3-D3869809DAB1}"/>
                </a:ext>
              </a:extLst>
            </p:cNvPr>
            <p:cNvSpPr/>
            <p:nvPr/>
          </p:nvSpPr>
          <p:spPr>
            <a:xfrm>
              <a:off x="7218972" y="5886406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Star: 5 Points 77">
              <a:extLst>
                <a:ext uri="{FF2B5EF4-FFF2-40B4-BE49-F238E27FC236}">
                  <a16:creationId xmlns:a16="http://schemas.microsoft.com/office/drawing/2014/main" id="{02830B73-7CE5-4D54-AD36-E7F2257AC9C2}"/>
                </a:ext>
              </a:extLst>
            </p:cNvPr>
            <p:cNvSpPr/>
            <p:nvPr/>
          </p:nvSpPr>
          <p:spPr>
            <a:xfrm>
              <a:off x="7549368" y="5763625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C6F84D2-0D31-4E21-BAF2-504E710E2036}"/>
                </a:ext>
              </a:extLst>
            </p:cNvPr>
            <p:cNvSpPr/>
            <p:nvPr/>
          </p:nvSpPr>
          <p:spPr>
            <a:xfrm>
              <a:off x="7816966" y="4113414"/>
              <a:ext cx="1518920" cy="1590040"/>
            </a:xfrm>
            <a:custGeom>
              <a:avLst/>
              <a:gdLst>
                <a:gd name="connsiteX0" fmla="*/ 330200 w 1518920"/>
                <a:gd name="connsiteY0" fmla="*/ 0 h 1590040"/>
                <a:gd name="connsiteX1" fmla="*/ 330200 w 1518920"/>
                <a:gd name="connsiteY1" fmla="*/ 0 h 1590040"/>
                <a:gd name="connsiteX2" fmla="*/ 289560 w 1518920"/>
                <a:gd name="connsiteY2" fmla="*/ 66040 h 1590040"/>
                <a:gd name="connsiteX3" fmla="*/ 254000 w 1518920"/>
                <a:gd name="connsiteY3" fmla="*/ 111760 h 1590040"/>
                <a:gd name="connsiteX4" fmla="*/ 223520 w 1518920"/>
                <a:gd name="connsiteY4" fmla="*/ 172720 h 1590040"/>
                <a:gd name="connsiteX5" fmla="*/ 182880 w 1518920"/>
                <a:gd name="connsiteY5" fmla="*/ 223520 h 1590040"/>
                <a:gd name="connsiteX6" fmla="*/ 157480 w 1518920"/>
                <a:gd name="connsiteY6" fmla="*/ 274320 h 1590040"/>
                <a:gd name="connsiteX7" fmla="*/ 96520 w 1518920"/>
                <a:gd name="connsiteY7" fmla="*/ 381000 h 1590040"/>
                <a:gd name="connsiteX8" fmla="*/ 71120 w 1518920"/>
                <a:gd name="connsiteY8" fmla="*/ 436880 h 1590040"/>
                <a:gd name="connsiteX9" fmla="*/ 40640 w 1518920"/>
                <a:gd name="connsiteY9" fmla="*/ 482600 h 1590040"/>
                <a:gd name="connsiteX10" fmla="*/ 25400 w 1518920"/>
                <a:gd name="connsiteY10" fmla="*/ 528320 h 1590040"/>
                <a:gd name="connsiteX11" fmla="*/ 5080 w 1518920"/>
                <a:gd name="connsiteY11" fmla="*/ 604520 h 1590040"/>
                <a:gd name="connsiteX12" fmla="*/ 0 w 1518920"/>
                <a:gd name="connsiteY12" fmla="*/ 635000 h 1590040"/>
                <a:gd name="connsiteX13" fmla="*/ 15240 w 1518920"/>
                <a:gd name="connsiteY13" fmla="*/ 741680 h 1590040"/>
                <a:gd name="connsiteX14" fmla="*/ 20320 w 1518920"/>
                <a:gd name="connsiteY14" fmla="*/ 762000 h 1590040"/>
                <a:gd name="connsiteX15" fmla="*/ 55880 w 1518920"/>
                <a:gd name="connsiteY15" fmla="*/ 822960 h 1590040"/>
                <a:gd name="connsiteX16" fmla="*/ 60960 w 1518920"/>
                <a:gd name="connsiteY16" fmla="*/ 843280 h 1590040"/>
                <a:gd name="connsiteX17" fmla="*/ 101600 w 1518920"/>
                <a:gd name="connsiteY17" fmla="*/ 878840 h 1590040"/>
                <a:gd name="connsiteX18" fmla="*/ 132080 w 1518920"/>
                <a:gd name="connsiteY18" fmla="*/ 909320 h 1590040"/>
                <a:gd name="connsiteX19" fmla="*/ 167640 w 1518920"/>
                <a:gd name="connsiteY19" fmla="*/ 929640 h 1590040"/>
                <a:gd name="connsiteX20" fmla="*/ 289560 w 1518920"/>
                <a:gd name="connsiteY20" fmla="*/ 949960 h 1590040"/>
                <a:gd name="connsiteX21" fmla="*/ 411480 w 1518920"/>
                <a:gd name="connsiteY21" fmla="*/ 939800 h 1590040"/>
                <a:gd name="connsiteX22" fmla="*/ 436880 w 1518920"/>
                <a:gd name="connsiteY22" fmla="*/ 929640 h 1590040"/>
                <a:gd name="connsiteX23" fmla="*/ 472440 w 1518920"/>
                <a:gd name="connsiteY23" fmla="*/ 924560 h 1590040"/>
                <a:gd name="connsiteX24" fmla="*/ 497840 w 1518920"/>
                <a:gd name="connsiteY24" fmla="*/ 919480 h 1590040"/>
                <a:gd name="connsiteX25" fmla="*/ 574040 w 1518920"/>
                <a:gd name="connsiteY25" fmla="*/ 929640 h 1590040"/>
                <a:gd name="connsiteX26" fmla="*/ 589280 w 1518920"/>
                <a:gd name="connsiteY26" fmla="*/ 944880 h 1590040"/>
                <a:gd name="connsiteX27" fmla="*/ 604520 w 1518920"/>
                <a:gd name="connsiteY27" fmla="*/ 955040 h 1590040"/>
                <a:gd name="connsiteX28" fmla="*/ 624840 w 1518920"/>
                <a:gd name="connsiteY28" fmla="*/ 1000760 h 1590040"/>
                <a:gd name="connsiteX29" fmla="*/ 645160 w 1518920"/>
                <a:gd name="connsiteY29" fmla="*/ 1051560 h 1590040"/>
                <a:gd name="connsiteX30" fmla="*/ 640080 w 1518920"/>
                <a:gd name="connsiteY30" fmla="*/ 1244600 h 1590040"/>
                <a:gd name="connsiteX31" fmla="*/ 629920 w 1518920"/>
                <a:gd name="connsiteY31" fmla="*/ 1275080 h 1590040"/>
                <a:gd name="connsiteX32" fmla="*/ 614680 w 1518920"/>
                <a:gd name="connsiteY32" fmla="*/ 1320800 h 1590040"/>
                <a:gd name="connsiteX33" fmla="*/ 609600 w 1518920"/>
                <a:gd name="connsiteY33" fmla="*/ 1346200 h 1590040"/>
                <a:gd name="connsiteX34" fmla="*/ 599440 w 1518920"/>
                <a:gd name="connsiteY34" fmla="*/ 1376680 h 1590040"/>
                <a:gd name="connsiteX35" fmla="*/ 609600 w 1518920"/>
                <a:gd name="connsiteY35" fmla="*/ 1457960 h 1590040"/>
                <a:gd name="connsiteX36" fmla="*/ 640080 w 1518920"/>
                <a:gd name="connsiteY36" fmla="*/ 1488440 h 1590040"/>
                <a:gd name="connsiteX37" fmla="*/ 660400 w 1518920"/>
                <a:gd name="connsiteY37" fmla="*/ 1513840 h 1590040"/>
                <a:gd name="connsiteX38" fmla="*/ 690880 w 1518920"/>
                <a:gd name="connsiteY38" fmla="*/ 1524000 h 1590040"/>
                <a:gd name="connsiteX39" fmla="*/ 721360 w 1518920"/>
                <a:gd name="connsiteY39" fmla="*/ 1544320 h 1590040"/>
                <a:gd name="connsiteX40" fmla="*/ 736600 w 1518920"/>
                <a:gd name="connsiteY40" fmla="*/ 1549400 h 1590040"/>
                <a:gd name="connsiteX41" fmla="*/ 772160 w 1518920"/>
                <a:gd name="connsiteY41" fmla="*/ 1564640 h 1590040"/>
                <a:gd name="connsiteX42" fmla="*/ 792480 w 1518920"/>
                <a:gd name="connsiteY42" fmla="*/ 1569720 h 1590040"/>
                <a:gd name="connsiteX43" fmla="*/ 817880 w 1518920"/>
                <a:gd name="connsiteY43" fmla="*/ 1579880 h 1590040"/>
                <a:gd name="connsiteX44" fmla="*/ 853440 w 1518920"/>
                <a:gd name="connsiteY44" fmla="*/ 1590040 h 1590040"/>
                <a:gd name="connsiteX45" fmla="*/ 1031240 w 1518920"/>
                <a:gd name="connsiteY45" fmla="*/ 1584960 h 1590040"/>
                <a:gd name="connsiteX46" fmla="*/ 1061720 w 1518920"/>
                <a:gd name="connsiteY46" fmla="*/ 1574800 h 1590040"/>
                <a:gd name="connsiteX47" fmla="*/ 1153160 w 1518920"/>
                <a:gd name="connsiteY47" fmla="*/ 1554480 h 1590040"/>
                <a:gd name="connsiteX48" fmla="*/ 1219200 w 1518920"/>
                <a:gd name="connsiteY48" fmla="*/ 1524000 h 1590040"/>
                <a:gd name="connsiteX49" fmla="*/ 1244600 w 1518920"/>
                <a:gd name="connsiteY49" fmla="*/ 1513840 h 1590040"/>
                <a:gd name="connsiteX50" fmla="*/ 1259840 w 1518920"/>
                <a:gd name="connsiteY50" fmla="*/ 1503680 h 1590040"/>
                <a:gd name="connsiteX51" fmla="*/ 1315720 w 1518920"/>
                <a:gd name="connsiteY51" fmla="*/ 1483360 h 1590040"/>
                <a:gd name="connsiteX52" fmla="*/ 1366520 w 1518920"/>
                <a:gd name="connsiteY52" fmla="*/ 1463040 h 1590040"/>
                <a:gd name="connsiteX53" fmla="*/ 1437640 w 1518920"/>
                <a:gd name="connsiteY53" fmla="*/ 1447800 h 1590040"/>
                <a:gd name="connsiteX54" fmla="*/ 1488440 w 1518920"/>
                <a:gd name="connsiteY54" fmla="*/ 1432560 h 1590040"/>
                <a:gd name="connsiteX55" fmla="*/ 1518920 w 1518920"/>
                <a:gd name="connsiteY55" fmla="*/ 1422400 h 159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518920" h="1590040">
                  <a:moveTo>
                    <a:pt x="330200" y="0"/>
                  </a:moveTo>
                  <a:lnTo>
                    <a:pt x="330200" y="0"/>
                  </a:lnTo>
                  <a:cubicBezTo>
                    <a:pt x="316653" y="22013"/>
                    <a:pt x="304121" y="44684"/>
                    <a:pt x="289560" y="66040"/>
                  </a:cubicBezTo>
                  <a:cubicBezTo>
                    <a:pt x="278684" y="81992"/>
                    <a:pt x="264162" y="95344"/>
                    <a:pt x="254000" y="111760"/>
                  </a:cubicBezTo>
                  <a:cubicBezTo>
                    <a:pt x="242042" y="131077"/>
                    <a:pt x="235717" y="153553"/>
                    <a:pt x="223520" y="172720"/>
                  </a:cubicBezTo>
                  <a:cubicBezTo>
                    <a:pt x="211878" y="191015"/>
                    <a:pt x="194698" y="205338"/>
                    <a:pt x="182880" y="223520"/>
                  </a:cubicBezTo>
                  <a:cubicBezTo>
                    <a:pt x="172562" y="239393"/>
                    <a:pt x="166583" y="257720"/>
                    <a:pt x="157480" y="274320"/>
                  </a:cubicBezTo>
                  <a:cubicBezTo>
                    <a:pt x="137787" y="310231"/>
                    <a:pt x="113468" y="343715"/>
                    <a:pt x="96520" y="381000"/>
                  </a:cubicBezTo>
                  <a:cubicBezTo>
                    <a:pt x="88053" y="399627"/>
                    <a:pt x="80980" y="418952"/>
                    <a:pt x="71120" y="436880"/>
                  </a:cubicBezTo>
                  <a:cubicBezTo>
                    <a:pt x="62293" y="452929"/>
                    <a:pt x="48831" y="466217"/>
                    <a:pt x="40640" y="482600"/>
                  </a:cubicBezTo>
                  <a:cubicBezTo>
                    <a:pt x="33456" y="496968"/>
                    <a:pt x="30192" y="512987"/>
                    <a:pt x="25400" y="528320"/>
                  </a:cubicBezTo>
                  <a:cubicBezTo>
                    <a:pt x="19544" y="547060"/>
                    <a:pt x="9010" y="586180"/>
                    <a:pt x="5080" y="604520"/>
                  </a:cubicBezTo>
                  <a:cubicBezTo>
                    <a:pt x="2922" y="614592"/>
                    <a:pt x="1693" y="624840"/>
                    <a:pt x="0" y="635000"/>
                  </a:cubicBezTo>
                  <a:cubicBezTo>
                    <a:pt x="9608" y="798339"/>
                    <a:pt x="-8888" y="677338"/>
                    <a:pt x="15240" y="741680"/>
                  </a:cubicBezTo>
                  <a:cubicBezTo>
                    <a:pt x="17691" y="748217"/>
                    <a:pt x="17198" y="755755"/>
                    <a:pt x="20320" y="762000"/>
                  </a:cubicBezTo>
                  <a:cubicBezTo>
                    <a:pt x="30840" y="783041"/>
                    <a:pt x="55880" y="822960"/>
                    <a:pt x="55880" y="822960"/>
                  </a:cubicBezTo>
                  <a:cubicBezTo>
                    <a:pt x="57573" y="829733"/>
                    <a:pt x="57496" y="837218"/>
                    <a:pt x="60960" y="843280"/>
                  </a:cubicBezTo>
                  <a:cubicBezTo>
                    <a:pt x="65783" y="851719"/>
                    <a:pt x="97884" y="875867"/>
                    <a:pt x="101600" y="878840"/>
                  </a:cubicBezTo>
                  <a:cubicBezTo>
                    <a:pt x="116501" y="908643"/>
                    <a:pt x="103632" y="893064"/>
                    <a:pt x="132080" y="909320"/>
                  </a:cubicBezTo>
                  <a:cubicBezTo>
                    <a:pt x="144307" y="916307"/>
                    <a:pt x="153412" y="925896"/>
                    <a:pt x="167640" y="929640"/>
                  </a:cubicBezTo>
                  <a:cubicBezTo>
                    <a:pt x="220978" y="943676"/>
                    <a:pt x="240530" y="944512"/>
                    <a:pt x="289560" y="949960"/>
                  </a:cubicBezTo>
                  <a:cubicBezTo>
                    <a:pt x="330200" y="946573"/>
                    <a:pt x="371082" y="945372"/>
                    <a:pt x="411480" y="939800"/>
                  </a:cubicBezTo>
                  <a:cubicBezTo>
                    <a:pt x="420513" y="938554"/>
                    <a:pt x="428033" y="931852"/>
                    <a:pt x="436880" y="929640"/>
                  </a:cubicBezTo>
                  <a:cubicBezTo>
                    <a:pt x="448496" y="926736"/>
                    <a:pt x="460629" y="926528"/>
                    <a:pt x="472440" y="924560"/>
                  </a:cubicBezTo>
                  <a:cubicBezTo>
                    <a:pt x="480957" y="923141"/>
                    <a:pt x="489373" y="921173"/>
                    <a:pt x="497840" y="919480"/>
                  </a:cubicBezTo>
                  <a:cubicBezTo>
                    <a:pt x="523240" y="922867"/>
                    <a:pt x="549350" y="922782"/>
                    <a:pt x="574040" y="929640"/>
                  </a:cubicBezTo>
                  <a:cubicBezTo>
                    <a:pt x="580962" y="931563"/>
                    <a:pt x="583761" y="940281"/>
                    <a:pt x="589280" y="944880"/>
                  </a:cubicBezTo>
                  <a:cubicBezTo>
                    <a:pt x="593970" y="948789"/>
                    <a:pt x="599440" y="951653"/>
                    <a:pt x="604520" y="955040"/>
                  </a:cubicBezTo>
                  <a:cubicBezTo>
                    <a:pt x="629531" y="1005062"/>
                    <a:pt x="598895" y="942384"/>
                    <a:pt x="624840" y="1000760"/>
                  </a:cubicBezTo>
                  <a:cubicBezTo>
                    <a:pt x="644773" y="1045608"/>
                    <a:pt x="625558" y="992754"/>
                    <a:pt x="645160" y="1051560"/>
                  </a:cubicBezTo>
                  <a:cubicBezTo>
                    <a:pt x="656722" y="1132495"/>
                    <a:pt x="655215" y="1104600"/>
                    <a:pt x="640080" y="1244600"/>
                  </a:cubicBezTo>
                  <a:cubicBezTo>
                    <a:pt x="638929" y="1255248"/>
                    <a:pt x="632738" y="1264748"/>
                    <a:pt x="629920" y="1275080"/>
                  </a:cubicBezTo>
                  <a:cubicBezTo>
                    <a:pt x="618103" y="1318410"/>
                    <a:pt x="633308" y="1283544"/>
                    <a:pt x="614680" y="1320800"/>
                  </a:cubicBezTo>
                  <a:cubicBezTo>
                    <a:pt x="612987" y="1329267"/>
                    <a:pt x="611872" y="1337870"/>
                    <a:pt x="609600" y="1346200"/>
                  </a:cubicBezTo>
                  <a:cubicBezTo>
                    <a:pt x="606782" y="1356532"/>
                    <a:pt x="599440" y="1365970"/>
                    <a:pt x="599440" y="1376680"/>
                  </a:cubicBezTo>
                  <a:cubicBezTo>
                    <a:pt x="599440" y="1403984"/>
                    <a:pt x="600269" y="1432300"/>
                    <a:pt x="609600" y="1457960"/>
                  </a:cubicBezTo>
                  <a:cubicBezTo>
                    <a:pt x="614510" y="1471463"/>
                    <a:pt x="630415" y="1477808"/>
                    <a:pt x="640080" y="1488440"/>
                  </a:cubicBezTo>
                  <a:cubicBezTo>
                    <a:pt x="647374" y="1496463"/>
                    <a:pt x="651517" y="1507622"/>
                    <a:pt x="660400" y="1513840"/>
                  </a:cubicBezTo>
                  <a:cubicBezTo>
                    <a:pt x="669174" y="1519982"/>
                    <a:pt x="681301" y="1519211"/>
                    <a:pt x="690880" y="1524000"/>
                  </a:cubicBezTo>
                  <a:cubicBezTo>
                    <a:pt x="701802" y="1529461"/>
                    <a:pt x="710686" y="1538390"/>
                    <a:pt x="721360" y="1544320"/>
                  </a:cubicBezTo>
                  <a:cubicBezTo>
                    <a:pt x="726041" y="1546921"/>
                    <a:pt x="731628" y="1547411"/>
                    <a:pt x="736600" y="1549400"/>
                  </a:cubicBezTo>
                  <a:cubicBezTo>
                    <a:pt x="748574" y="1554189"/>
                    <a:pt x="760040" y="1560233"/>
                    <a:pt x="772160" y="1564640"/>
                  </a:cubicBezTo>
                  <a:cubicBezTo>
                    <a:pt x="778721" y="1567026"/>
                    <a:pt x="785856" y="1567512"/>
                    <a:pt x="792480" y="1569720"/>
                  </a:cubicBezTo>
                  <a:cubicBezTo>
                    <a:pt x="801131" y="1572604"/>
                    <a:pt x="809342" y="1576678"/>
                    <a:pt x="817880" y="1579880"/>
                  </a:cubicBezTo>
                  <a:cubicBezTo>
                    <a:pt x="832456" y="1585346"/>
                    <a:pt x="837427" y="1586037"/>
                    <a:pt x="853440" y="1590040"/>
                  </a:cubicBezTo>
                  <a:cubicBezTo>
                    <a:pt x="912707" y="1588347"/>
                    <a:pt x="972107" y="1589287"/>
                    <a:pt x="1031240" y="1584960"/>
                  </a:cubicBezTo>
                  <a:cubicBezTo>
                    <a:pt x="1041921" y="1584178"/>
                    <a:pt x="1051295" y="1577253"/>
                    <a:pt x="1061720" y="1574800"/>
                  </a:cubicBezTo>
                  <a:cubicBezTo>
                    <a:pt x="1111175" y="1563164"/>
                    <a:pt x="1111478" y="1569366"/>
                    <a:pt x="1153160" y="1554480"/>
                  </a:cubicBezTo>
                  <a:cubicBezTo>
                    <a:pt x="1187686" y="1542149"/>
                    <a:pt x="1187292" y="1538503"/>
                    <a:pt x="1219200" y="1524000"/>
                  </a:cubicBezTo>
                  <a:cubicBezTo>
                    <a:pt x="1227502" y="1520227"/>
                    <a:pt x="1236444" y="1517918"/>
                    <a:pt x="1244600" y="1513840"/>
                  </a:cubicBezTo>
                  <a:cubicBezTo>
                    <a:pt x="1250061" y="1511110"/>
                    <a:pt x="1254379" y="1506410"/>
                    <a:pt x="1259840" y="1503680"/>
                  </a:cubicBezTo>
                  <a:cubicBezTo>
                    <a:pt x="1282053" y="1492574"/>
                    <a:pt x="1292011" y="1492844"/>
                    <a:pt x="1315720" y="1483360"/>
                  </a:cubicBezTo>
                  <a:cubicBezTo>
                    <a:pt x="1350756" y="1469346"/>
                    <a:pt x="1321591" y="1474272"/>
                    <a:pt x="1366520" y="1463040"/>
                  </a:cubicBezTo>
                  <a:cubicBezTo>
                    <a:pt x="1390041" y="1457160"/>
                    <a:pt x="1414119" y="1453680"/>
                    <a:pt x="1437640" y="1447800"/>
                  </a:cubicBezTo>
                  <a:cubicBezTo>
                    <a:pt x="1454791" y="1443512"/>
                    <a:pt x="1471358" y="1437115"/>
                    <a:pt x="1488440" y="1432560"/>
                  </a:cubicBezTo>
                  <a:cubicBezTo>
                    <a:pt x="1518711" y="1424488"/>
                    <a:pt x="1507035" y="1434285"/>
                    <a:pt x="1518920" y="1422400"/>
                  </a:cubicBezTo>
                </a:path>
              </a:pathLst>
            </a:custGeom>
            <a:noFill/>
            <a:ln w="15875" cap="flat" cmpd="sng" algn="ctr">
              <a:solidFill>
                <a:srgbClr val="00B050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Star: 5 Points 79">
              <a:extLst>
                <a:ext uri="{FF2B5EF4-FFF2-40B4-BE49-F238E27FC236}">
                  <a16:creationId xmlns:a16="http://schemas.microsoft.com/office/drawing/2014/main" id="{4229F61C-0A58-48AD-A939-66CB712A421C}"/>
                </a:ext>
              </a:extLst>
            </p:cNvPr>
            <p:cNvSpPr/>
            <p:nvPr/>
          </p:nvSpPr>
          <p:spPr>
            <a:xfrm>
              <a:off x="7545804" y="5377500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Star: 5 Points 81">
              <a:extLst>
                <a:ext uri="{FF2B5EF4-FFF2-40B4-BE49-F238E27FC236}">
                  <a16:creationId xmlns:a16="http://schemas.microsoft.com/office/drawing/2014/main" id="{CD6DDA56-5EF2-4F31-A084-260561050542}"/>
                </a:ext>
              </a:extLst>
            </p:cNvPr>
            <p:cNvSpPr/>
            <p:nvPr/>
          </p:nvSpPr>
          <p:spPr>
            <a:xfrm>
              <a:off x="7487695" y="4404655"/>
              <a:ext cx="137160" cy="137160"/>
            </a:xfrm>
            <a:prstGeom prst="star5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E5ED038-B597-49DC-B705-EE57E99B81D6}"/>
                </a:ext>
              </a:extLst>
            </p:cNvPr>
            <p:cNvSpPr txBox="1"/>
            <p:nvPr/>
          </p:nvSpPr>
          <p:spPr>
            <a:xfrm>
              <a:off x="7182235" y="3647374"/>
              <a:ext cx="14603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Imbalanced decision boundary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32A969F-050D-48B7-BA25-59565D9F79CA}"/>
              </a:ext>
            </a:extLst>
          </p:cNvPr>
          <p:cNvSpPr/>
          <p:nvPr/>
        </p:nvSpPr>
        <p:spPr>
          <a:xfrm>
            <a:off x="5580287" y="2080358"/>
            <a:ext cx="3706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268F8BF-6013-4B0B-97B6-27A73A1F0AF9}"/>
              </a:ext>
            </a:extLst>
          </p:cNvPr>
          <p:cNvSpPr/>
          <p:nvPr/>
        </p:nvSpPr>
        <p:spPr>
          <a:xfrm>
            <a:off x="8293233" y="2062803"/>
            <a:ext cx="37061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</a:t>
            </a:r>
            <a:endParaRPr lang="en-US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7038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5F175E-3E4D-478F-A258-7738292C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br>
              <a:rPr lang="en-US" dirty="0"/>
            </a:br>
            <a:r>
              <a:rPr lang="en-US" dirty="0"/>
              <a:t>Which region affects our model the most?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F05195-F358-434E-A992-26E4A6C74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01" y="1436851"/>
            <a:ext cx="5407128" cy="3314074"/>
          </a:xfrm>
        </p:spPr>
        <p:txBody>
          <a:bodyPr/>
          <a:lstStyle/>
          <a:p>
            <a:pPr marL="101600" indent="0">
              <a:spcBef>
                <a:spcPts val="200"/>
              </a:spcBef>
              <a:buNone/>
            </a:pPr>
            <a:r>
              <a:rPr lang="en-US" sz="1600" dirty="0"/>
              <a:t>Consider binary classification problem on an imbalanced dataset</a:t>
            </a:r>
          </a:p>
          <a:p>
            <a:pPr marL="101600" indent="0">
              <a:spcBef>
                <a:spcPts val="200"/>
              </a:spcBef>
              <a:buNone/>
            </a:pPr>
            <a:r>
              <a:rPr lang="en-US" sz="1600" dirty="0"/>
              <a:t>2 classes, A is the majority, B is the minority</a:t>
            </a:r>
          </a:p>
          <a:p>
            <a:pPr marL="101600" indent="0">
              <a:spcBef>
                <a:spcPts val="200"/>
              </a:spcBef>
              <a:buNone/>
            </a:pPr>
            <a:endParaRPr lang="en-US" sz="1600" dirty="0"/>
          </a:p>
          <a:p>
            <a:pPr>
              <a:spcBef>
                <a:spcPts val="200"/>
              </a:spcBef>
            </a:pPr>
            <a:r>
              <a:rPr lang="en-US" sz="1600" dirty="0"/>
              <a:t>The region that affects machine learning models the most 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Utilize </a:t>
            </a:r>
            <a:r>
              <a:rPr lang="en-US" sz="1600" b="1" dirty="0"/>
              <a:t>Entropy-based active learning </a:t>
            </a:r>
            <a:r>
              <a:rPr lang="en-US" sz="1600" dirty="0"/>
              <a:t>to find a subset of informative samples:</a:t>
            </a:r>
          </a:p>
          <a:p>
            <a:r>
              <a:rPr lang="en-US" sz="1600" dirty="0"/>
              <a:t>The remaining region will be balanced later</a:t>
            </a:r>
          </a:p>
          <a:p>
            <a:r>
              <a:rPr lang="en-US" sz="1600" dirty="0"/>
              <a:t>Result in a balanced dataset 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21</a:t>
            </a:fld>
            <a:endParaRPr lang="en" kern="0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E82F1A-B294-438E-B50E-8200889FBDE5}"/>
              </a:ext>
            </a:extLst>
          </p:cNvPr>
          <p:cNvSpPr txBox="1"/>
          <p:nvPr/>
        </p:nvSpPr>
        <p:spPr>
          <a:xfrm>
            <a:off x="6408309" y="4304538"/>
            <a:ext cx="17908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Fig. 10. Finding Informative Region</a:t>
            </a:r>
          </a:p>
        </p:txBody>
      </p:sp>
      <p:pic>
        <p:nvPicPr>
          <p:cNvPr id="234" name="Picture 233" descr="\documentclass{article}&#10;\usepackage{amsmath}&#10;\pagestyle{empty}&#10;\begin{document}&#10;&#10;&#10;\begin{align*}&#10; \label{eq:fracpost}&#10; S \in D&#10; \end{align*}&#10;&#10;\end{document}" title="IguanaTex Bitmap Display">
            <a:extLst>
              <a:ext uri="{FF2B5EF4-FFF2-40B4-BE49-F238E27FC236}">
                <a16:creationId xmlns:a16="http://schemas.microsoft.com/office/drawing/2014/main" id="{1BB59669-5187-40D8-9D6F-83B713C6F6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65861" y="2934941"/>
            <a:ext cx="526406" cy="148351"/>
          </a:xfrm>
          <a:prstGeom prst="rect">
            <a:avLst/>
          </a:prstGeom>
        </p:spPr>
      </p:pic>
      <p:pic>
        <p:nvPicPr>
          <p:cNvPr id="238" name="Picture 237" descr="\documentclass{article}&#10;\usepackage{amsmath}&#10;\pagestyle{empty}&#10;\begin{document}&#10;&#10;&#10;\begin{align*}&#10; \label{eq:fracpost}&#10; D' (X', y')&#10; \end{align*}&#10;&#10;\end{document}" title="IguanaTex Bitmap Display">
            <a:extLst>
              <a:ext uri="{FF2B5EF4-FFF2-40B4-BE49-F238E27FC236}">
                <a16:creationId xmlns:a16="http://schemas.microsoft.com/office/drawing/2014/main" id="{8FB1EFE6-17C8-4C52-BC78-F039A46F794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016808" y="3570267"/>
            <a:ext cx="853333" cy="21455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4C7704-AE1C-43BB-B997-B33E585B35E0}"/>
              </a:ext>
            </a:extLst>
          </p:cNvPr>
          <p:cNvGrpSpPr/>
          <p:nvPr/>
        </p:nvGrpSpPr>
        <p:grpSpPr>
          <a:xfrm>
            <a:off x="5768539" y="1582442"/>
            <a:ext cx="2670933" cy="2704998"/>
            <a:chOff x="7006583" y="3883341"/>
            <a:chExt cx="2670933" cy="270499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E3C299-B5DC-43A3-BD01-74D92D6C8300}"/>
                </a:ext>
              </a:extLst>
            </p:cNvPr>
            <p:cNvSpPr/>
            <p:nvPr/>
          </p:nvSpPr>
          <p:spPr>
            <a:xfrm rot="19756002">
              <a:off x="7855392" y="3883341"/>
              <a:ext cx="1011324" cy="2704998"/>
            </a:xfrm>
            <a:prstGeom prst="ellipse">
              <a:avLst/>
            </a:prstGeom>
            <a:solidFill>
              <a:schemeClr val="accent4">
                <a:lumMod val="50000"/>
                <a:alpha val="3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D14AD3-095E-4F5C-B22C-03E7C545E100}"/>
                </a:ext>
              </a:extLst>
            </p:cNvPr>
            <p:cNvGrpSpPr/>
            <p:nvPr/>
          </p:nvGrpSpPr>
          <p:grpSpPr>
            <a:xfrm>
              <a:off x="7006583" y="3976170"/>
              <a:ext cx="2670933" cy="2388050"/>
              <a:chOff x="7006583" y="3976170"/>
              <a:chExt cx="2670933" cy="2388050"/>
            </a:xfrm>
          </p:grpSpPr>
          <p:sp>
            <p:nvSpPr>
              <p:cNvPr id="13" name="Star: 5 Points 12">
                <a:extLst>
                  <a:ext uri="{FF2B5EF4-FFF2-40B4-BE49-F238E27FC236}">
                    <a16:creationId xmlns:a16="http://schemas.microsoft.com/office/drawing/2014/main" id="{D78DE99D-BEB7-4D77-AEA3-7A3C6905E3A5}"/>
                  </a:ext>
                </a:extLst>
              </p:cNvPr>
              <p:cNvSpPr/>
              <p:nvPr/>
            </p:nvSpPr>
            <p:spPr>
              <a:xfrm>
                <a:off x="7666492" y="484815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Star: 5 Points 13">
                <a:extLst>
                  <a:ext uri="{FF2B5EF4-FFF2-40B4-BE49-F238E27FC236}">
                    <a16:creationId xmlns:a16="http://schemas.microsoft.com/office/drawing/2014/main" id="{ACDE8666-8975-4A3E-80E3-64D575CC7C4D}"/>
                  </a:ext>
                </a:extLst>
              </p:cNvPr>
              <p:cNvSpPr/>
              <p:nvPr/>
            </p:nvSpPr>
            <p:spPr>
              <a:xfrm>
                <a:off x="7437722" y="521353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Star: 5 Points 14">
                <a:extLst>
                  <a:ext uri="{FF2B5EF4-FFF2-40B4-BE49-F238E27FC236}">
                    <a16:creationId xmlns:a16="http://schemas.microsoft.com/office/drawing/2014/main" id="{1CE3C811-5AE7-43A5-A816-47B057950218}"/>
                  </a:ext>
                </a:extLst>
              </p:cNvPr>
              <p:cNvSpPr/>
              <p:nvPr/>
            </p:nvSpPr>
            <p:spPr>
              <a:xfrm>
                <a:off x="7546092" y="503161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Star: 5 Points 15">
                <a:extLst>
                  <a:ext uri="{FF2B5EF4-FFF2-40B4-BE49-F238E27FC236}">
                    <a16:creationId xmlns:a16="http://schemas.microsoft.com/office/drawing/2014/main" id="{3F9305C8-0A37-475A-AAD2-C11062B0525F}"/>
                  </a:ext>
                </a:extLst>
              </p:cNvPr>
              <p:cNvSpPr/>
              <p:nvPr/>
            </p:nvSpPr>
            <p:spPr>
              <a:xfrm>
                <a:off x="7563310" y="555133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Star: 5 Points 16">
                <a:extLst>
                  <a:ext uri="{FF2B5EF4-FFF2-40B4-BE49-F238E27FC236}">
                    <a16:creationId xmlns:a16="http://schemas.microsoft.com/office/drawing/2014/main" id="{D7C9244D-4A27-4E9E-AEDF-0719A7287C20}"/>
                  </a:ext>
                </a:extLst>
              </p:cNvPr>
              <p:cNvSpPr/>
              <p:nvPr/>
            </p:nvSpPr>
            <p:spPr>
              <a:xfrm>
                <a:off x="7688897" y="5370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Star: 5 Points 17">
                <a:extLst>
                  <a:ext uri="{FF2B5EF4-FFF2-40B4-BE49-F238E27FC236}">
                    <a16:creationId xmlns:a16="http://schemas.microsoft.com/office/drawing/2014/main" id="{E3780313-BB7B-4723-92A6-8252EFC7A9FC}"/>
                  </a:ext>
                </a:extLst>
              </p:cNvPr>
              <p:cNvSpPr/>
              <p:nvPr/>
            </p:nvSpPr>
            <p:spPr>
              <a:xfrm>
                <a:off x="7583239" y="457979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Star: 5 Points 18">
                <a:extLst>
                  <a:ext uri="{FF2B5EF4-FFF2-40B4-BE49-F238E27FC236}">
                    <a16:creationId xmlns:a16="http://schemas.microsoft.com/office/drawing/2014/main" id="{23F74EA2-42DB-4871-8960-0F8994C9A0C9}"/>
                  </a:ext>
                </a:extLst>
              </p:cNvPr>
              <p:cNvSpPr/>
              <p:nvPr/>
            </p:nvSpPr>
            <p:spPr>
              <a:xfrm>
                <a:off x="7956278" y="563267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Star: 5 Points 19">
                <a:extLst>
                  <a:ext uri="{FF2B5EF4-FFF2-40B4-BE49-F238E27FC236}">
                    <a16:creationId xmlns:a16="http://schemas.microsoft.com/office/drawing/2014/main" id="{78075478-9562-4B22-9D5F-398D844EF271}"/>
                  </a:ext>
                </a:extLst>
              </p:cNvPr>
              <p:cNvSpPr/>
              <p:nvPr/>
            </p:nvSpPr>
            <p:spPr>
              <a:xfrm>
                <a:off x="7353660" y="491019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Star: 5 Points 20">
                <a:extLst>
                  <a:ext uri="{FF2B5EF4-FFF2-40B4-BE49-F238E27FC236}">
                    <a16:creationId xmlns:a16="http://schemas.microsoft.com/office/drawing/2014/main" id="{00B6167B-6FA2-488C-A36E-6B34E801E292}"/>
                  </a:ext>
                </a:extLst>
              </p:cNvPr>
              <p:cNvSpPr/>
              <p:nvPr/>
            </p:nvSpPr>
            <p:spPr>
              <a:xfrm>
                <a:off x="7060633" y="524182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Star: 5 Points 21">
                <a:extLst>
                  <a:ext uri="{FF2B5EF4-FFF2-40B4-BE49-F238E27FC236}">
                    <a16:creationId xmlns:a16="http://schemas.microsoft.com/office/drawing/2014/main" id="{838BE5C9-2551-41B5-AC56-B7BD9E7B5154}"/>
                  </a:ext>
                </a:extLst>
              </p:cNvPr>
              <p:cNvSpPr/>
              <p:nvPr/>
            </p:nvSpPr>
            <p:spPr>
              <a:xfrm>
                <a:off x="7366826" y="53321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Star: 5 Points 22">
                <a:extLst>
                  <a:ext uri="{FF2B5EF4-FFF2-40B4-BE49-F238E27FC236}">
                    <a16:creationId xmlns:a16="http://schemas.microsoft.com/office/drawing/2014/main" id="{580A3254-E12B-404C-8149-810116E8D7D5}"/>
                  </a:ext>
                </a:extLst>
              </p:cNvPr>
              <p:cNvSpPr/>
              <p:nvPr/>
            </p:nvSpPr>
            <p:spPr>
              <a:xfrm>
                <a:off x="7563310" y="555133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Star: 5 Points 23">
                <a:extLst>
                  <a:ext uri="{FF2B5EF4-FFF2-40B4-BE49-F238E27FC236}">
                    <a16:creationId xmlns:a16="http://schemas.microsoft.com/office/drawing/2014/main" id="{75F41195-4C01-4D63-97BE-C84C288BDCB7}"/>
                  </a:ext>
                </a:extLst>
              </p:cNvPr>
              <p:cNvSpPr/>
              <p:nvPr/>
            </p:nvSpPr>
            <p:spPr>
              <a:xfrm>
                <a:off x="7759794" y="57705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Star: 5 Points 24">
                <a:extLst>
                  <a:ext uri="{FF2B5EF4-FFF2-40B4-BE49-F238E27FC236}">
                    <a16:creationId xmlns:a16="http://schemas.microsoft.com/office/drawing/2014/main" id="{59124E16-2ADA-44C9-89FA-E52ABC126B4E}"/>
                  </a:ext>
                </a:extLst>
              </p:cNvPr>
              <p:cNvSpPr/>
              <p:nvPr/>
            </p:nvSpPr>
            <p:spPr>
              <a:xfrm>
                <a:off x="7956278" y="598970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Star: 5 Points 25">
                <a:extLst>
                  <a:ext uri="{FF2B5EF4-FFF2-40B4-BE49-F238E27FC236}">
                    <a16:creationId xmlns:a16="http://schemas.microsoft.com/office/drawing/2014/main" id="{C8427072-68BC-4B31-8200-DF0A937A30E8}"/>
                  </a:ext>
                </a:extLst>
              </p:cNvPr>
              <p:cNvSpPr/>
              <p:nvPr/>
            </p:nvSpPr>
            <p:spPr>
              <a:xfrm>
                <a:off x="7830691" y="5112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53393F-CB65-4AA6-BB5B-15471625CAA0}"/>
                  </a:ext>
                </a:extLst>
              </p:cNvPr>
              <p:cNvSpPr/>
              <p:nvPr/>
            </p:nvSpPr>
            <p:spPr>
              <a:xfrm>
                <a:off x="9273050" y="4753813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7400CEF-0362-4183-A291-9F5F48802C7A}"/>
                  </a:ext>
                </a:extLst>
              </p:cNvPr>
              <p:cNvSpPr/>
              <p:nvPr/>
            </p:nvSpPr>
            <p:spPr>
              <a:xfrm>
                <a:off x="8933392" y="4323129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D29280A-C684-4137-8D26-E7E91DF8A3E0}"/>
                  </a:ext>
                </a:extLst>
              </p:cNvPr>
              <p:cNvSpPr/>
              <p:nvPr/>
            </p:nvSpPr>
            <p:spPr>
              <a:xfrm>
                <a:off x="8654101" y="5494840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E1FD4DF-EAF5-4610-86D2-A5E8A130A77E}"/>
                  </a:ext>
                </a:extLst>
              </p:cNvPr>
              <p:cNvSpPr/>
              <p:nvPr/>
            </p:nvSpPr>
            <p:spPr>
              <a:xfrm>
                <a:off x="8459392" y="4925906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599BEFE-AF05-4B4F-977E-0F3A3221B7D4}"/>
                  </a:ext>
                </a:extLst>
              </p:cNvPr>
              <p:cNvSpPr/>
              <p:nvPr/>
            </p:nvSpPr>
            <p:spPr>
              <a:xfrm>
                <a:off x="7955772" y="4869675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Star: 5 Points 31">
                <a:extLst>
                  <a:ext uri="{FF2B5EF4-FFF2-40B4-BE49-F238E27FC236}">
                    <a16:creationId xmlns:a16="http://schemas.microsoft.com/office/drawing/2014/main" id="{AA619845-4C3E-44DF-809E-799572E299EF}"/>
                  </a:ext>
                </a:extLst>
              </p:cNvPr>
              <p:cNvSpPr/>
              <p:nvPr/>
            </p:nvSpPr>
            <p:spPr>
              <a:xfrm>
                <a:off x="7686669" y="519037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Star: 5 Points 32">
                <a:extLst>
                  <a:ext uri="{FF2B5EF4-FFF2-40B4-BE49-F238E27FC236}">
                    <a16:creationId xmlns:a16="http://schemas.microsoft.com/office/drawing/2014/main" id="{4DD116A4-CDC5-4BE3-B0E9-228E4A1E6479}"/>
                  </a:ext>
                </a:extLst>
              </p:cNvPr>
              <p:cNvSpPr/>
              <p:nvPr/>
            </p:nvSpPr>
            <p:spPr>
              <a:xfrm>
                <a:off x="8335794" y="541764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Star: 5 Points 33">
                <a:extLst>
                  <a:ext uri="{FF2B5EF4-FFF2-40B4-BE49-F238E27FC236}">
                    <a16:creationId xmlns:a16="http://schemas.microsoft.com/office/drawing/2014/main" id="{1D2A1CF5-F004-49DC-9E9C-A80F7F911697}"/>
                  </a:ext>
                </a:extLst>
              </p:cNvPr>
              <p:cNvSpPr/>
              <p:nvPr/>
            </p:nvSpPr>
            <p:spPr>
              <a:xfrm>
                <a:off x="7986328" y="451357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Star: 5 Points 34">
                <a:extLst>
                  <a:ext uri="{FF2B5EF4-FFF2-40B4-BE49-F238E27FC236}">
                    <a16:creationId xmlns:a16="http://schemas.microsoft.com/office/drawing/2014/main" id="{41532619-F764-46B4-8F6D-859AC239477A}"/>
                  </a:ext>
                </a:extLst>
              </p:cNvPr>
              <p:cNvSpPr/>
              <p:nvPr/>
            </p:nvSpPr>
            <p:spPr>
              <a:xfrm>
                <a:off x="7985411" y="526190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Star: 5 Points 35">
                <a:extLst>
                  <a:ext uri="{FF2B5EF4-FFF2-40B4-BE49-F238E27FC236}">
                    <a16:creationId xmlns:a16="http://schemas.microsoft.com/office/drawing/2014/main" id="{1E3E8A94-1871-48ED-9FCB-3F796DF89A5C}"/>
                  </a:ext>
                </a:extLst>
              </p:cNvPr>
              <p:cNvSpPr/>
              <p:nvPr/>
            </p:nvSpPr>
            <p:spPr>
              <a:xfrm>
                <a:off x="8466923" y="522008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Star: 5 Points 36">
                <a:extLst>
                  <a:ext uri="{FF2B5EF4-FFF2-40B4-BE49-F238E27FC236}">
                    <a16:creationId xmlns:a16="http://schemas.microsoft.com/office/drawing/2014/main" id="{8D3BA548-E790-42C3-AC1B-660C38D21605}"/>
                  </a:ext>
                </a:extLst>
              </p:cNvPr>
              <p:cNvSpPr/>
              <p:nvPr/>
            </p:nvSpPr>
            <p:spPr>
              <a:xfrm>
                <a:off x="8638090" y="571875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0DBFA9D6-E9CB-4B85-A080-F40A9A2F236B}"/>
                  </a:ext>
                </a:extLst>
              </p:cNvPr>
              <p:cNvSpPr/>
              <p:nvPr/>
            </p:nvSpPr>
            <p:spPr>
              <a:xfrm>
                <a:off x="8305309" y="4303024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C924D94-1DAC-407E-B3FE-AF4659CB74E3}"/>
                  </a:ext>
                </a:extLst>
              </p:cNvPr>
              <p:cNvSpPr/>
              <p:nvPr/>
            </p:nvSpPr>
            <p:spPr>
              <a:xfrm>
                <a:off x="9188016" y="5279013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Star: 5 Points 39">
                <a:extLst>
                  <a:ext uri="{FF2B5EF4-FFF2-40B4-BE49-F238E27FC236}">
                    <a16:creationId xmlns:a16="http://schemas.microsoft.com/office/drawing/2014/main" id="{480862D6-FF07-4CDE-8563-4C158107026F}"/>
                  </a:ext>
                </a:extLst>
              </p:cNvPr>
              <p:cNvSpPr/>
              <p:nvPr/>
            </p:nvSpPr>
            <p:spPr>
              <a:xfrm>
                <a:off x="7176295" y="547987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Star: 5 Points 40">
                <a:extLst>
                  <a:ext uri="{FF2B5EF4-FFF2-40B4-BE49-F238E27FC236}">
                    <a16:creationId xmlns:a16="http://schemas.microsoft.com/office/drawing/2014/main" id="{34885EF3-3A69-4F69-B889-FC4C3602F239}"/>
                  </a:ext>
                </a:extLst>
              </p:cNvPr>
              <p:cNvSpPr/>
              <p:nvPr/>
            </p:nvSpPr>
            <p:spPr>
              <a:xfrm>
                <a:off x="7372779" y="569906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Star: 5 Points 41">
                <a:extLst>
                  <a:ext uri="{FF2B5EF4-FFF2-40B4-BE49-F238E27FC236}">
                    <a16:creationId xmlns:a16="http://schemas.microsoft.com/office/drawing/2014/main" id="{EBEF5577-27D1-4197-B5FA-768CB30A5259}"/>
                  </a:ext>
                </a:extLst>
              </p:cNvPr>
              <p:cNvSpPr/>
              <p:nvPr/>
            </p:nvSpPr>
            <p:spPr>
              <a:xfrm>
                <a:off x="7569263" y="591824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Star: 5 Points 42">
                <a:extLst>
                  <a:ext uri="{FF2B5EF4-FFF2-40B4-BE49-F238E27FC236}">
                    <a16:creationId xmlns:a16="http://schemas.microsoft.com/office/drawing/2014/main" id="{ACEB62A3-8420-41C5-91D8-C20189519438}"/>
                  </a:ext>
                </a:extLst>
              </p:cNvPr>
              <p:cNvSpPr/>
              <p:nvPr/>
            </p:nvSpPr>
            <p:spPr>
              <a:xfrm>
                <a:off x="7765748" y="613743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Star: 5 Points 43">
                <a:extLst>
                  <a:ext uri="{FF2B5EF4-FFF2-40B4-BE49-F238E27FC236}">
                    <a16:creationId xmlns:a16="http://schemas.microsoft.com/office/drawing/2014/main" id="{FE699145-FFBA-4444-9F26-AA181DAE239D}"/>
                  </a:ext>
                </a:extLst>
              </p:cNvPr>
              <p:cNvSpPr/>
              <p:nvPr/>
            </p:nvSpPr>
            <p:spPr>
              <a:xfrm>
                <a:off x="8283548" y="58723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Star: 5 Points 46">
                <a:extLst>
                  <a:ext uri="{FF2B5EF4-FFF2-40B4-BE49-F238E27FC236}">
                    <a16:creationId xmlns:a16="http://schemas.microsoft.com/office/drawing/2014/main" id="{F6974E18-1E6C-4ABA-857C-B58E0AEAD360}"/>
                  </a:ext>
                </a:extLst>
              </p:cNvPr>
              <p:cNvSpPr/>
              <p:nvPr/>
            </p:nvSpPr>
            <p:spPr>
              <a:xfrm>
                <a:off x="8852376" y="56231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Star: 5 Points 47">
                <a:extLst>
                  <a:ext uri="{FF2B5EF4-FFF2-40B4-BE49-F238E27FC236}">
                    <a16:creationId xmlns:a16="http://schemas.microsoft.com/office/drawing/2014/main" id="{FA2279FD-2965-414F-A1CA-C69DDEA236E4}"/>
                  </a:ext>
                </a:extLst>
              </p:cNvPr>
              <p:cNvSpPr/>
              <p:nvPr/>
            </p:nvSpPr>
            <p:spPr>
              <a:xfrm>
                <a:off x="8155986" y="495953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Star: 5 Points 49">
                <a:extLst>
                  <a:ext uri="{FF2B5EF4-FFF2-40B4-BE49-F238E27FC236}">
                    <a16:creationId xmlns:a16="http://schemas.microsoft.com/office/drawing/2014/main" id="{354BBC8E-20DB-4B34-996C-379C79BE3CDC}"/>
                  </a:ext>
                </a:extLst>
              </p:cNvPr>
              <p:cNvSpPr/>
              <p:nvPr/>
            </p:nvSpPr>
            <p:spPr>
              <a:xfrm>
                <a:off x="7066572" y="5734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Star: 5 Points 50">
                <a:extLst>
                  <a:ext uri="{FF2B5EF4-FFF2-40B4-BE49-F238E27FC236}">
                    <a16:creationId xmlns:a16="http://schemas.microsoft.com/office/drawing/2014/main" id="{DEACD39C-B852-4828-9C6E-866967FD6515}"/>
                  </a:ext>
                </a:extLst>
              </p:cNvPr>
              <p:cNvSpPr/>
              <p:nvPr/>
            </p:nvSpPr>
            <p:spPr>
              <a:xfrm>
                <a:off x="7339965" y="549477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Star: 5 Points 51">
                <a:extLst>
                  <a:ext uri="{FF2B5EF4-FFF2-40B4-BE49-F238E27FC236}">
                    <a16:creationId xmlns:a16="http://schemas.microsoft.com/office/drawing/2014/main" id="{F7254661-C5E1-4DCD-A2E3-9DB363745463}"/>
                  </a:ext>
                </a:extLst>
              </p:cNvPr>
              <p:cNvSpPr/>
              <p:nvPr/>
            </p:nvSpPr>
            <p:spPr>
              <a:xfrm>
                <a:off x="7917748" y="542189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Star: 5 Points 52">
                <a:extLst>
                  <a:ext uri="{FF2B5EF4-FFF2-40B4-BE49-F238E27FC236}">
                    <a16:creationId xmlns:a16="http://schemas.microsoft.com/office/drawing/2014/main" id="{AB81BB25-4AB4-4FFE-BB78-90ADFC99C32F}"/>
                  </a:ext>
                </a:extLst>
              </p:cNvPr>
              <p:cNvSpPr/>
              <p:nvPr/>
            </p:nvSpPr>
            <p:spPr>
              <a:xfrm>
                <a:off x="7702859" y="558112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Star: 5 Points 53">
                <a:extLst>
                  <a:ext uri="{FF2B5EF4-FFF2-40B4-BE49-F238E27FC236}">
                    <a16:creationId xmlns:a16="http://schemas.microsoft.com/office/drawing/2014/main" id="{9403689D-6D74-40FF-A688-D0608785D617}"/>
                  </a:ext>
                </a:extLst>
              </p:cNvPr>
              <p:cNvSpPr/>
              <p:nvPr/>
            </p:nvSpPr>
            <p:spPr>
              <a:xfrm>
                <a:off x="8156301" y="566465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Star: 5 Points 54">
                <a:extLst>
                  <a:ext uri="{FF2B5EF4-FFF2-40B4-BE49-F238E27FC236}">
                    <a16:creationId xmlns:a16="http://schemas.microsoft.com/office/drawing/2014/main" id="{D381BDB4-199F-4ED9-9CB3-DF99C97B1B95}"/>
                  </a:ext>
                </a:extLst>
              </p:cNvPr>
              <p:cNvSpPr/>
              <p:nvPr/>
            </p:nvSpPr>
            <p:spPr>
              <a:xfrm>
                <a:off x="8211453" y="522566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Star: 5 Points 55">
                <a:extLst>
                  <a:ext uri="{FF2B5EF4-FFF2-40B4-BE49-F238E27FC236}">
                    <a16:creationId xmlns:a16="http://schemas.microsoft.com/office/drawing/2014/main" id="{4F373317-1C11-410B-87F5-F0B52A454184}"/>
                  </a:ext>
                </a:extLst>
              </p:cNvPr>
              <p:cNvSpPr/>
              <p:nvPr/>
            </p:nvSpPr>
            <p:spPr>
              <a:xfrm>
                <a:off x="7973749" y="509136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Star: 5 Points 56">
                <a:extLst>
                  <a:ext uri="{FF2B5EF4-FFF2-40B4-BE49-F238E27FC236}">
                    <a16:creationId xmlns:a16="http://schemas.microsoft.com/office/drawing/2014/main" id="{5EA3F0E3-B2F7-4A61-BA4B-A35D7E994CA8}"/>
                  </a:ext>
                </a:extLst>
              </p:cNvPr>
              <p:cNvSpPr/>
              <p:nvPr/>
            </p:nvSpPr>
            <p:spPr>
              <a:xfrm>
                <a:off x="7226844" y="567872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Star: 5 Points 57">
                <a:extLst>
                  <a:ext uri="{FF2B5EF4-FFF2-40B4-BE49-F238E27FC236}">
                    <a16:creationId xmlns:a16="http://schemas.microsoft.com/office/drawing/2014/main" id="{ABCD6B12-6ED5-4E4D-B084-5845844937F1}"/>
                  </a:ext>
                </a:extLst>
              </p:cNvPr>
              <p:cNvSpPr/>
              <p:nvPr/>
            </p:nvSpPr>
            <p:spPr>
              <a:xfrm>
                <a:off x="7198655" y="510078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Star: 5 Points 58">
                <a:extLst>
                  <a:ext uri="{FF2B5EF4-FFF2-40B4-BE49-F238E27FC236}">
                    <a16:creationId xmlns:a16="http://schemas.microsoft.com/office/drawing/2014/main" id="{C119C7ED-E6A4-4E22-B968-D83B34EFAAF1}"/>
                  </a:ext>
                </a:extLst>
              </p:cNvPr>
              <p:cNvSpPr/>
              <p:nvPr/>
            </p:nvSpPr>
            <p:spPr>
              <a:xfrm>
                <a:off x="8007137" y="58559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Star: 5 Points 59">
                <a:extLst>
                  <a:ext uri="{FF2B5EF4-FFF2-40B4-BE49-F238E27FC236}">
                    <a16:creationId xmlns:a16="http://schemas.microsoft.com/office/drawing/2014/main" id="{C08FAE0B-EB70-4467-A41C-8511B7459C68}"/>
                  </a:ext>
                </a:extLst>
              </p:cNvPr>
              <p:cNvSpPr/>
              <p:nvPr/>
            </p:nvSpPr>
            <p:spPr>
              <a:xfrm>
                <a:off x="7704352" y="59449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Star: 5 Points 60">
                <a:extLst>
                  <a:ext uri="{FF2B5EF4-FFF2-40B4-BE49-F238E27FC236}">
                    <a16:creationId xmlns:a16="http://schemas.microsoft.com/office/drawing/2014/main" id="{9DA8BB2B-F6A3-4584-80C7-875FD1862008}"/>
                  </a:ext>
                </a:extLst>
              </p:cNvPr>
              <p:cNvSpPr/>
              <p:nvPr/>
            </p:nvSpPr>
            <p:spPr>
              <a:xfrm>
                <a:off x="7448249" y="609675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Star: 5 Points 61">
                <a:extLst>
                  <a:ext uri="{FF2B5EF4-FFF2-40B4-BE49-F238E27FC236}">
                    <a16:creationId xmlns:a16="http://schemas.microsoft.com/office/drawing/2014/main" id="{287E2B34-B9D6-45D6-8FB4-E47781BCA3D7}"/>
                  </a:ext>
                </a:extLst>
              </p:cNvPr>
              <p:cNvSpPr/>
              <p:nvPr/>
            </p:nvSpPr>
            <p:spPr>
              <a:xfrm>
                <a:off x="8087251" y="544505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Star: 5 Points 62">
                <a:extLst>
                  <a:ext uri="{FF2B5EF4-FFF2-40B4-BE49-F238E27FC236}">
                    <a16:creationId xmlns:a16="http://schemas.microsoft.com/office/drawing/2014/main" id="{64B6F038-18E2-4180-B724-27C282E8C94F}"/>
                  </a:ext>
                </a:extLst>
              </p:cNvPr>
              <p:cNvSpPr/>
              <p:nvPr/>
            </p:nvSpPr>
            <p:spPr>
              <a:xfrm>
                <a:off x="8374260" y="560137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Star: 5 Points 63">
                <a:extLst>
                  <a:ext uri="{FF2B5EF4-FFF2-40B4-BE49-F238E27FC236}">
                    <a16:creationId xmlns:a16="http://schemas.microsoft.com/office/drawing/2014/main" id="{8E62C85E-1742-4553-A403-A13FBAADE243}"/>
                  </a:ext>
                </a:extLst>
              </p:cNvPr>
              <p:cNvSpPr/>
              <p:nvPr/>
            </p:nvSpPr>
            <p:spPr>
              <a:xfrm>
                <a:off x="7724048" y="448650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Star: 5 Points 64">
                <a:extLst>
                  <a:ext uri="{FF2B5EF4-FFF2-40B4-BE49-F238E27FC236}">
                    <a16:creationId xmlns:a16="http://schemas.microsoft.com/office/drawing/2014/main" id="{FE48BFB8-BA39-42B2-AFA1-8C270B796EAD}"/>
                  </a:ext>
                </a:extLst>
              </p:cNvPr>
              <p:cNvSpPr/>
              <p:nvPr/>
            </p:nvSpPr>
            <p:spPr>
              <a:xfrm>
                <a:off x="7498212" y="481593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Star: 5 Points 65">
                <a:extLst>
                  <a:ext uri="{FF2B5EF4-FFF2-40B4-BE49-F238E27FC236}">
                    <a16:creationId xmlns:a16="http://schemas.microsoft.com/office/drawing/2014/main" id="{A76A41CE-4960-4120-9810-9F816DAA536D}"/>
                  </a:ext>
                </a:extLst>
              </p:cNvPr>
              <p:cNvSpPr/>
              <p:nvPr/>
            </p:nvSpPr>
            <p:spPr>
              <a:xfrm>
                <a:off x="7317512" y="469006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Star: 5 Points 66">
                <a:extLst>
                  <a:ext uri="{FF2B5EF4-FFF2-40B4-BE49-F238E27FC236}">
                    <a16:creationId xmlns:a16="http://schemas.microsoft.com/office/drawing/2014/main" id="{7F1DD228-B597-4882-A0C4-ACB426925DD8}"/>
                  </a:ext>
                </a:extLst>
              </p:cNvPr>
              <p:cNvSpPr/>
              <p:nvPr/>
            </p:nvSpPr>
            <p:spPr>
              <a:xfrm>
                <a:off x="7152422" y="490514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Star: 5 Points 67">
                <a:extLst>
                  <a:ext uri="{FF2B5EF4-FFF2-40B4-BE49-F238E27FC236}">
                    <a16:creationId xmlns:a16="http://schemas.microsoft.com/office/drawing/2014/main" id="{564E1943-F0B2-4315-83A5-CB87CC2C269A}"/>
                  </a:ext>
                </a:extLst>
              </p:cNvPr>
              <p:cNvSpPr/>
              <p:nvPr/>
            </p:nvSpPr>
            <p:spPr>
              <a:xfrm>
                <a:off x="7006583" y="54693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Star: 5 Points 68">
                <a:extLst>
                  <a:ext uri="{FF2B5EF4-FFF2-40B4-BE49-F238E27FC236}">
                    <a16:creationId xmlns:a16="http://schemas.microsoft.com/office/drawing/2014/main" id="{19B35C37-27F1-44A2-A610-CAA1D0FF7A91}"/>
                  </a:ext>
                </a:extLst>
              </p:cNvPr>
              <p:cNvSpPr/>
              <p:nvPr/>
            </p:nvSpPr>
            <p:spPr>
              <a:xfrm>
                <a:off x="8591018" y="592840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Star: 5 Points 69">
                <a:extLst>
                  <a:ext uri="{FF2B5EF4-FFF2-40B4-BE49-F238E27FC236}">
                    <a16:creationId xmlns:a16="http://schemas.microsoft.com/office/drawing/2014/main" id="{8449EBBA-3126-4C97-B902-5F333F59655D}"/>
                  </a:ext>
                </a:extLst>
              </p:cNvPr>
              <p:cNvSpPr/>
              <p:nvPr/>
            </p:nvSpPr>
            <p:spPr>
              <a:xfrm>
                <a:off x="8286034" y="608248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Star: 5 Points 70">
                <a:extLst>
                  <a:ext uri="{FF2B5EF4-FFF2-40B4-BE49-F238E27FC236}">
                    <a16:creationId xmlns:a16="http://schemas.microsoft.com/office/drawing/2014/main" id="{9E854F95-8EED-444B-BBBF-9932487DE07A}"/>
                  </a:ext>
                </a:extLst>
              </p:cNvPr>
              <p:cNvSpPr/>
              <p:nvPr/>
            </p:nvSpPr>
            <p:spPr>
              <a:xfrm>
                <a:off x="8024858" y="617810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B089756C-C113-4381-9CA8-0CDBE67EDFA3}"/>
                  </a:ext>
                </a:extLst>
              </p:cNvPr>
              <p:cNvSpPr/>
              <p:nvPr/>
            </p:nvSpPr>
            <p:spPr>
              <a:xfrm>
                <a:off x="8711165" y="4597346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Star: 5 Points 72">
                <a:extLst>
                  <a:ext uri="{FF2B5EF4-FFF2-40B4-BE49-F238E27FC236}">
                    <a16:creationId xmlns:a16="http://schemas.microsoft.com/office/drawing/2014/main" id="{E627573A-4B59-4104-BC85-4627EFD62EBC}"/>
                  </a:ext>
                </a:extLst>
              </p:cNvPr>
              <p:cNvSpPr/>
              <p:nvPr/>
            </p:nvSpPr>
            <p:spPr>
              <a:xfrm>
                <a:off x="7828374" y="473716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E68A160-C01F-4F29-8EB9-71E07144760A}"/>
                  </a:ext>
                </a:extLst>
              </p:cNvPr>
              <p:cNvSpPr/>
              <p:nvPr/>
            </p:nvSpPr>
            <p:spPr>
              <a:xfrm>
                <a:off x="7924610" y="3976170"/>
                <a:ext cx="1336235" cy="1757836"/>
              </a:xfrm>
              <a:custGeom>
                <a:avLst/>
                <a:gdLst>
                  <a:gd name="connsiteX0" fmla="*/ 0 w 1432560"/>
                  <a:gd name="connsiteY0" fmla="*/ 0 h 1610360"/>
                  <a:gd name="connsiteX1" fmla="*/ 538480 w 1432560"/>
                  <a:gd name="connsiteY1" fmla="*/ 975360 h 1610360"/>
                  <a:gd name="connsiteX2" fmla="*/ 1432560 w 1432560"/>
                  <a:gd name="connsiteY2" fmla="*/ 1610360 h 1610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2560" h="1610360">
                    <a:moveTo>
                      <a:pt x="0" y="0"/>
                    </a:moveTo>
                    <a:cubicBezTo>
                      <a:pt x="149860" y="353483"/>
                      <a:pt x="299720" y="706967"/>
                      <a:pt x="538480" y="975360"/>
                    </a:cubicBezTo>
                    <a:cubicBezTo>
                      <a:pt x="777240" y="1243753"/>
                      <a:pt x="1265767" y="1492673"/>
                      <a:pt x="1432560" y="1610360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F5A9635D-E7DE-4D40-B7F2-CF1BDE20A512}"/>
                  </a:ext>
                </a:extLst>
              </p:cNvPr>
              <p:cNvSpPr/>
              <p:nvPr/>
            </p:nvSpPr>
            <p:spPr>
              <a:xfrm>
                <a:off x="8851440" y="4964070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Star: 5 Points 75">
                <a:extLst>
                  <a:ext uri="{FF2B5EF4-FFF2-40B4-BE49-F238E27FC236}">
                    <a16:creationId xmlns:a16="http://schemas.microsoft.com/office/drawing/2014/main" id="{2DE8907D-6AA3-441D-9146-E2C27CED3BE6}"/>
                  </a:ext>
                </a:extLst>
              </p:cNvPr>
              <p:cNvSpPr/>
              <p:nvPr/>
            </p:nvSpPr>
            <p:spPr>
              <a:xfrm>
                <a:off x="7717983" y="426315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Star: 5 Points 76">
                <a:extLst>
                  <a:ext uri="{FF2B5EF4-FFF2-40B4-BE49-F238E27FC236}">
                    <a16:creationId xmlns:a16="http://schemas.microsoft.com/office/drawing/2014/main" id="{11609D68-199B-4012-A0C3-D3869809DAB1}"/>
                  </a:ext>
                </a:extLst>
              </p:cNvPr>
              <p:cNvSpPr/>
              <p:nvPr/>
            </p:nvSpPr>
            <p:spPr>
              <a:xfrm>
                <a:off x="7218972" y="58864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Star: 5 Points 77">
                <a:extLst>
                  <a:ext uri="{FF2B5EF4-FFF2-40B4-BE49-F238E27FC236}">
                    <a16:creationId xmlns:a16="http://schemas.microsoft.com/office/drawing/2014/main" id="{02830B73-7CE5-4D54-AD36-E7F2257AC9C2}"/>
                  </a:ext>
                </a:extLst>
              </p:cNvPr>
              <p:cNvSpPr/>
              <p:nvPr/>
            </p:nvSpPr>
            <p:spPr>
              <a:xfrm>
                <a:off x="7549368" y="576362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DC6F84D2-0D31-4E21-BAF2-504E710E2036}"/>
                  </a:ext>
                </a:extLst>
              </p:cNvPr>
              <p:cNvSpPr/>
              <p:nvPr/>
            </p:nvSpPr>
            <p:spPr>
              <a:xfrm>
                <a:off x="7816966" y="4113414"/>
                <a:ext cx="1518920" cy="1590040"/>
              </a:xfrm>
              <a:custGeom>
                <a:avLst/>
                <a:gdLst>
                  <a:gd name="connsiteX0" fmla="*/ 330200 w 1518920"/>
                  <a:gd name="connsiteY0" fmla="*/ 0 h 1590040"/>
                  <a:gd name="connsiteX1" fmla="*/ 330200 w 1518920"/>
                  <a:gd name="connsiteY1" fmla="*/ 0 h 1590040"/>
                  <a:gd name="connsiteX2" fmla="*/ 289560 w 1518920"/>
                  <a:gd name="connsiteY2" fmla="*/ 66040 h 1590040"/>
                  <a:gd name="connsiteX3" fmla="*/ 254000 w 1518920"/>
                  <a:gd name="connsiteY3" fmla="*/ 111760 h 1590040"/>
                  <a:gd name="connsiteX4" fmla="*/ 223520 w 1518920"/>
                  <a:gd name="connsiteY4" fmla="*/ 172720 h 1590040"/>
                  <a:gd name="connsiteX5" fmla="*/ 182880 w 1518920"/>
                  <a:gd name="connsiteY5" fmla="*/ 223520 h 1590040"/>
                  <a:gd name="connsiteX6" fmla="*/ 157480 w 1518920"/>
                  <a:gd name="connsiteY6" fmla="*/ 274320 h 1590040"/>
                  <a:gd name="connsiteX7" fmla="*/ 96520 w 1518920"/>
                  <a:gd name="connsiteY7" fmla="*/ 381000 h 1590040"/>
                  <a:gd name="connsiteX8" fmla="*/ 71120 w 1518920"/>
                  <a:gd name="connsiteY8" fmla="*/ 436880 h 1590040"/>
                  <a:gd name="connsiteX9" fmla="*/ 40640 w 1518920"/>
                  <a:gd name="connsiteY9" fmla="*/ 482600 h 1590040"/>
                  <a:gd name="connsiteX10" fmla="*/ 25400 w 1518920"/>
                  <a:gd name="connsiteY10" fmla="*/ 528320 h 1590040"/>
                  <a:gd name="connsiteX11" fmla="*/ 5080 w 1518920"/>
                  <a:gd name="connsiteY11" fmla="*/ 604520 h 1590040"/>
                  <a:gd name="connsiteX12" fmla="*/ 0 w 1518920"/>
                  <a:gd name="connsiteY12" fmla="*/ 635000 h 1590040"/>
                  <a:gd name="connsiteX13" fmla="*/ 15240 w 1518920"/>
                  <a:gd name="connsiteY13" fmla="*/ 741680 h 1590040"/>
                  <a:gd name="connsiteX14" fmla="*/ 20320 w 1518920"/>
                  <a:gd name="connsiteY14" fmla="*/ 762000 h 1590040"/>
                  <a:gd name="connsiteX15" fmla="*/ 55880 w 1518920"/>
                  <a:gd name="connsiteY15" fmla="*/ 822960 h 1590040"/>
                  <a:gd name="connsiteX16" fmla="*/ 60960 w 1518920"/>
                  <a:gd name="connsiteY16" fmla="*/ 843280 h 1590040"/>
                  <a:gd name="connsiteX17" fmla="*/ 101600 w 1518920"/>
                  <a:gd name="connsiteY17" fmla="*/ 878840 h 1590040"/>
                  <a:gd name="connsiteX18" fmla="*/ 132080 w 1518920"/>
                  <a:gd name="connsiteY18" fmla="*/ 909320 h 1590040"/>
                  <a:gd name="connsiteX19" fmla="*/ 167640 w 1518920"/>
                  <a:gd name="connsiteY19" fmla="*/ 929640 h 1590040"/>
                  <a:gd name="connsiteX20" fmla="*/ 289560 w 1518920"/>
                  <a:gd name="connsiteY20" fmla="*/ 949960 h 1590040"/>
                  <a:gd name="connsiteX21" fmla="*/ 411480 w 1518920"/>
                  <a:gd name="connsiteY21" fmla="*/ 939800 h 1590040"/>
                  <a:gd name="connsiteX22" fmla="*/ 436880 w 1518920"/>
                  <a:gd name="connsiteY22" fmla="*/ 929640 h 1590040"/>
                  <a:gd name="connsiteX23" fmla="*/ 472440 w 1518920"/>
                  <a:gd name="connsiteY23" fmla="*/ 924560 h 1590040"/>
                  <a:gd name="connsiteX24" fmla="*/ 497840 w 1518920"/>
                  <a:gd name="connsiteY24" fmla="*/ 919480 h 1590040"/>
                  <a:gd name="connsiteX25" fmla="*/ 574040 w 1518920"/>
                  <a:gd name="connsiteY25" fmla="*/ 929640 h 1590040"/>
                  <a:gd name="connsiteX26" fmla="*/ 589280 w 1518920"/>
                  <a:gd name="connsiteY26" fmla="*/ 944880 h 1590040"/>
                  <a:gd name="connsiteX27" fmla="*/ 604520 w 1518920"/>
                  <a:gd name="connsiteY27" fmla="*/ 955040 h 1590040"/>
                  <a:gd name="connsiteX28" fmla="*/ 624840 w 1518920"/>
                  <a:gd name="connsiteY28" fmla="*/ 1000760 h 1590040"/>
                  <a:gd name="connsiteX29" fmla="*/ 645160 w 1518920"/>
                  <a:gd name="connsiteY29" fmla="*/ 1051560 h 1590040"/>
                  <a:gd name="connsiteX30" fmla="*/ 640080 w 1518920"/>
                  <a:gd name="connsiteY30" fmla="*/ 1244600 h 1590040"/>
                  <a:gd name="connsiteX31" fmla="*/ 629920 w 1518920"/>
                  <a:gd name="connsiteY31" fmla="*/ 1275080 h 1590040"/>
                  <a:gd name="connsiteX32" fmla="*/ 614680 w 1518920"/>
                  <a:gd name="connsiteY32" fmla="*/ 1320800 h 1590040"/>
                  <a:gd name="connsiteX33" fmla="*/ 609600 w 1518920"/>
                  <a:gd name="connsiteY33" fmla="*/ 1346200 h 1590040"/>
                  <a:gd name="connsiteX34" fmla="*/ 599440 w 1518920"/>
                  <a:gd name="connsiteY34" fmla="*/ 1376680 h 1590040"/>
                  <a:gd name="connsiteX35" fmla="*/ 609600 w 1518920"/>
                  <a:gd name="connsiteY35" fmla="*/ 1457960 h 1590040"/>
                  <a:gd name="connsiteX36" fmla="*/ 640080 w 1518920"/>
                  <a:gd name="connsiteY36" fmla="*/ 1488440 h 1590040"/>
                  <a:gd name="connsiteX37" fmla="*/ 660400 w 1518920"/>
                  <a:gd name="connsiteY37" fmla="*/ 1513840 h 1590040"/>
                  <a:gd name="connsiteX38" fmla="*/ 690880 w 1518920"/>
                  <a:gd name="connsiteY38" fmla="*/ 1524000 h 1590040"/>
                  <a:gd name="connsiteX39" fmla="*/ 721360 w 1518920"/>
                  <a:gd name="connsiteY39" fmla="*/ 1544320 h 1590040"/>
                  <a:gd name="connsiteX40" fmla="*/ 736600 w 1518920"/>
                  <a:gd name="connsiteY40" fmla="*/ 1549400 h 1590040"/>
                  <a:gd name="connsiteX41" fmla="*/ 772160 w 1518920"/>
                  <a:gd name="connsiteY41" fmla="*/ 1564640 h 1590040"/>
                  <a:gd name="connsiteX42" fmla="*/ 792480 w 1518920"/>
                  <a:gd name="connsiteY42" fmla="*/ 1569720 h 1590040"/>
                  <a:gd name="connsiteX43" fmla="*/ 817880 w 1518920"/>
                  <a:gd name="connsiteY43" fmla="*/ 1579880 h 1590040"/>
                  <a:gd name="connsiteX44" fmla="*/ 853440 w 1518920"/>
                  <a:gd name="connsiteY44" fmla="*/ 1590040 h 1590040"/>
                  <a:gd name="connsiteX45" fmla="*/ 1031240 w 1518920"/>
                  <a:gd name="connsiteY45" fmla="*/ 1584960 h 1590040"/>
                  <a:gd name="connsiteX46" fmla="*/ 1061720 w 1518920"/>
                  <a:gd name="connsiteY46" fmla="*/ 1574800 h 1590040"/>
                  <a:gd name="connsiteX47" fmla="*/ 1153160 w 1518920"/>
                  <a:gd name="connsiteY47" fmla="*/ 1554480 h 1590040"/>
                  <a:gd name="connsiteX48" fmla="*/ 1219200 w 1518920"/>
                  <a:gd name="connsiteY48" fmla="*/ 1524000 h 1590040"/>
                  <a:gd name="connsiteX49" fmla="*/ 1244600 w 1518920"/>
                  <a:gd name="connsiteY49" fmla="*/ 1513840 h 1590040"/>
                  <a:gd name="connsiteX50" fmla="*/ 1259840 w 1518920"/>
                  <a:gd name="connsiteY50" fmla="*/ 1503680 h 1590040"/>
                  <a:gd name="connsiteX51" fmla="*/ 1315720 w 1518920"/>
                  <a:gd name="connsiteY51" fmla="*/ 1483360 h 1590040"/>
                  <a:gd name="connsiteX52" fmla="*/ 1366520 w 1518920"/>
                  <a:gd name="connsiteY52" fmla="*/ 1463040 h 1590040"/>
                  <a:gd name="connsiteX53" fmla="*/ 1437640 w 1518920"/>
                  <a:gd name="connsiteY53" fmla="*/ 1447800 h 1590040"/>
                  <a:gd name="connsiteX54" fmla="*/ 1488440 w 1518920"/>
                  <a:gd name="connsiteY54" fmla="*/ 1432560 h 1590040"/>
                  <a:gd name="connsiteX55" fmla="*/ 1518920 w 1518920"/>
                  <a:gd name="connsiteY55" fmla="*/ 1422400 h 159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518920" h="1590040">
                    <a:moveTo>
                      <a:pt x="330200" y="0"/>
                    </a:moveTo>
                    <a:lnTo>
                      <a:pt x="330200" y="0"/>
                    </a:lnTo>
                    <a:cubicBezTo>
                      <a:pt x="316653" y="22013"/>
                      <a:pt x="304121" y="44684"/>
                      <a:pt x="289560" y="66040"/>
                    </a:cubicBezTo>
                    <a:cubicBezTo>
                      <a:pt x="278684" y="81992"/>
                      <a:pt x="264162" y="95344"/>
                      <a:pt x="254000" y="111760"/>
                    </a:cubicBezTo>
                    <a:cubicBezTo>
                      <a:pt x="242042" y="131077"/>
                      <a:pt x="235717" y="153553"/>
                      <a:pt x="223520" y="172720"/>
                    </a:cubicBezTo>
                    <a:cubicBezTo>
                      <a:pt x="211878" y="191015"/>
                      <a:pt x="194698" y="205338"/>
                      <a:pt x="182880" y="223520"/>
                    </a:cubicBezTo>
                    <a:cubicBezTo>
                      <a:pt x="172562" y="239393"/>
                      <a:pt x="166583" y="257720"/>
                      <a:pt x="157480" y="274320"/>
                    </a:cubicBezTo>
                    <a:cubicBezTo>
                      <a:pt x="137787" y="310231"/>
                      <a:pt x="113468" y="343715"/>
                      <a:pt x="96520" y="381000"/>
                    </a:cubicBezTo>
                    <a:cubicBezTo>
                      <a:pt x="88053" y="399627"/>
                      <a:pt x="80980" y="418952"/>
                      <a:pt x="71120" y="436880"/>
                    </a:cubicBezTo>
                    <a:cubicBezTo>
                      <a:pt x="62293" y="452929"/>
                      <a:pt x="48831" y="466217"/>
                      <a:pt x="40640" y="482600"/>
                    </a:cubicBezTo>
                    <a:cubicBezTo>
                      <a:pt x="33456" y="496968"/>
                      <a:pt x="30192" y="512987"/>
                      <a:pt x="25400" y="528320"/>
                    </a:cubicBezTo>
                    <a:cubicBezTo>
                      <a:pt x="19544" y="547060"/>
                      <a:pt x="9010" y="586180"/>
                      <a:pt x="5080" y="604520"/>
                    </a:cubicBezTo>
                    <a:cubicBezTo>
                      <a:pt x="2922" y="614592"/>
                      <a:pt x="1693" y="624840"/>
                      <a:pt x="0" y="635000"/>
                    </a:cubicBezTo>
                    <a:cubicBezTo>
                      <a:pt x="9608" y="798339"/>
                      <a:pt x="-8888" y="677338"/>
                      <a:pt x="15240" y="741680"/>
                    </a:cubicBezTo>
                    <a:cubicBezTo>
                      <a:pt x="17691" y="748217"/>
                      <a:pt x="17198" y="755755"/>
                      <a:pt x="20320" y="762000"/>
                    </a:cubicBezTo>
                    <a:cubicBezTo>
                      <a:pt x="30840" y="783041"/>
                      <a:pt x="55880" y="822960"/>
                      <a:pt x="55880" y="822960"/>
                    </a:cubicBezTo>
                    <a:cubicBezTo>
                      <a:pt x="57573" y="829733"/>
                      <a:pt x="57496" y="837218"/>
                      <a:pt x="60960" y="843280"/>
                    </a:cubicBezTo>
                    <a:cubicBezTo>
                      <a:pt x="65783" y="851719"/>
                      <a:pt x="97884" y="875867"/>
                      <a:pt x="101600" y="878840"/>
                    </a:cubicBezTo>
                    <a:cubicBezTo>
                      <a:pt x="116501" y="908643"/>
                      <a:pt x="103632" y="893064"/>
                      <a:pt x="132080" y="909320"/>
                    </a:cubicBezTo>
                    <a:cubicBezTo>
                      <a:pt x="144307" y="916307"/>
                      <a:pt x="153412" y="925896"/>
                      <a:pt x="167640" y="929640"/>
                    </a:cubicBezTo>
                    <a:cubicBezTo>
                      <a:pt x="220978" y="943676"/>
                      <a:pt x="240530" y="944512"/>
                      <a:pt x="289560" y="949960"/>
                    </a:cubicBezTo>
                    <a:cubicBezTo>
                      <a:pt x="330200" y="946573"/>
                      <a:pt x="371082" y="945372"/>
                      <a:pt x="411480" y="939800"/>
                    </a:cubicBezTo>
                    <a:cubicBezTo>
                      <a:pt x="420513" y="938554"/>
                      <a:pt x="428033" y="931852"/>
                      <a:pt x="436880" y="929640"/>
                    </a:cubicBezTo>
                    <a:cubicBezTo>
                      <a:pt x="448496" y="926736"/>
                      <a:pt x="460629" y="926528"/>
                      <a:pt x="472440" y="924560"/>
                    </a:cubicBezTo>
                    <a:cubicBezTo>
                      <a:pt x="480957" y="923141"/>
                      <a:pt x="489373" y="921173"/>
                      <a:pt x="497840" y="919480"/>
                    </a:cubicBezTo>
                    <a:cubicBezTo>
                      <a:pt x="523240" y="922867"/>
                      <a:pt x="549350" y="922782"/>
                      <a:pt x="574040" y="929640"/>
                    </a:cubicBezTo>
                    <a:cubicBezTo>
                      <a:pt x="580962" y="931563"/>
                      <a:pt x="583761" y="940281"/>
                      <a:pt x="589280" y="944880"/>
                    </a:cubicBezTo>
                    <a:cubicBezTo>
                      <a:pt x="593970" y="948789"/>
                      <a:pt x="599440" y="951653"/>
                      <a:pt x="604520" y="955040"/>
                    </a:cubicBezTo>
                    <a:cubicBezTo>
                      <a:pt x="629531" y="1005062"/>
                      <a:pt x="598895" y="942384"/>
                      <a:pt x="624840" y="1000760"/>
                    </a:cubicBezTo>
                    <a:cubicBezTo>
                      <a:pt x="644773" y="1045608"/>
                      <a:pt x="625558" y="992754"/>
                      <a:pt x="645160" y="1051560"/>
                    </a:cubicBezTo>
                    <a:cubicBezTo>
                      <a:pt x="656722" y="1132495"/>
                      <a:pt x="655215" y="1104600"/>
                      <a:pt x="640080" y="1244600"/>
                    </a:cubicBezTo>
                    <a:cubicBezTo>
                      <a:pt x="638929" y="1255248"/>
                      <a:pt x="632738" y="1264748"/>
                      <a:pt x="629920" y="1275080"/>
                    </a:cubicBezTo>
                    <a:cubicBezTo>
                      <a:pt x="618103" y="1318410"/>
                      <a:pt x="633308" y="1283544"/>
                      <a:pt x="614680" y="1320800"/>
                    </a:cubicBezTo>
                    <a:cubicBezTo>
                      <a:pt x="612987" y="1329267"/>
                      <a:pt x="611872" y="1337870"/>
                      <a:pt x="609600" y="1346200"/>
                    </a:cubicBezTo>
                    <a:cubicBezTo>
                      <a:pt x="606782" y="1356532"/>
                      <a:pt x="599440" y="1365970"/>
                      <a:pt x="599440" y="1376680"/>
                    </a:cubicBezTo>
                    <a:cubicBezTo>
                      <a:pt x="599440" y="1403984"/>
                      <a:pt x="600269" y="1432300"/>
                      <a:pt x="609600" y="1457960"/>
                    </a:cubicBezTo>
                    <a:cubicBezTo>
                      <a:pt x="614510" y="1471463"/>
                      <a:pt x="630415" y="1477808"/>
                      <a:pt x="640080" y="1488440"/>
                    </a:cubicBezTo>
                    <a:cubicBezTo>
                      <a:pt x="647374" y="1496463"/>
                      <a:pt x="651517" y="1507622"/>
                      <a:pt x="660400" y="1513840"/>
                    </a:cubicBezTo>
                    <a:cubicBezTo>
                      <a:pt x="669174" y="1519982"/>
                      <a:pt x="681301" y="1519211"/>
                      <a:pt x="690880" y="1524000"/>
                    </a:cubicBezTo>
                    <a:cubicBezTo>
                      <a:pt x="701802" y="1529461"/>
                      <a:pt x="710686" y="1538390"/>
                      <a:pt x="721360" y="1544320"/>
                    </a:cubicBezTo>
                    <a:cubicBezTo>
                      <a:pt x="726041" y="1546921"/>
                      <a:pt x="731628" y="1547411"/>
                      <a:pt x="736600" y="1549400"/>
                    </a:cubicBezTo>
                    <a:cubicBezTo>
                      <a:pt x="748574" y="1554189"/>
                      <a:pt x="760040" y="1560233"/>
                      <a:pt x="772160" y="1564640"/>
                    </a:cubicBezTo>
                    <a:cubicBezTo>
                      <a:pt x="778721" y="1567026"/>
                      <a:pt x="785856" y="1567512"/>
                      <a:pt x="792480" y="1569720"/>
                    </a:cubicBezTo>
                    <a:cubicBezTo>
                      <a:pt x="801131" y="1572604"/>
                      <a:pt x="809342" y="1576678"/>
                      <a:pt x="817880" y="1579880"/>
                    </a:cubicBezTo>
                    <a:cubicBezTo>
                      <a:pt x="832456" y="1585346"/>
                      <a:pt x="837427" y="1586037"/>
                      <a:pt x="853440" y="1590040"/>
                    </a:cubicBezTo>
                    <a:cubicBezTo>
                      <a:pt x="912707" y="1588347"/>
                      <a:pt x="972107" y="1589287"/>
                      <a:pt x="1031240" y="1584960"/>
                    </a:cubicBezTo>
                    <a:cubicBezTo>
                      <a:pt x="1041921" y="1584178"/>
                      <a:pt x="1051295" y="1577253"/>
                      <a:pt x="1061720" y="1574800"/>
                    </a:cubicBezTo>
                    <a:cubicBezTo>
                      <a:pt x="1111175" y="1563164"/>
                      <a:pt x="1111478" y="1569366"/>
                      <a:pt x="1153160" y="1554480"/>
                    </a:cubicBezTo>
                    <a:cubicBezTo>
                      <a:pt x="1187686" y="1542149"/>
                      <a:pt x="1187292" y="1538503"/>
                      <a:pt x="1219200" y="1524000"/>
                    </a:cubicBezTo>
                    <a:cubicBezTo>
                      <a:pt x="1227502" y="1520227"/>
                      <a:pt x="1236444" y="1517918"/>
                      <a:pt x="1244600" y="1513840"/>
                    </a:cubicBezTo>
                    <a:cubicBezTo>
                      <a:pt x="1250061" y="1511110"/>
                      <a:pt x="1254379" y="1506410"/>
                      <a:pt x="1259840" y="1503680"/>
                    </a:cubicBezTo>
                    <a:cubicBezTo>
                      <a:pt x="1282053" y="1492574"/>
                      <a:pt x="1292011" y="1492844"/>
                      <a:pt x="1315720" y="1483360"/>
                    </a:cubicBezTo>
                    <a:cubicBezTo>
                      <a:pt x="1350756" y="1469346"/>
                      <a:pt x="1321591" y="1474272"/>
                      <a:pt x="1366520" y="1463040"/>
                    </a:cubicBezTo>
                    <a:cubicBezTo>
                      <a:pt x="1390041" y="1457160"/>
                      <a:pt x="1414119" y="1453680"/>
                      <a:pt x="1437640" y="1447800"/>
                    </a:cubicBezTo>
                    <a:cubicBezTo>
                      <a:pt x="1454791" y="1443512"/>
                      <a:pt x="1471358" y="1437115"/>
                      <a:pt x="1488440" y="1432560"/>
                    </a:cubicBezTo>
                    <a:cubicBezTo>
                      <a:pt x="1518711" y="1424488"/>
                      <a:pt x="1507035" y="1434285"/>
                      <a:pt x="1518920" y="1422400"/>
                    </a:cubicBezTo>
                  </a:path>
                </a:pathLst>
              </a:custGeom>
              <a:noFill/>
              <a:ln w="15875" cap="flat" cmpd="sng" algn="ctr">
                <a:solidFill>
                  <a:srgbClr val="00B050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Star: 5 Points 79">
                <a:extLst>
                  <a:ext uri="{FF2B5EF4-FFF2-40B4-BE49-F238E27FC236}">
                    <a16:creationId xmlns:a16="http://schemas.microsoft.com/office/drawing/2014/main" id="{4229F61C-0A58-48AD-A939-66CB712A421C}"/>
                  </a:ext>
                </a:extLst>
              </p:cNvPr>
              <p:cNvSpPr/>
              <p:nvPr/>
            </p:nvSpPr>
            <p:spPr>
              <a:xfrm>
                <a:off x="7545804" y="537750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1E25D46-1D34-4FDB-AA3C-26C72F3C341D}"/>
                  </a:ext>
                </a:extLst>
              </p:cNvPr>
              <p:cNvSpPr txBox="1"/>
              <p:nvPr/>
            </p:nvSpPr>
            <p:spPr>
              <a:xfrm>
                <a:off x="8498988" y="6117999"/>
                <a:ext cx="11785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Informative Region</a:t>
                </a:r>
              </a:p>
            </p:txBody>
          </p:sp>
          <p:sp>
            <p:nvSpPr>
              <p:cNvPr id="82" name="Star: 5 Points 81">
                <a:extLst>
                  <a:ext uri="{FF2B5EF4-FFF2-40B4-BE49-F238E27FC236}">
                    <a16:creationId xmlns:a16="http://schemas.microsoft.com/office/drawing/2014/main" id="{CD6DDA56-5EF2-4F31-A084-260561050542}"/>
                  </a:ext>
                </a:extLst>
              </p:cNvPr>
              <p:cNvSpPr/>
              <p:nvPr/>
            </p:nvSpPr>
            <p:spPr>
              <a:xfrm>
                <a:off x="7487695" y="440465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8FF52BE9-8227-4A75-A533-24CB3E596579}"/>
              </a:ext>
            </a:extLst>
          </p:cNvPr>
          <p:cNvSpPr/>
          <p:nvPr/>
        </p:nvSpPr>
        <p:spPr>
          <a:xfrm>
            <a:off x="5580287" y="2080358"/>
            <a:ext cx="3706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BCCB235-648D-44A2-967D-0B55D2111E01}"/>
              </a:ext>
            </a:extLst>
          </p:cNvPr>
          <p:cNvSpPr/>
          <p:nvPr/>
        </p:nvSpPr>
        <p:spPr>
          <a:xfrm>
            <a:off x="8293233" y="2062803"/>
            <a:ext cx="37061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</a:t>
            </a:r>
            <a:endParaRPr lang="en-US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388F433-08F9-45D3-BE29-A773E05C3A74}"/>
              </a:ext>
            </a:extLst>
          </p:cNvPr>
          <p:cNvSpPr txBox="1"/>
          <p:nvPr/>
        </p:nvSpPr>
        <p:spPr>
          <a:xfrm>
            <a:off x="7949972" y="2631375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Expected decision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boundary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DBA22B2-96BE-47FF-B43D-BB419A2B5B8B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8097842" y="3031485"/>
            <a:ext cx="426967" cy="20343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649B6B3F-CBD7-42E5-AEB3-8096B997F0C0}"/>
              </a:ext>
            </a:extLst>
          </p:cNvPr>
          <p:cNvSpPr txBox="1"/>
          <p:nvPr/>
        </p:nvSpPr>
        <p:spPr>
          <a:xfrm>
            <a:off x="5944191" y="1346475"/>
            <a:ext cx="146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Imbalanced decision boundary</a:t>
            </a:r>
          </a:p>
        </p:txBody>
      </p:sp>
      <p:pic>
        <p:nvPicPr>
          <p:cNvPr id="88" name="Picture 87" descr="\documentclass{article}&#10;\usepackage{amsmath}&#10;\pagestyle{empty}&#10;\begin{document}&#10;&#10;&#10;\begin{align*}&#10; \label{eq:fracpost}&#10; D (X, y)&#10; \end{align*}&#10;&#10;\end{document}" title="IguanaTex Bitmap Display">
            <a:extLst>
              <a:ext uri="{FF2B5EF4-FFF2-40B4-BE49-F238E27FC236}">
                <a16:creationId xmlns:a16="http://schemas.microsoft.com/office/drawing/2014/main" id="{9A0A178A-7479-450C-A571-04A38337941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396199" y="1599783"/>
            <a:ext cx="610632" cy="18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48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5F175E-3E4D-478F-A258-7738292C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br>
              <a:rPr lang="en-US" dirty="0"/>
            </a:br>
            <a:r>
              <a:rPr lang="en-US" dirty="0"/>
              <a:t>Which region affects our model the most?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F05195-F358-434E-A992-26E4A6C74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01" y="1436851"/>
            <a:ext cx="5407128" cy="3314074"/>
          </a:xfrm>
        </p:spPr>
        <p:txBody>
          <a:bodyPr/>
          <a:lstStyle/>
          <a:p>
            <a:pPr marL="101600" indent="0">
              <a:spcBef>
                <a:spcPts val="200"/>
              </a:spcBef>
              <a:buNone/>
            </a:pPr>
            <a:r>
              <a:rPr lang="en-US" sz="1600" dirty="0"/>
              <a:t>Consider binary classification problem on an imbalanced dataset</a:t>
            </a:r>
          </a:p>
          <a:p>
            <a:pPr marL="101600" indent="0">
              <a:spcBef>
                <a:spcPts val="200"/>
              </a:spcBef>
              <a:buNone/>
            </a:pPr>
            <a:r>
              <a:rPr lang="en-US" sz="1600" dirty="0"/>
              <a:t>2 classes, A is the majority, B is the minority</a:t>
            </a:r>
          </a:p>
          <a:p>
            <a:pPr marL="101600" indent="0">
              <a:spcBef>
                <a:spcPts val="200"/>
              </a:spcBef>
              <a:buNone/>
            </a:pPr>
            <a:endParaRPr lang="en-US" sz="1600" dirty="0"/>
          </a:p>
          <a:p>
            <a:pPr>
              <a:spcBef>
                <a:spcPts val="200"/>
              </a:spcBef>
            </a:pPr>
            <a:r>
              <a:rPr lang="en-US" sz="1600" dirty="0"/>
              <a:t>The region that affects machine learning models the most 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Utilize </a:t>
            </a:r>
            <a:r>
              <a:rPr lang="en-US" sz="1600" b="1" dirty="0"/>
              <a:t>Entropy-based active learning </a:t>
            </a:r>
            <a:r>
              <a:rPr lang="en-US" sz="1600" dirty="0"/>
              <a:t>to find a subset of informative samples:</a:t>
            </a:r>
          </a:p>
          <a:p>
            <a:r>
              <a:rPr lang="en-US" sz="1600" dirty="0"/>
              <a:t>The remaining region will be balanced later</a:t>
            </a:r>
          </a:p>
          <a:p>
            <a:r>
              <a:rPr lang="en-US" sz="1600" dirty="0"/>
              <a:t>Result in a balanced dataset :</a:t>
            </a:r>
          </a:p>
          <a:p>
            <a:r>
              <a:rPr lang="en-US" sz="1600" dirty="0">
                <a:solidFill>
                  <a:srgbClr val="C00000"/>
                </a:solidFill>
              </a:rPr>
              <a:t>How to generate synthetic samples?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22</a:t>
            </a:fld>
            <a:endParaRPr lang="en" kern="0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E82F1A-B294-438E-B50E-8200889FBDE5}"/>
              </a:ext>
            </a:extLst>
          </p:cNvPr>
          <p:cNvSpPr txBox="1"/>
          <p:nvPr/>
        </p:nvSpPr>
        <p:spPr>
          <a:xfrm>
            <a:off x="6408309" y="4304538"/>
            <a:ext cx="17844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Fig. 10. Finding informative Region</a:t>
            </a:r>
          </a:p>
        </p:txBody>
      </p:sp>
      <p:pic>
        <p:nvPicPr>
          <p:cNvPr id="234" name="Picture 233" descr="\documentclass{article}&#10;\usepackage{amsmath}&#10;\pagestyle{empty}&#10;\begin{document}&#10;&#10;&#10;\begin{align*}&#10; \label{eq:fracpost}&#10; S \in D&#10; \end{align*}&#10;&#10;\end{document}" title="IguanaTex Bitmap Display">
            <a:extLst>
              <a:ext uri="{FF2B5EF4-FFF2-40B4-BE49-F238E27FC236}">
                <a16:creationId xmlns:a16="http://schemas.microsoft.com/office/drawing/2014/main" id="{1BB59669-5187-40D8-9D6F-83B713C6F6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51232" y="2921535"/>
            <a:ext cx="526406" cy="148351"/>
          </a:xfrm>
          <a:prstGeom prst="rect">
            <a:avLst/>
          </a:prstGeom>
        </p:spPr>
      </p:pic>
      <p:pic>
        <p:nvPicPr>
          <p:cNvPr id="238" name="Picture 237" descr="\documentclass{article}&#10;\usepackage{amsmath}&#10;\pagestyle{empty}&#10;\begin{document}&#10;&#10;&#10;\begin{align*}&#10; \label{eq:fracpost}&#10; D' (X', y')&#10; \end{align*}&#10;&#10;\end{document}" title="IguanaTex Bitmap Display">
            <a:extLst>
              <a:ext uri="{FF2B5EF4-FFF2-40B4-BE49-F238E27FC236}">
                <a16:creationId xmlns:a16="http://schemas.microsoft.com/office/drawing/2014/main" id="{8FB1EFE6-17C8-4C52-BC78-F039A46F794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016808" y="3532365"/>
            <a:ext cx="853333" cy="21455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4C7704-AE1C-43BB-B997-B33E585B35E0}"/>
              </a:ext>
            </a:extLst>
          </p:cNvPr>
          <p:cNvGrpSpPr/>
          <p:nvPr/>
        </p:nvGrpSpPr>
        <p:grpSpPr>
          <a:xfrm>
            <a:off x="5768539" y="1582442"/>
            <a:ext cx="2670933" cy="2704998"/>
            <a:chOff x="7006583" y="3883341"/>
            <a:chExt cx="2670933" cy="270499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E3C299-B5DC-43A3-BD01-74D92D6C8300}"/>
                </a:ext>
              </a:extLst>
            </p:cNvPr>
            <p:cNvSpPr/>
            <p:nvPr/>
          </p:nvSpPr>
          <p:spPr>
            <a:xfrm rot="19756002">
              <a:off x="7855392" y="3883341"/>
              <a:ext cx="1011324" cy="2704998"/>
            </a:xfrm>
            <a:prstGeom prst="ellipse">
              <a:avLst/>
            </a:prstGeom>
            <a:solidFill>
              <a:schemeClr val="accent4">
                <a:lumMod val="50000"/>
                <a:alpha val="3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3D14AD3-095E-4F5C-B22C-03E7C545E100}"/>
                </a:ext>
              </a:extLst>
            </p:cNvPr>
            <p:cNvGrpSpPr/>
            <p:nvPr/>
          </p:nvGrpSpPr>
          <p:grpSpPr>
            <a:xfrm>
              <a:off x="7006583" y="3976170"/>
              <a:ext cx="2670933" cy="2388050"/>
              <a:chOff x="7006583" y="3976170"/>
              <a:chExt cx="2670933" cy="2388050"/>
            </a:xfrm>
          </p:grpSpPr>
          <p:sp>
            <p:nvSpPr>
              <p:cNvPr id="13" name="Star: 5 Points 12">
                <a:extLst>
                  <a:ext uri="{FF2B5EF4-FFF2-40B4-BE49-F238E27FC236}">
                    <a16:creationId xmlns:a16="http://schemas.microsoft.com/office/drawing/2014/main" id="{D78DE99D-BEB7-4D77-AEA3-7A3C6905E3A5}"/>
                  </a:ext>
                </a:extLst>
              </p:cNvPr>
              <p:cNvSpPr/>
              <p:nvPr/>
            </p:nvSpPr>
            <p:spPr>
              <a:xfrm>
                <a:off x="7666492" y="484815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Star: 5 Points 13">
                <a:extLst>
                  <a:ext uri="{FF2B5EF4-FFF2-40B4-BE49-F238E27FC236}">
                    <a16:creationId xmlns:a16="http://schemas.microsoft.com/office/drawing/2014/main" id="{ACDE8666-8975-4A3E-80E3-64D575CC7C4D}"/>
                  </a:ext>
                </a:extLst>
              </p:cNvPr>
              <p:cNvSpPr/>
              <p:nvPr/>
            </p:nvSpPr>
            <p:spPr>
              <a:xfrm>
                <a:off x="7437722" y="521353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Star: 5 Points 14">
                <a:extLst>
                  <a:ext uri="{FF2B5EF4-FFF2-40B4-BE49-F238E27FC236}">
                    <a16:creationId xmlns:a16="http://schemas.microsoft.com/office/drawing/2014/main" id="{1CE3C811-5AE7-43A5-A816-47B057950218}"/>
                  </a:ext>
                </a:extLst>
              </p:cNvPr>
              <p:cNvSpPr/>
              <p:nvPr/>
            </p:nvSpPr>
            <p:spPr>
              <a:xfrm>
                <a:off x="7546092" y="503161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Star: 5 Points 15">
                <a:extLst>
                  <a:ext uri="{FF2B5EF4-FFF2-40B4-BE49-F238E27FC236}">
                    <a16:creationId xmlns:a16="http://schemas.microsoft.com/office/drawing/2014/main" id="{3F9305C8-0A37-475A-AAD2-C11062B0525F}"/>
                  </a:ext>
                </a:extLst>
              </p:cNvPr>
              <p:cNvSpPr/>
              <p:nvPr/>
            </p:nvSpPr>
            <p:spPr>
              <a:xfrm>
                <a:off x="7563310" y="555133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Star: 5 Points 16">
                <a:extLst>
                  <a:ext uri="{FF2B5EF4-FFF2-40B4-BE49-F238E27FC236}">
                    <a16:creationId xmlns:a16="http://schemas.microsoft.com/office/drawing/2014/main" id="{D7C9244D-4A27-4E9E-AEDF-0719A7287C20}"/>
                  </a:ext>
                </a:extLst>
              </p:cNvPr>
              <p:cNvSpPr/>
              <p:nvPr/>
            </p:nvSpPr>
            <p:spPr>
              <a:xfrm>
                <a:off x="7688897" y="5370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Star: 5 Points 17">
                <a:extLst>
                  <a:ext uri="{FF2B5EF4-FFF2-40B4-BE49-F238E27FC236}">
                    <a16:creationId xmlns:a16="http://schemas.microsoft.com/office/drawing/2014/main" id="{E3780313-BB7B-4723-92A6-8252EFC7A9FC}"/>
                  </a:ext>
                </a:extLst>
              </p:cNvPr>
              <p:cNvSpPr/>
              <p:nvPr/>
            </p:nvSpPr>
            <p:spPr>
              <a:xfrm>
                <a:off x="7583239" y="457979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Star: 5 Points 18">
                <a:extLst>
                  <a:ext uri="{FF2B5EF4-FFF2-40B4-BE49-F238E27FC236}">
                    <a16:creationId xmlns:a16="http://schemas.microsoft.com/office/drawing/2014/main" id="{23F74EA2-42DB-4871-8960-0F8994C9A0C9}"/>
                  </a:ext>
                </a:extLst>
              </p:cNvPr>
              <p:cNvSpPr/>
              <p:nvPr/>
            </p:nvSpPr>
            <p:spPr>
              <a:xfrm>
                <a:off x="7956278" y="563267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Star: 5 Points 19">
                <a:extLst>
                  <a:ext uri="{FF2B5EF4-FFF2-40B4-BE49-F238E27FC236}">
                    <a16:creationId xmlns:a16="http://schemas.microsoft.com/office/drawing/2014/main" id="{78075478-9562-4B22-9D5F-398D844EF271}"/>
                  </a:ext>
                </a:extLst>
              </p:cNvPr>
              <p:cNvSpPr/>
              <p:nvPr/>
            </p:nvSpPr>
            <p:spPr>
              <a:xfrm>
                <a:off x="7353660" y="491019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Star: 5 Points 20">
                <a:extLst>
                  <a:ext uri="{FF2B5EF4-FFF2-40B4-BE49-F238E27FC236}">
                    <a16:creationId xmlns:a16="http://schemas.microsoft.com/office/drawing/2014/main" id="{00B6167B-6FA2-488C-A36E-6B34E801E292}"/>
                  </a:ext>
                </a:extLst>
              </p:cNvPr>
              <p:cNvSpPr/>
              <p:nvPr/>
            </p:nvSpPr>
            <p:spPr>
              <a:xfrm>
                <a:off x="7060633" y="524182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Star: 5 Points 21">
                <a:extLst>
                  <a:ext uri="{FF2B5EF4-FFF2-40B4-BE49-F238E27FC236}">
                    <a16:creationId xmlns:a16="http://schemas.microsoft.com/office/drawing/2014/main" id="{838BE5C9-2551-41B5-AC56-B7BD9E7B5154}"/>
                  </a:ext>
                </a:extLst>
              </p:cNvPr>
              <p:cNvSpPr/>
              <p:nvPr/>
            </p:nvSpPr>
            <p:spPr>
              <a:xfrm>
                <a:off x="7366826" y="53321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Star: 5 Points 22">
                <a:extLst>
                  <a:ext uri="{FF2B5EF4-FFF2-40B4-BE49-F238E27FC236}">
                    <a16:creationId xmlns:a16="http://schemas.microsoft.com/office/drawing/2014/main" id="{580A3254-E12B-404C-8149-810116E8D7D5}"/>
                  </a:ext>
                </a:extLst>
              </p:cNvPr>
              <p:cNvSpPr/>
              <p:nvPr/>
            </p:nvSpPr>
            <p:spPr>
              <a:xfrm>
                <a:off x="7563310" y="555133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Star: 5 Points 23">
                <a:extLst>
                  <a:ext uri="{FF2B5EF4-FFF2-40B4-BE49-F238E27FC236}">
                    <a16:creationId xmlns:a16="http://schemas.microsoft.com/office/drawing/2014/main" id="{75F41195-4C01-4D63-97BE-C84C288BDCB7}"/>
                  </a:ext>
                </a:extLst>
              </p:cNvPr>
              <p:cNvSpPr/>
              <p:nvPr/>
            </p:nvSpPr>
            <p:spPr>
              <a:xfrm>
                <a:off x="7759794" y="57705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Star: 5 Points 24">
                <a:extLst>
                  <a:ext uri="{FF2B5EF4-FFF2-40B4-BE49-F238E27FC236}">
                    <a16:creationId xmlns:a16="http://schemas.microsoft.com/office/drawing/2014/main" id="{59124E16-2ADA-44C9-89FA-E52ABC126B4E}"/>
                  </a:ext>
                </a:extLst>
              </p:cNvPr>
              <p:cNvSpPr/>
              <p:nvPr/>
            </p:nvSpPr>
            <p:spPr>
              <a:xfrm>
                <a:off x="7956278" y="598970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Star: 5 Points 25">
                <a:extLst>
                  <a:ext uri="{FF2B5EF4-FFF2-40B4-BE49-F238E27FC236}">
                    <a16:creationId xmlns:a16="http://schemas.microsoft.com/office/drawing/2014/main" id="{C8427072-68BC-4B31-8200-DF0A937A30E8}"/>
                  </a:ext>
                </a:extLst>
              </p:cNvPr>
              <p:cNvSpPr/>
              <p:nvPr/>
            </p:nvSpPr>
            <p:spPr>
              <a:xfrm>
                <a:off x="7830691" y="5112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53393F-CB65-4AA6-BB5B-15471625CAA0}"/>
                  </a:ext>
                </a:extLst>
              </p:cNvPr>
              <p:cNvSpPr/>
              <p:nvPr/>
            </p:nvSpPr>
            <p:spPr>
              <a:xfrm>
                <a:off x="9273050" y="4753813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7400CEF-0362-4183-A291-9F5F48802C7A}"/>
                  </a:ext>
                </a:extLst>
              </p:cNvPr>
              <p:cNvSpPr/>
              <p:nvPr/>
            </p:nvSpPr>
            <p:spPr>
              <a:xfrm>
                <a:off x="8933392" y="4323129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D29280A-C684-4137-8D26-E7E91DF8A3E0}"/>
                  </a:ext>
                </a:extLst>
              </p:cNvPr>
              <p:cNvSpPr/>
              <p:nvPr/>
            </p:nvSpPr>
            <p:spPr>
              <a:xfrm>
                <a:off x="8654101" y="5494840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E1FD4DF-EAF5-4610-86D2-A5E8A130A77E}"/>
                  </a:ext>
                </a:extLst>
              </p:cNvPr>
              <p:cNvSpPr/>
              <p:nvPr/>
            </p:nvSpPr>
            <p:spPr>
              <a:xfrm>
                <a:off x="8459392" y="4925906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599BEFE-AF05-4B4F-977E-0F3A3221B7D4}"/>
                  </a:ext>
                </a:extLst>
              </p:cNvPr>
              <p:cNvSpPr/>
              <p:nvPr/>
            </p:nvSpPr>
            <p:spPr>
              <a:xfrm>
                <a:off x="7955772" y="4869675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Star: 5 Points 31">
                <a:extLst>
                  <a:ext uri="{FF2B5EF4-FFF2-40B4-BE49-F238E27FC236}">
                    <a16:creationId xmlns:a16="http://schemas.microsoft.com/office/drawing/2014/main" id="{AA619845-4C3E-44DF-809E-799572E299EF}"/>
                  </a:ext>
                </a:extLst>
              </p:cNvPr>
              <p:cNvSpPr/>
              <p:nvPr/>
            </p:nvSpPr>
            <p:spPr>
              <a:xfrm>
                <a:off x="7686669" y="519037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Star: 5 Points 32">
                <a:extLst>
                  <a:ext uri="{FF2B5EF4-FFF2-40B4-BE49-F238E27FC236}">
                    <a16:creationId xmlns:a16="http://schemas.microsoft.com/office/drawing/2014/main" id="{4DD116A4-CDC5-4BE3-B0E9-228E4A1E6479}"/>
                  </a:ext>
                </a:extLst>
              </p:cNvPr>
              <p:cNvSpPr/>
              <p:nvPr/>
            </p:nvSpPr>
            <p:spPr>
              <a:xfrm>
                <a:off x="8335794" y="541764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Star: 5 Points 33">
                <a:extLst>
                  <a:ext uri="{FF2B5EF4-FFF2-40B4-BE49-F238E27FC236}">
                    <a16:creationId xmlns:a16="http://schemas.microsoft.com/office/drawing/2014/main" id="{1D2A1CF5-F004-49DC-9E9C-A80F7F911697}"/>
                  </a:ext>
                </a:extLst>
              </p:cNvPr>
              <p:cNvSpPr/>
              <p:nvPr/>
            </p:nvSpPr>
            <p:spPr>
              <a:xfrm>
                <a:off x="7986328" y="451357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Star: 5 Points 34">
                <a:extLst>
                  <a:ext uri="{FF2B5EF4-FFF2-40B4-BE49-F238E27FC236}">
                    <a16:creationId xmlns:a16="http://schemas.microsoft.com/office/drawing/2014/main" id="{41532619-F764-46B4-8F6D-859AC239477A}"/>
                  </a:ext>
                </a:extLst>
              </p:cNvPr>
              <p:cNvSpPr/>
              <p:nvPr/>
            </p:nvSpPr>
            <p:spPr>
              <a:xfrm>
                <a:off x="7985411" y="526190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Star: 5 Points 35">
                <a:extLst>
                  <a:ext uri="{FF2B5EF4-FFF2-40B4-BE49-F238E27FC236}">
                    <a16:creationId xmlns:a16="http://schemas.microsoft.com/office/drawing/2014/main" id="{1E3E8A94-1871-48ED-9FCB-3F796DF89A5C}"/>
                  </a:ext>
                </a:extLst>
              </p:cNvPr>
              <p:cNvSpPr/>
              <p:nvPr/>
            </p:nvSpPr>
            <p:spPr>
              <a:xfrm>
                <a:off x="8466923" y="522008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Star: 5 Points 36">
                <a:extLst>
                  <a:ext uri="{FF2B5EF4-FFF2-40B4-BE49-F238E27FC236}">
                    <a16:creationId xmlns:a16="http://schemas.microsoft.com/office/drawing/2014/main" id="{8D3BA548-E790-42C3-AC1B-660C38D21605}"/>
                  </a:ext>
                </a:extLst>
              </p:cNvPr>
              <p:cNvSpPr/>
              <p:nvPr/>
            </p:nvSpPr>
            <p:spPr>
              <a:xfrm>
                <a:off x="8638090" y="571875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0DBFA9D6-E9CB-4B85-A080-F40A9A2F236B}"/>
                  </a:ext>
                </a:extLst>
              </p:cNvPr>
              <p:cNvSpPr/>
              <p:nvPr/>
            </p:nvSpPr>
            <p:spPr>
              <a:xfrm>
                <a:off x="8305309" y="4303024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C924D94-1DAC-407E-B3FE-AF4659CB74E3}"/>
                  </a:ext>
                </a:extLst>
              </p:cNvPr>
              <p:cNvSpPr/>
              <p:nvPr/>
            </p:nvSpPr>
            <p:spPr>
              <a:xfrm>
                <a:off x="9188016" y="5279013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Star: 5 Points 39">
                <a:extLst>
                  <a:ext uri="{FF2B5EF4-FFF2-40B4-BE49-F238E27FC236}">
                    <a16:creationId xmlns:a16="http://schemas.microsoft.com/office/drawing/2014/main" id="{480862D6-FF07-4CDE-8563-4C158107026F}"/>
                  </a:ext>
                </a:extLst>
              </p:cNvPr>
              <p:cNvSpPr/>
              <p:nvPr/>
            </p:nvSpPr>
            <p:spPr>
              <a:xfrm>
                <a:off x="7176295" y="547987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Star: 5 Points 40">
                <a:extLst>
                  <a:ext uri="{FF2B5EF4-FFF2-40B4-BE49-F238E27FC236}">
                    <a16:creationId xmlns:a16="http://schemas.microsoft.com/office/drawing/2014/main" id="{34885EF3-3A69-4F69-B889-FC4C3602F239}"/>
                  </a:ext>
                </a:extLst>
              </p:cNvPr>
              <p:cNvSpPr/>
              <p:nvPr/>
            </p:nvSpPr>
            <p:spPr>
              <a:xfrm>
                <a:off x="7372779" y="569906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Star: 5 Points 41">
                <a:extLst>
                  <a:ext uri="{FF2B5EF4-FFF2-40B4-BE49-F238E27FC236}">
                    <a16:creationId xmlns:a16="http://schemas.microsoft.com/office/drawing/2014/main" id="{EBEF5577-27D1-4197-B5FA-768CB30A5259}"/>
                  </a:ext>
                </a:extLst>
              </p:cNvPr>
              <p:cNvSpPr/>
              <p:nvPr/>
            </p:nvSpPr>
            <p:spPr>
              <a:xfrm>
                <a:off x="7569263" y="591824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Star: 5 Points 42">
                <a:extLst>
                  <a:ext uri="{FF2B5EF4-FFF2-40B4-BE49-F238E27FC236}">
                    <a16:creationId xmlns:a16="http://schemas.microsoft.com/office/drawing/2014/main" id="{ACEB62A3-8420-41C5-91D8-C20189519438}"/>
                  </a:ext>
                </a:extLst>
              </p:cNvPr>
              <p:cNvSpPr/>
              <p:nvPr/>
            </p:nvSpPr>
            <p:spPr>
              <a:xfrm>
                <a:off x="7765748" y="613743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Star: 5 Points 43">
                <a:extLst>
                  <a:ext uri="{FF2B5EF4-FFF2-40B4-BE49-F238E27FC236}">
                    <a16:creationId xmlns:a16="http://schemas.microsoft.com/office/drawing/2014/main" id="{FE699145-FFBA-4444-9F26-AA181DAE239D}"/>
                  </a:ext>
                </a:extLst>
              </p:cNvPr>
              <p:cNvSpPr/>
              <p:nvPr/>
            </p:nvSpPr>
            <p:spPr>
              <a:xfrm>
                <a:off x="8283548" y="58723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Star: 5 Points 46">
                <a:extLst>
                  <a:ext uri="{FF2B5EF4-FFF2-40B4-BE49-F238E27FC236}">
                    <a16:creationId xmlns:a16="http://schemas.microsoft.com/office/drawing/2014/main" id="{F6974E18-1E6C-4ABA-857C-B58E0AEAD360}"/>
                  </a:ext>
                </a:extLst>
              </p:cNvPr>
              <p:cNvSpPr/>
              <p:nvPr/>
            </p:nvSpPr>
            <p:spPr>
              <a:xfrm>
                <a:off x="8852376" y="56231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Star: 5 Points 47">
                <a:extLst>
                  <a:ext uri="{FF2B5EF4-FFF2-40B4-BE49-F238E27FC236}">
                    <a16:creationId xmlns:a16="http://schemas.microsoft.com/office/drawing/2014/main" id="{FA2279FD-2965-414F-A1CA-C69DDEA236E4}"/>
                  </a:ext>
                </a:extLst>
              </p:cNvPr>
              <p:cNvSpPr/>
              <p:nvPr/>
            </p:nvSpPr>
            <p:spPr>
              <a:xfrm>
                <a:off x="8155986" y="495953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Star: 5 Points 49">
                <a:extLst>
                  <a:ext uri="{FF2B5EF4-FFF2-40B4-BE49-F238E27FC236}">
                    <a16:creationId xmlns:a16="http://schemas.microsoft.com/office/drawing/2014/main" id="{354BBC8E-20DB-4B34-996C-379C79BE3CDC}"/>
                  </a:ext>
                </a:extLst>
              </p:cNvPr>
              <p:cNvSpPr/>
              <p:nvPr/>
            </p:nvSpPr>
            <p:spPr>
              <a:xfrm>
                <a:off x="7066572" y="5734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Star: 5 Points 50">
                <a:extLst>
                  <a:ext uri="{FF2B5EF4-FFF2-40B4-BE49-F238E27FC236}">
                    <a16:creationId xmlns:a16="http://schemas.microsoft.com/office/drawing/2014/main" id="{DEACD39C-B852-4828-9C6E-866967FD6515}"/>
                  </a:ext>
                </a:extLst>
              </p:cNvPr>
              <p:cNvSpPr/>
              <p:nvPr/>
            </p:nvSpPr>
            <p:spPr>
              <a:xfrm>
                <a:off x="7339965" y="549477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Star: 5 Points 51">
                <a:extLst>
                  <a:ext uri="{FF2B5EF4-FFF2-40B4-BE49-F238E27FC236}">
                    <a16:creationId xmlns:a16="http://schemas.microsoft.com/office/drawing/2014/main" id="{F7254661-C5E1-4DCD-A2E3-9DB363745463}"/>
                  </a:ext>
                </a:extLst>
              </p:cNvPr>
              <p:cNvSpPr/>
              <p:nvPr/>
            </p:nvSpPr>
            <p:spPr>
              <a:xfrm>
                <a:off x="7917748" y="542189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Star: 5 Points 52">
                <a:extLst>
                  <a:ext uri="{FF2B5EF4-FFF2-40B4-BE49-F238E27FC236}">
                    <a16:creationId xmlns:a16="http://schemas.microsoft.com/office/drawing/2014/main" id="{AB81BB25-4AB4-4FFE-BB78-90ADFC99C32F}"/>
                  </a:ext>
                </a:extLst>
              </p:cNvPr>
              <p:cNvSpPr/>
              <p:nvPr/>
            </p:nvSpPr>
            <p:spPr>
              <a:xfrm>
                <a:off x="7702859" y="558112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Star: 5 Points 53">
                <a:extLst>
                  <a:ext uri="{FF2B5EF4-FFF2-40B4-BE49-F238E27FC236}">
                    <a16:creationId xmlns:a16="http://schemas.microsoft.com/office/drawing/2014/main" id="{9403689D-6D74-40FF-A688-D0608785D617}"/>
                  </a:ext>
                </a:extLst>
              </p:cNvPr>
              <p:cNvSpPr/>
              <p:nvPr/>
            </p:nvSpPr>
            <p:spPr>
              <a:xfrm>
                <a:off x="8156301" y="566465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Star: 5 Points 54">
                <a:extLst>
                  <a:ext uri="{FF2B5EF4-FFF2-40B4-BE49-F238E27FC236}">
                    <a16:creationId xmlns:a16="http://schemas.microsoft.com/office/drawing/2014/main" id="{D381BDB4-199F-4ED9-9CB3-DF99C97B1B95}"/>
                  </a:ext>
                </a:extLst>
              </p:cNvPr>
              <p:cNvSpPr/>
              <p:nvPr/>
            </p:nvSpPr>
            <p:spPr>
              <a:xfrm>
                <a:off x="8211453" y="522566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Star: 5 Points 55">
                <a:extLst>
                  <a:ext uri="{FF2B5EF4-FFF2-40B4-BE49-F238E27FC236}">
                    <a16:creationId xmlns:a16="http://schemas.microsoft.com/office/drawing/2014/main" id="{4F373317-1C11-410B-87F5-F0B52A454184}"/>
                  </a:ext>
                </a:extLst>
              </p:cNvPr>
              <p:cNvSpPr/>
              <p:nvPr/>
            </p:nvSpPr>
            <p:spPr>
              <a:xfrm>
                <a:off x="7973749" y="509136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Star: 5 Points 56">
                <a:extLst>
                  <a:ext uri="{FF2B5EF4-FFF2-40B4-BE49-F238E27FC236}">
                    <a16:creationId xmlns:a16="http://schemas.microsoft.com/office/drawing/2014/main" id="{5EA3F0E3-B2F7-4A61-BA4B-A35D7E994CA8}"/>
                  </a:ext>
                </a:extLst>
              </p:cNvPr>
              <p:cNvSpPr/>
              <p:nvPr/>
            </p:nvSpPr>
            <p:spPr>
              <a:xfrm>
                <a:off x="7226844" y="567872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Star: 5 Points 57">
                <a:extLst>
                  <a:ext uri="{FF2B5EF4-FFF2-40B4-BE49-F238E27FC236}">
                    <a16:creationId xmlns:a16="http://schemas.microsoft.com/office/drawing/2014/main" id="{ABCD6B12-6ED5-4E4D-B084-5845844937F1}"/>
                  </a:ext>
                </a:extLst>
              </p:cNvPr>
              <p:cNvSpPr/>
              <p:nvPr/>
            </p:nvSpPr>
            <p:spPr>
              <a:xfrm>
                <a:off x="7198655" y="510078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Star: 5 Points 58">
                <a:extLst>
                  <a:ext uri="{FF2B5EF4-FFF2-40B4-BE49-F238E27FC236}">
                    <a16:creationId xmlns:a16="http://schemas.microsoft.com/office/drawing/2014/main" id="{C119C7ED-E6A4-4E22-B968-D83B34EFAAF1}"/>
                  </a:ext>
                </a:extLst>
              </p:cNvPr>
              <p:cNvSpPr/>
              <p:nvPr/>
            </p:nvSpPr>
            <p:spPr>
              <a:xfrm>
                <a:off x="8007137" y="58559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Star: 5 Points 59">
                <a:extLst>
                  <a:ext uri="{FF2B5EF4-FFF2-40B4-BE49-F238E27FC236}">
                    <a16:creationId xmlns:a16="http://schemas.microsoft.com/office/drawing/2014/main" id="{C08FAE0B-EB70-4467-A41C-8511B7459C68}"/>
                  </a:ext>
                </a:extLst>
              </p:cNvPr>
              <p:cNvSpPr/>
              <p:nvPr/>
            </p:nvSpPr>
            <p:spPr>
              <a:xfrm>
                <a:off x="7704352" y="59449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Star: 5 Points 60">
                <a:extLst>
                  <a:ext uri="{FF2B5EF4-FFF2-40B4-BE49-F238E27FC236}">
                    <a16:creationId xmlns:a16="http://schemas.microsoft.com/office/drawing/2014/main" id="{9DA8BB2B-F6A3-4584-80C7-875FD1862008}"/>
                  </a:ext>
                </a:extLst>
              </p:cNvPr>
              <p:cNvSpPr/>
              <p:nvPr/>
            </p:nvSpPr>
            <p:spPr>
              <a:xfrm>
                <a:off x="7448249" y="609675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Star: 5 Points 61">
                <a:extLst>
                  <a:ext uri="{FF2B5EF4-FFF2-40B4-BE49-F238E27FC236}">
                    <a16:creationId xmlns:a16="http://schemas.microsoft.com/office/drawing/2014/main" id="{287E2B34-B9D6-45D6-8FB4-E47781BCA3D7}"/>
                  </a:ext>
                </a:extLst>
              </p:cNvPr>
              <p:cNvSpPr/>
              <p:nvPr/>
            </p:nvSpPr>
            <p:spPr>
              <a:xfrm>
                <a:off x="8087251" y="544505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Star: 5 Points 62">
                <a:extLst>
                  <a:ext uri="{FF2B5EF4-FFF2-40B4-BE49-F238E27FC236}">
                    <a16:creationId xmlns:a16="http://schemas.microsoft.com/office/drawing/2014/main" id="{64B6F038-18E2-4180-B724-27C282E8C94F}"/>
                  </a:ext>
                </a:extLst>
              </p:cNvPr>
              <p:cNvSpPr/>
              <p:nvPr/>
            </p:nvSpPr>
            <p:spPr>
              <a:xfrm>
                <a:off x="8374260" y="560137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Star: 5 Points 63">
                <a:extLst>
                  <a:ext uri="{FF2B5EF4-FFF2-40B4-BE49-F238E27FC236}">
                    <a16:creationId xmlns:a16="http://schemas.microsoft.com/office/drawing/2014/main" id="{8E62C85E-1742-4553-A403-A13FBAADE243}"/>
                  </a:ext>
                </a:extLst>
              </p:cNvPr>
              <p:cNvSpPr/>
              <p:nvPr/>
            </p:nvSpPr>
            <p:spPr>
              <a:xfrm>
                <a:off x="7724048" y="448650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Star: 5 Points 64">
                <a:extLst>
                  <a:ext uri="{FF2B5EF4-FFF2-40B4-BE49-F238E27FC236}">
                    <a16:creationId xmlns:a16="http://schemas.microsoft.com/office/drawing/2014/main" id="{FE48BFB8-BA39-42B2-AFA1-8C270B796EAD}"/>
                  </a:ext>
                </a:extLst>
              </p:cNvPr>
              <p:cNvSpPr/>
              <p:nvPr/>
            </p:nvSpPr>
            <p:spPr>
              <a:xfrm>
                <a:off x="7498212" y="481593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Star: 5 Points 65">
                <a:extLst>
                  <a:ext uri="{FF2B5EF4-FFF2-40B4-BE49-F238E27FC236}">
                    <a16:creationId xmlns:a16="http://schemas.microsoft.com/office/drawing/2014/main" id="{A76A41CE-4960-4120-9810-9F816DAA536D}"/>
                  </a:ext>
                </a:extLst>
              </p:cNvPr>
              <p:cNvSpPr/>
              <p:nvPr/>
            </p:nvSpPr>
            <p:spPr>
              <a:xfrm>
                <a:off x="7317512" y="469006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Star: 5 Points 66">
                <a:extLst>
                  <a:ext uri="{FF2B5EF4-FFF2-40B4-BE49-F238E27FC236}">
                    <a16:creationId xmlns:a16="http://schemas.microsoft.com/office/drawing/2014/main" id="{7F1DD228-B597-4882-A0C4-ACB426925DD8}"/>
                  </a:ext>
                </a:extLst>
              </p:cNvPr>
              <p:cNvSpPr/>
              <p:nvPr/>
            </p:nvSpPr>
            <p:spPr>
              <a:xfrm>
                <a:off x="7152422" y="490514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Star: 5 Points 67">
                <a:extLst>
                  <a:ext uri="{FF2B5EF4-FFF2-40B4-BE49-F238E27FC236}">
                    <a16:creationId xmlns:a16="http://schemas.microsoft.com/office/drawing/2014/main" id="{564E1943-F0B2-4315-83A5-CB87CC2C269A}"/>
                  </a:ext>
                </a:extLst>
              </p:cNvPr>
              <p:cNvSpPr/>
              <p:nvPr/>
            </p:nvSpPr>
            <p:spPr>
              <a:xfrm>
                <a:off x="7006583" y="54693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Star: 5 Points 68">
                <a:extLst>
                  <a:ext uri="{FF2B5EF4-FFF2-40B4-BE49-F238E27FC236}">
                    <a16:creationId xmlns:a16="http://schemas.microsoft.com/office/drawing/2014/main" id="{19B35C37-27F1-44A2-A610-CAA1D0FF7A91}"/>
                  </a:ext>
                </a:extLst>
              </p:cNvPr>
              <p:cNvSpPr/>
              <p:nvPr/>
            </p:nvSpPr>
            <p:spPr>
              <a:xfrm>
                <a:off x="8591018" y="592840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Star: 5 Points 69">
                <a:extLst>
                  <a:ext uri="{FF2B5EF4-FFF2-40B4-BE49-F238E27FC236}">
                    <a16:creationId xmlns:a16="http://schemas.microsoft.com/office/drawing/2014/main" id="{8449EBBA-3126-4C97-B902-5F333F59655D}"/>
                  </a:ext>
                </a:extLst>
              </p:cNvPr>
              <p:cNvSpPr/>
              <p:nvPr/>
            </p:nvSpPr>
            <p:spPr>
              <a:xfrm>
                <a:off x="8286034" y="608248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Star: 5 Points 70">
                <a:extLst>
                  <a:ext uri="{FF2B5EF4-FFF2-40B4-BE49-F238E27FC236}">
                    <a16:creationId xmlns:a16="http://schemas.microsoft.com/office/drawing/2014/main" id="{9E854F95-8EED-444B-BBBF-9932487DE07A}"/>
                  </a:ext>
                </a:extLst>
              </p:cNvPr>
              <p:cNvSpPr/>
              <p:nvPr/>
            </p:nvSpPr>
            <p:spPr>
              <a:xfrm>
                <a:off x="8024858" y="617810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B089756C-C113-4381-9CA8-0CDBE67EDFA3}"/>
                  </a:ext>
                </a:extLst>
              </p:cNvPr>
              <p:cNvSpPr/>
              <p:nvPr/>
            </p:nvSpPr>
            <p:spPr>
              <a:xfrm>
                <a:off x="8711165" y="4597346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Star: 5 Points 72">
                <a:extLst>
                  <a:ext uri="{FF2B5EF4-FFF2-40B4-BE49-F238E27FC236}">
                    <a16:creationId xmlns:a16="http://schemas.microsoft.com/office/drawing/2014/main" id="{E627573A-4B59-4104-BC85-4627EFD62EBC}"/>
                  </a:ext>
                </a:extLst>
              </p:cNvPr>
              <p:cNvSpPr/>
              <p:nvPr/>
            </p:nvSpPr>
            <p:spPr>
              <a:xfrm>
                <a:off x="7828374" y="473716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E68A160-C01F-4F29-8EB9-71E07144760A}"/>
                  </a:ext>
                </a:extLst>
              </p:cNvPr>
              <p:cNvSpPr/>
              <p:nvPr/>
            </p:nvSpPr>
            <p:spPr>
              <a:xfrm>
                <a:off x="7924610" y="3976170"/>
                <a:ext cx="1336235" cy="1757836"/>
              </a:xfrm>
              <a:custGeom>
                <a:avLst/>
                <a:gdLst>
                  <a:gd name="connsiteX0" fmla="*/ 0 w 1432560"/>
                  <a:gd name="connsiteY0" fmla="*/ 0 h 1610360"/>
                  <a:gd name="connsiteX1" fmla="*/ 538480 w 1432560"/>
                  <a:gd name="connsiteY1" fmla="*/ 975360 h 1610360"/>
                  <a:gd name="connsiteX2" fmla="*/ 1432560 w 1432560"/>
                  <a:gd name="connsiteY2" fmla="*/ 1610360 h 1610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2560" h="1610360">
                    <a:moveTo>
                      <a:pt x="0" y="0"/>
                    </a:moveTo>
                    <a:cubicBezTo>
                      <a:pt x="149860" y="353483"/>
                      <a:pt x="299720" y="706967"/>
                      <a:pt x="538480" y="975360"/>
                    </a:cubicBezTo>
                    <a:cubicBezTo>
                      <a:pt x="777240" y="1243753"/>
                      <a:pt x="1265767" y="1492673"/>
                      <a:pt x="1432560" y="1610360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F5A9635D-E7DE-4D40-B7F2-CF1BDE20A512}"/>
                  </a:ext>
                </a:extLst>
              </p:cNvPr>
              <p:cNvSpPr/>
              <p:nvPr/>
            </p:nvSpPr>
            <p:spPr>
              <a:xfrm>
                <a:off x="8851440" y="4964070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Star: 5 Points 75">
                <a:extLst>
                  <a:ext uri="{FF2B5EF4-FFF2-40B4-BE49-F238E27FC236}">
                    <a16:creationId xmlns:a16="http://schemas.microsoft.com/office/drawing/2014/main" id="{2DE8907D-6AA3-441D-9146-E2C27CED3BE6}"/>
                  </a:ext>
                </a:extLst>
              </p:cNvPr>
              <p:cNvSpPr/>
              <p:nvPr/>
            </p:nvSpPr>
            <p:spPr>
              <a:xfrm>
                <a:off x="7717983" y="426315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Star: 5 Points 76">
                <a:extLst>
                  <a:ext uri="{FF2B5EF4-FFF2-40B4-BE49-F238E27FC236}">
                    <a16:creationId xmlns:a16="http://schemas.microsoft.com/office/drawing/2014/main" id="{11609D68-199B-4012-A0C3-D3869809DAB1}"/>
                  </a:ext>
                </a:extLst>
              </p:cNvPr>
              <p:cNvSpPr/>
              <p:nvPr/>
            </p:nvSpPr>
            <p:spPr>
              <a:xfrm>
                <a:off x="7218972" y="58864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Star: 5 Points 77">
                <a:extLst>
                  <a:ext uri="{FF2B5EF4-FFF2-40B4-BE49-F238E27FC236}">
                    <a16:creationId xmlns:a16="http://schemas.microsoft.com/office/drawing/2014/main" id="{02830B73-7CE5-4D54-AD36-E7F2257AC9C2}"/>
                  </a:ext>
                </a:extLst>
              </p:cNvPr>
              <p:cNvSpPr/>
              <p:nvPr/>
            </p:nvSpPr>
            <p:spPr>
              <a:xfrm>
                <a:off x="7549368" y="576362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DC6F84D2-0D31-4E21-BAF2-504E710E2036}"/>
                  </a:ext>
                </a:extLst>
              </p:cNvPr>
              <p:cNvSpPr/>
              <p:nvPr/>
            </p:nvSpPr>
            <p:spPr>
              <a:xfrm>
                <a:off x="7816966" y="4113414"/>
                <a:ext cx="1518920" cy="1590040"/>
              </a:xfrm>
              <a:custGeom>
                <a:avLst/>
                <a:gdLst>
                  <a:gd name="connsiteX0" fmla="*/ 330200 w 1518920"/>
                  <a:gd name="connsiteY0" fmla="*/ 0 h 1590040"/>
                  <a:gd name="connsiteX1" fmla="*/ 330200 w 1518920"/>
                  <a:gd name="connsiteY1" fmla="*/ 0 h 1590040"/>
                  <a:gd name="connsiteX2" fmla="*/ 289560 w 1518920"/>
                  <a:gd name="connsiteY2" fmla="*/ 66040 h 1590040"/>
                  <a:gd name="connsiteX3" fmla="*/ 254000 w 1518920"/>
                  <a:gd name="connsiteY3" fmla="*/ 111760 h 1590040"/>
                  <a:gd name="connsiteX4" fmla="*/ 223520 w 1518920"/>
                  <a:gd name="connsiteY4" fmla="*/ 172720 h 1590040"/>
                  <a:gd name="connsiteX5" fmla="*/ 182880 w 1518920"/>
                  <a:gd name="connsiteY5" fmla="*/ 223520 h 1590040"/>
                  <a:gd name="connsiteX6" fmla="*/ 157480 w 1518920"/>
                  <a:gd name="connsiteY6" fmla="*/ 274320 h 1590040"/>
                  <a:gd name="connsiteX7" fmla="*/ 96520 w 1518920"/>
                  <a:gd name="connsiteY7" fmla="*/ 381000 h 1590040"/>
                  <a:gd name="connsiteX8" fmla="*/ 71120 w 1518920"/>
                  <a:gd name="connsiteY8" fmla="*/ 436880 h 1590040"/>
                  <a:gd name="connsiteX9" fmla="*/ 40640 w 1518920"/>
                  <a:gd name="connsiteY9" fmla="*/ 482600 h 1590040"/>
                  <a:gd name="connsiteX10" fmla="*/ 25400 w 1518920"/>
                  <a:gd name="connsiteY10" fmla="*/ 528320 h 1590040"/>
                  <a:gd name="connsiteX11" fmla="*/ 5080 w 1518920"/>
                  <a:gd name="connsiteY11" fmla="*/ 604520 h 1590040"/>
                  <a:gd name="connsiteX12" fmla="*/ 0 w 1518920"/>
                  <a:gd name="connsiteY12" fmla="*/ 635000 h 1590040"/>
                  <a:gd name="connsiteX13" fmla="*/ 15240 w 1518920"/>
                  <a:gd name="connsiteY13" fmla="*/ 741680 h 1590040"/>
                  <a:gd name="connsiteX14" fmla="*/ 20320 w 1518920"/>
                  <a:gd name="connsiteY14" fmla="*/ 762000 h 1590040"/>
                  <a:gd name="connsiteX15" fmla="*/ 55880 w 1518920"/>
                  <a:gd name="connsiteY15" fmla="*/ 822960 h 1590040"/>
                  <a:gd name="connsiteX16" fmla="*/ 60960 w 1518920"/>
                  <a:gd name="connsiteY16" fmla="*/ 843280 h 1590040"/>
                  <a:gd name="connsiteX17" fmla="*/ 101600 w 1518920"/>
                  <a:gd name="connsiteY17" fmla="*/ 878840 h 1590040"/>
                  <a:gd name="connsiteX18" fmla="*/ 132080 w 1518920"/>
                  <a:gd name="connsiteY18" fmla="*/ 909320 h 1590040"/>
                  <a:gd name="connsiteX19" fmla="*/ 167640 w 1518920"/>
                  <a:gd name="connsiteY19" fmla="*/ 929640 h 1590040"/>
                  <a:gd name="connsiteX20" fmla="*/ 289560 w 1518920"/>
                  <a:gd name="connsiteY20" fmla="*/ 949960 h 1590040"/>
                  <a:gd name="connsiteX21" fmla="*/ 411480 w 1518920"/>
                  <a:gd name="connsiteY21" fmla="*/ 939800 h 1590040"/>
                  <a:gd name="connsiteX22" fmla="*/ 436880 w 1518920"/>
                  <a:gd name="connsiteY22" fmla="*/ 929640 h 1590040"/>
                  <a:gd name="connsiteX23" fmla="*/ 472440 w 1518920"/>
                  <a:gd name="connsiteY23" fmla="*/ 924560 h 1590040"/>
                  <a:gd name="connsiteX24" fmla="*/ 497840 w 1518920"/>
                  <a:gd name="connsiteY24" fmla="*/ 919480 h 1590040"/>
                  <a:gd name="connsiteX25" fmla="*/ 574040 w 1518920"/>
                  <a:gd name="connsiteY25" fmla="*/ 929640 h 1590040"/>
                  <a:gd name="connsiteX26" fmla="*/ 589280 w 1518920"/>
                  <a:gd name="connsiteY26" fmla="*/ 944880 h 1590040"/>
                  <a:gd name="connsiteX27" fmla="*/ 604520 w 1518920"/>
                  <a:gd name="connsiteY27" fmla="*/ 955040 h 1590040"/>
                  <a:gd name="connsiteX28" fmla="*/ 624840 w 1518920"/>
                  <a:gd name="connsiteY28" fmla="*/ 1000760 h 1590040"/>
                  <a:gd name="connsiteX29" fmla="*/ 645160 w 1518920"/>
                  <a:gd name="connsiteY29" fmla="*/ 1051560 h 1590040"/>
                  <a:gd name="connsiteX30" fmla="*/ 640080 w 1518920"/>
                  <a:gd name="connsiteY30" fmla="*/ 1244600 h 1590040"/>
                  <a:gd name="connsiteX31" fmla="*/ 629920 w 1518920"/>
                  <a:gd name="connsiteY31" fmla="*/ 1275080 h 1590040"/>
                  <a:gd name="connsiteX32" fmla="*/ 614680 w 1518920"/>
                  <a:gd name="connsiteY32" fmla="*/ 1320800 h 1590040"/>
                  <a:gd name="connsiteX33" fmla="*/ 609600 w 1518920"/>
                  <a:gd name="connsiteY33" fmla="*/ 1346200 h 1590040"/>
                  <a:gd name="connsiteX34" fmla="*/ 599440 w 1518920"/>
                  <a:gd name="connsiteY34" fmla="*/ 1376680 h 1590040"/>
                  <a:gd name="connsiteX35" fmla="*/ 609600 w 1518920"/>
                  <a:gd name="connsiteY35" fmla="*/ 1457960 h 1590040"/>
                  <a:gd name="connsiteX36" fmla="*/ 640080 w 1518920"/>
                  <a:gd name="connsiteY36" fmla="*/ 1488440 h 1590040"/>
                  <a:gd name="connsiteX37" fmla="*/ 660400 w 1518920"/>
                  <a:gd name="connsiteY37" fmla="*/ 1513840 h 1590040"/>
                  <a:gd name="connsiteX38" fmla="*/ 690880 w 1518920"/>
                  <a:gd name="connsiteY38" fmla="*/ 1524000 h 1590040"/>
                  <a:gd name="connsiteX39" fmla="*/ 721360 w 1518920"/>
                  <a:gd name="connsiteY39" fmla="*/ 1544320 h 1590040"/>
                  <a:gd name="connsiteX40" fmla="*/ 736600 w 1518920"/>
                  <a:gd name="connsiteY40" fmla="*/ 1549400 h 1590040"/>
                  <a:gd name="connsiteX41" fmla="*/ 772160 w 1518920"/>
                  <a:gd name="connsiteY41" fmla="*/ 1564640 h 1590040"/>
                  <a:gd name="connsiteX42" fmla="*/ 792480 w 1518920"/>
                  <a:gd name="connsiteY42" fmla="*/ 1569720 h 1590040"/>
                  <a:gd name="connsiteX43" fmla="*/ 817880 w 1518920"/>
                  <a:gd name="connsiteY43" fmla="*/ 1579880 h 1590040"/>
                  <a:gd name="connsiteX44" fmla="*/ 853440 w 1518920"/>
                  <a:gd name="connsiteY44" fmla="*/ 1590040 h 1590040"/>
                  <a:gd name="connsiteX45" fmla="*/ 1031240 w 1518920"/>
                  <a:gd name="connsiteY45" fmla="*/ 1584960 h 1590040"/>
                  <a:gd name="connsiteX46" fmla="*/ 1061720 w 1518920"/>
                  <a:gd name="connsiteY46" fmla="*/ 1574800 h 1590040"/>
                  <a:gd name="connsiteX47" fmla="*/ 1153160 w 1518920"/>
                  <a:gd name="connsiteY47" fmla="*/ 1554480 h 1590040"/>
                  <a:gd name="connsiteX48" fmla="*/ 1219200 w 1518920"/>
                  <a:gd name="connsiteY48" fmla="*/ 1524000 h 1590040"/>
                  <a:gd name="connsiteX49" fmla="*/ 1244600 w 1518920"/>
                  <a:gd name="connsiteY49" fmla="*/ 1513840 h 1590040"/>
                  <a:gd name="connsiteX50" fmla="*/ 1259840 w 1518920"/>
                  <a:gd name="connsiteY50" fmla="*/ 1503680 h 1590040"/>
                  <a:gd name="connsiteX51" fmla="*/ 1315720 w 1518920"/>
                  <a:gd name="connsiteY51" fmla="*/ 1483360 h 1590040"/>
                  <a:gd name="connsiteX52" fmla="*/ 1366520 w 1518920"/>
                  <a:gd name="connsiteY52" fmla="*/ 1463040 h 1590040"/>
                  <a:gd name="connsiteX53" fmla="*/ 1437640 w 1518920"/>
                  <a:gd name="connsiteY53" fmla="*/ 1447800 h 1590040"/>
                  <a:gd name="connsiteX54" fmla="*/ 1488440 w 1518920"/>
                  <a:gd name="connsiteY54" fmla="*/ 1432560 h 1590040"/>
                  <a:gd name="connsiteX55" fmla="*/ 1518920 w 1518920"/>
                  <a:gd name="connsiteY55" fmla="*/ 1422400 h 159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518920" h="1590040">
                    <a:moveTo>
                      <a:pt x="330200" y="0"/>
                    </a:moveTo>
                    <a:lnTo>
                      <a:pt x="330200" y="0"/>
                    </a:lnTo>
                    <a:cubicBezTo>
                      <a:pt x="316653" y="22013"/>
                      <a:pt x="304121" y="44684"/>
                      <a:pt x="289560" y="66040"/>
                    </a:cubicBezTo>
                    <a:cubicBezTo>
                      <a:pt x="278684" y="81992"/>
                      <a:pt x="264162" y="95344"/>
                      <a:pt x="254000" y="111760"/>
                    </a:cubicBezTo>
                    <a:cubicBezTo>
                      <a:pt x="242042" y="131077"/>
                      <a:pt x="235717" y="153553"/>
                      <a:pt x="223520" y="172720"/>
                    </a:cubicBezTo>
                    <a:cubicBezTo>
                      <a:pt x="211878" y="191015"/>
                      <a:pt x="194698" y="205338"/>
                      <a:pt x="182880" y="223520"/>
                    </a:cubicBezTo>
                    <a:cubicBezTo>
                      <a:pt x="172562" y="239393"/>
                      <a:pt x="166583" y="257720"/>
                      <a:pt x="157480" y="274320"/>
                    </a:cubicBezTo>
                    <a:cubicBezTo>
                      <a:pt x="137787" y="310231"/>
                      <a:pt x="113468" y="343715"/>
                      <a:pt x="96520" y="381000"/>
                    </a:cubicBezTo>
                    <a:cubicBezTo>
                      <a:pt x="88053" y="399627"/>
                      <a:pt x="80980" y="418952"/>
                      <a:pt x="71120" y="436880"/>
                    </a:cubicBezTo>
                    <a:cubicBezTo>
                      <a:pt x="62293" y="452929"/>
                      <a:pt x="48831" y="466217"/>
                      <a:pt x="40640" y="482600"/>
                    </a:cubicBezTo>
                    <a:cubicBezTo>
                      <a:pt x="33456" y="496968"/>
                      <a:pt x="30192" y="512987"/>
                      <a:pt x="25400" y="528320"/>
                    </a:cubicBezTo>
                    <a:cubicBezTo>
                      <a:pt x="19544" y="547060"/>
                      <a:pt x="9010" y="586180"/>
                      <a:pt x="5080" y="604520"/>
                    </a:cubicBezTo>
                    <a:cubicBezTo>
                      <a:pt x="2922" y="614592"/>
                      <a:pt x="1693" y="624840"/>
                      <a:pt x="0" y="635000"/>
                    </a:cubicBezTo>
                    <a:cubicBezTo>
                      <a:pt x="9608" y="798339"/>
                      <a:pt x="-8888" y="677338"/>
                      <a:pt x="15240" y="741680"/>
                    </a:cubicBezTo>
                    <a:cubicBezTo>
                      <a:pt x="17691" y="748217"/>
                      <a:pt x="17198" y="755755"/>
                      <a:pt x="20320" y="762000"/>
                    </a:cubicBezTo>
                    <a:cubicBezTo>
                      <a:pt x="30840" y="783041"/>
                      <a:pt x="55880" y="822960"/>
                      <a:pt x="55880" y="822960"/>
                    </a:cubicBezTo>
                    <a:cubicBezTo>
                      <a:pt x="57573" y="829733"/>
                      <a:pt x="57496" y="837218"/>
                      <a:pt x="60960" y="843280"/>
                    </a:cubicBezTo>
                    <a:cubicBezTo>
                      <a:pt x="65783" y="851719"/>
                      <a:pt x="97884" y="875867"/>
                      <a:pt x="101600" y="878840"/>
                    </a:cubicBezTo>
                    <a:cubicBezTo>
                      <a:pt x="116501" y="908643"/>
                      <a:pt x="103632" y="893064"/>
                      <a:pt x="132080" y="909320"/>
                    </a:cubicBezTo>
                    <a:cubicBezTo>
                      <a:pt x="144307" y="916307"/>
                      <a:pt x="153412" y="925896"/>
                      <a:pt x="167640" y="929640"/>
                    </a:cubicBezTo>
                    <a:cubicBezTo>
                      <a:pt x="220978" y="943676"/>
                      <a:pt x="240530" y="944512"/>
                      <a:pt x="289560" y="949960"/>
                    </a:cubicBezTo>
                    <a:cubicBezTo>
                      <a:pt x="330200" y="946573"/>
                      <a:pt x="371082" y="945372"/>
                      <a:pt x="411480" y="939800"/>
                    </a:cubicBezTo>
                    <a:cubicBezTo>
                      <a:pt x="420513" y="938554"/>
                      <a:pt x="428033" y="931852"/>
                      <a:pt x="436880" y="929640"/>
                    </a:cubicBezTo>
                    <a:cubicBezTo>
                      <a:pt x="448496" y="926736"/>
                      <a:pt x="460629" y="926528"/>
                      <a:pt x="472440" y="924560"/>
                    </a:cubicBezTo>
                    <a:cubicBezTo>
                      <a:pt x="480957" y="923141"/>
                      <a:pt x="489373" y="921173"/>
                      <a:pt x="497840" y="919480"/>
                    </a:cubicBezTo>
                    <a:cubicBezTo>
                      <a:pt x="523240" y="922867"/>
                      <a:pt x="549350" y="922782"/>
                      <a:pt x="574040" y="929640"/>
                    </a:cubicBezTo>
                    <a:cubicBezTo>
                      <a:pt x="580962" y="931563"/>
                      <a:pt x="583761" y="940281"/>
                      <a:pt x="589280" y="944880"/>
                    </a:cubicBezTo>
                    <a:cubicBezTo>
                      <a:pt x="593970" y="948789"/>
                      <a:pt x="599440" y="951653"/>
                      <a:pt x="604520" y="955040"/>
                    </a:cubicBezTo>
                    <a:cubicBezTo>
                      <a:pt x="629531" y="1005062"/>
                      <a:pt x="598895" y="942384"/>
                      <a:pt x="624840" y="1000760"/>
                    </a:cubicBezTo>
                    <a:cubicBezTo>
                      <a:pt x="644773" y="1045608"/>
                      <a:pt x="625558" y="992754"/>
                      <a:pt x="645160" y="1051560"/>
                    </a:cubicBezTo>
                    <a:cubicBezTo>
                      <a:pt x="656722" y="1132495"/>
                      <a:pt x="655215" y="1104600"/>
                      <a:pt x="640080" y="1244600"/>
                    </a:cubicBezTo>
                    <a:cubicBezTo>
                      <a:pt x="638929" y="1255248"/>
                      <a:pt x="632738" y="1264748"/>
                      <a:pt x="629920" y="1275080"/>
                    </a:cubicBezTo>
                    <a:cubicBezTo>
                      <a:pt x="618103" y="1318410"/>
                      <a:pt x="633308" y="1283544"/>
                      <a:pt x="614680" y="1320800"/>
                    </a:cubicBezTo>
                    <a:cubicBezTo>
                      <a:pt x="612987" y="1329267"/>
                      <a:pt x="611872" y="1337870"/>
                      <a:pt x="609600" y="1346200"/>
                    </a:cubicBezTo>
                    <a:cubicBezTo>
                      <a:pt x="606782" y="1356532"/>
                      <a:pt x="599440" y="1365970"/>
                      <a:pt x="599440" y="1376680"/>
                    </a:cubicBezTo>
                    <a:cubicBezTo>
                      <a:pt x="599440" y="1403984"/>
                      <a:pt x="600269" y="1432300"/>
                      <a:pt x="609600" y="1457960"/>
                    </a:cubicBezTo>
                    <a:cubicBezTo>
                      <a:pt x="614510" y="1471463"/>
                      <a:pt x="630415" y="1477808"/>
                      <a:pt x="640080" y="1488440"/>
                    </a:cubicBezTo>
                    <a:cubicBezTo>
                      <a:pt x="647374" y="1496463"/>
                      <a:pt x="651517" y="1507622"/>
                      <a:pt x="660400" y="1513840"/>
                    </a:cubicBezTo>
                    <a:cubicBezTo>
                      <a:pt x="669174" y="1519982"/>
                      <a:pt x="681301" y="1519211"/>
                      <a:pt x="690880" y="1524000"/>
                    </a:cubicBezTo>
                    <a:cubicBezTo>
                      <a:pt x="701802" y="1529461"/>
                      <a:pt x="710686" y="1538390"/>
                      <a:pt x="721360" y="1544320"/>
                    </a:cubicBezTo>
                    <a:cubicBezTo>
                      <a:pt x="726041" y="1546921"/>
                      <a:pt x="731628" y="1547411"/>
                      <a:pt x="736600" y="1549400"/>
                    </a:cubicBezTo>
                    <a:cubicBezTo>
                      <a:pt x="748574" y="1554189"/>
                      <a:pt x="760040" y="1560233"/>
                      <a:pt x="772160" y="1564640"/>
                    </a:cubicBezTo>
                    <a:cubicBezTo>
                      <a:pt x="778721" y="1567026"/>
                      <a:pt x="785856" y="1567512"/>
                      <a:pt x="792480" y="1569720"/>
                    </a:cubicBezTo>
                    <a:cubicBezTo>
                      <a:pt x="801131" y="1572604"/>
                      <a:pt x="809342" y="1576678"/>
                      <a:pt x="817880" y="1579880"/>
                    </a:cubicBezTo>
                    <a:cubicBezTo>
                      <a:pt x="832456" y="1585346"/>
                      <a:pt x="837427" y="1586037"/>
                      <a:pt x="853440" y="1590040"/>
                    </a:cubicBezTo>
                    <a:cubicBezTo>
                      <a:pt x="912707" y="1588347"/>
                      <a:pt x="972107" y="1589287"/>
                      <a:pt x="1031240" y="1584960"/>
                    </a:cubicBezTo>
                    <a:cubicBezTo>
                      <a:pt x="1041921" y="1584178"/>
                      <a:pt x="1051295" y="1577253"/>
                      <a:pt x="1061720" y="1574800"/>
                    </a:cubicBezTo>
                    <a:cubicBezTo>
                      <a:pt x="1111175" y="1563164"/>
                      <a:pt x="1111478" y="1569366"/>
                      <a:pt x="1153160" y="1554480"/>
                    </a:cubicBezTo>
                    <a:cubicBezTo>
                      <a:pt x="1187686" y="1542149"/>
                      <a:pt x="1187292" y="1538503"/>
                      <a:pt x="1219200" y="1524000"/>
                    </a:cubicBezTo>
                    <a:cubicBezTo>
                      <a:pt x="1227502" y="1520227"/>
                      <a:pt x="1236444" y="1517918"/>
                      <a:pt x="1244600" y="1513840"/>
                    </a:cubicBezTo>
                    <a:cubicBezTo>
                      <a:pt x="1250061" y="1511110"/>
                      <a:pt x="1254379" y="1506410"/>
                      <a:pt x="1259840" y="1503680"/>
                    </a:cubicBezTo>
                    <a:cubicBezTo>
                      <a:pt x="1282053" y="1492574"/>
                      <a:pt x="1292011" y="1492844"/>
                      <a:pt x="1315720" y="1483360"/>
                    </a:cubicBezTo>
                    <a:cubicBezTo>
                      <a:pt x="1350756" y="1469346"/>
                      <a:pt x="1321591" y="1474272"/>
                      <a:pt x="1366520" y="1463040"/>
                    </a:cubicBezTo>
                    <a:cubicBezTo>
                      <a:pt x="1390041" y="1457160"/>
                      <a:pt x="1414119" y="1453680"/>
                      <a:pt x="1437640" y="1447800"/>
                    </a:cubicBezTo>
                    <a:cubicBezTo>
                      <a:pt x="1454791" y="1443512"/>
                      <a:pt x="1471358" y="1437115"/>
                      <a:pt x="1488440" y="1432560"/>
                    </a:cubicBezTo>
                    <a:cubicBezTo>
                      <a:pt x="1518711" y="1424488"/>
                      <a:pt x="1507035" y="1434285"/>
                      <a:pt x="1518920" y="1422400"/>
                    </a:cubicBezTo>
                  </a:path>
                </a:pathLst>
              </a:custGeom>
              <a:noFill/>
              <a:ln w="15875" cap="flat" cmpd="sng" algn="ctr">
                <a:solidFill>
                  <a:srgbClr val="00B050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Star: 5 Points 79">
                <a:extLst>
                  <a:ext uri="{FF2B5EF4-FFF2-40B4-BE49-F238E27FC236}">
                    <a16:creationId xmlns:a16="http://schemas.microsoft.com/office/drawing/2014/main" id="{4229F61C-0A58-48AD-A939-66CB712A421C}"/>
                  </a:ext>
                </a:extLst>
              </p:cNvPr>
              <p:cNvSpPr/>
              <p:nvPr/>
            </p:nvSpPr>
            <p:spPr>
              <a:xfrm>
                <a:off x="7545804" y="537750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1E25D46-1D34-4FDB-AA3C-26C72F3C341D}"/>
                  </a:ext>
                </a:extLst>
              </p:cNvPr>
              <p:cNvSpPr txBox="1"/>
              <p:nvPr/>
            </p:nvSpPr>
            <p:spPr>
              <a:xfrm>
                <a:off x="8498988" y="6117999"/>
                <a:ext cx="11785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Informative Region</a:t>
                </a:r>
              </a:p>
            </p:txBody>
          </p:sp>
          <p:sp>
            <p:nvSpPr>
              <p:cNvPr id="82" name="Star: 5 Points 81">
                <a:extLst>
                  <a:ext uri="{FF2B5EF4-FFF2-40B4-BE49-F238E27FC236}">
                    <a16:creationId xmlns:a16="http://schemas.microsoft.com/office/drawing/2014/main" id="{CD6DDA56-5EF2-4F31-A084-260561050542}"/>
                  </a:ext>
                </a:extLst>
              </p:cNvPr>
              <p:cNvSpPr/>
              <p:nvPr/>
            </p:nvSpPr>
            <p:spPr>
              <a:xfrm>
                <a:off x="7487695" y="440465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8FF52BE9-8227-4A75-A533-24CB3E596579}"/>
              </a:ext>
            </a:extLst>
          </p:cNvPr>
          <p:cNvSpPr/>
          <p:nvPr/>
        </p:nvSpPr>
        <p:spPr>
          <a:xfrm>
            <a:off x="5580287" y="2080358"/>
            <a:ext cx="3706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BCCB235-648D-44A2-967D-0B55D2111E01}"/>
              </a:ext>
            </a:extLst>
          </p:cNvPr>
          <p:cNvSpPr/>
          <p:nvPr/>
        </p:nvSpPr>
        <p:spPr>
          <a:xfrm>
            <a:off x="8293233" y="2062803"/>
            <a:ext cx="37061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</a:t>
            </a:r>
            <a:endParaRPr lang="en-US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388F433-08F9-45D3-BE29-A773E05C3A74}"/>
              </a:ext>
            </a:extLst>
          </p:cNvPr>
          <p:cNvSpPr txBox="1"/>
          <p:nvPr/>
        </p:nvSpPr>
        <p:spPr>
          <a:xfrm>
            <a:off x="7949972" y="2631375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Expected decision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boundary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DBA22B2-96BE-47FF-B43D-BB419A2B5B8B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8097842" y="3031485"/>
            <a:ext cx="426967" cy="20343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649B6B3F-CBD7-42E5-AEB3-8096B997F0C0}"/>
              </a:ext>
            </a:extLst>
          </p:cNvPr>
          <p:cNvSpPr txBox="1"/>
          <p:nvPr/>
        </p:nvSpPr>
        <p:spPr>
          <a:xfrm>
            <a:off x="5944191" y="1346475"/>
            <a:ext cx="146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Imbalanced decision boundary</a:t>
            </a:r>
          </a:p>
        </p:txBody>
      </p:sp>
      <p:pic>
        <p:nvPicPr>
          <p:cNvPr id="88" name="Picture 87" descr="\documentclass{article}&#10;\usepackage{amsmath}&#10;\pagestyle{empty}&#10;\begin{document}&#10;&#10;&#10;\begin{align*}&#10; \label{eq:fracpost}&#10; D (X, y)&#10; \end{align*}&#10;&#10;\end{document}" title="IguanaTex Bitmap Display">
            <a:extLst>
              <a:ext uri="{FF2B5EF4-FFF2-40B4-BE49-F238E27FC236}">
                <a16:creationId xmlns:a16="http://schemas.microsoft.com/office/drawing/2014/main" id="{9A0A178A-7479-450C-A571-04A38337941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396199" y="1599783"/>
            <a:ext cx="610632" cy="18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50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Box 216">
            <a:extLst>
              <a:ext uri="{FF2B5EF4-FFF2-40B4-BE49-F238E27FC236}">
                <a16:creationId xmlns:a16="http://schemas.microsoft.com/office/drawing/2014/main" id="{666BB2DE-5721-425A-9CED-60CA086F185F}"/>
              </a:ext>
            </a:extLst>
          </p:cNvPr>
          <p:cNvSpPr txBox="1"/>
          <p:nvPr/>
        </p:nvSpPr>
        <p:spPr>
          <a:xfrm>
            <a:off x="5944191" y="1346475"/>
            <a:ext cx="146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Imbalanced decision boundary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5F175E-3E4D-478F-A258-7738292C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</a:t>
            </a:r>
            <a:br>
              <a:rPr lang="en-US" dirty="0"/>
            </a:br>
            <a:r>
              <a:rPr lang="en-US" dirty="0"/>
              <a:t>How to generate synthetic data?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F05195-F358-434E-A992-26E4A6C74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01" y="1436851"/>
            <a:ext cx="5836420" cy="3314074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1600" dirty="0"/>
              <a:t>A simple way to balance this region and maintain data topology: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resampling minority samples (duplicate samples)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but overfitting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23</a:t>
            </a:fld>
            <a:endParaRPr lang="en" kern="0" dirty="0">
              <a:solidFill>
                <a:srgbClr val="FFFFFF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3BE7656-1385-4673-B380-90709F581664}"/>
              </a:ext>
            </a:extLst>
          </p:cNvPr>
          <p:cNvSpPr txBox="1"/>
          <p:nvPr/>
        </p:nvSpPr>
        <p:spPr>
          <a:xfrm>
            <a:off x="6399206" y="4287440"/>
            <a:ext cx="19527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Fig. 11. Resampling minority samples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67B8A2B-E1CB-483C-8911-06F3D747C716}"/>
              </a:ext>
            </a:extLst>
          </p:cNvPr>
          <p:cNvGrpSpPr/>
          <p:nvPr/>
        </p:nvGrpSpPr>
        <p:grpSpPr>
          <a:xfrm>
            <a:off x="5768539" y="1582442"/>
            <a:ext cx="2670933" cy="2704998"/>
            <a:chOff x="7006583" y="3883341"/>
            <a:chExt cx="2670933" cy="2704998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88997F1-B9F2-48CE-BDA3-F0D20079B052}"/>
                </a:ext>
              </a:extLst>
            </p:cNvPr>
            <p:cNvSpPr/>
            <p:nvPr/>
          </p:nvSpPr>
          <p:spPr>
            <a:xfrm rot="19756002">
              <a:off x="7855392" y="3883341"/>
              <a:ext cx="1011324" cy="2704998"/>
            </a:xfrm>
            <a:prstGeom prst="ellipse">
              <a:avLst/>
            </a:prstGeom>
            <a:solidFill>
              <a:srgbClr val="4472C4">
                <a:lumMod val="75000"/>
                <a:alpha val="16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EE9FF301-6D63-4AD6-AF35-2E640AA1DB26}"/>
                </a:ext>
              </a:extLst>
            </p:cNvPr>
            <p:cNvGrpSpPr/>
            <p:nvPr/>
          </p:nvGrpSpPr>
          <p:grpSpPr>
            <a:xfrm>
              <a:off x="7006583" y="3976170"/>
              <a:ext cx="2670933" cy="2388050"/>
              <a:chOff x="7006583" y="3976170"/>
              <a:chExt cx="2670933" cy="2388050"/>
            </a:xfrm>
          </p:grpSpPr>
          <p:sp>
            <p:nvSpPr>
              <p:cNvPr id="94" name="Star: 5 Points 93">
                <a:extLst>
                  <a:ext uri="{FF2B5EF4-FFF2-40B4-BE49-F238E27FC236}">
                    <a16:creationId xmlns:a16="http://schemas.microsoft.com/office/drawing/2014/main" id="{96F57756-8122-4BAD-9671-E2B7E867D1DE}"/>
                  </a:ext>
                </a:extLst>
              </p:cNvPr>
              <p:cNvSpPr/>
              <p:nvPr/>
            </p:nvSpPr>
            <p:spPr>
              <a:xfrm>
                <a:off x="7666492" y="484815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Star: 5 Points 94">
                <a:extLst>
                  <a:ext uri="{FF2B5EF4-FFF2-40B4-BE49-F238E27FC236}">
                    <a16:creationId xmlns:a16="http://schemas.microsoft.com/office/drawing/2014/main" id="{05F550BB-19B9-47A9-A555-54030733E82B}"/>
                  </a:ext>
                </a:extLst>
              </p:cNvPr>
              <p:cNvSpPr/>
              <p:nvPr/>
            </p:nvSpPr>
            <p:spPr>
              <a:xfrm>
                <a:off x="7437722" y="521353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Star: 5 Points 95">
                <a:extLst>
                  <a:ext uri="{FF2B5EF4-FFF2-40B4-BE49-F238E27FC236}">
                    <a16:creationId xmlns:a16="http://schemas.microsoft.com/office/drawing/2014/main" id="{A8A4E92D-8C4F-4920-A09C-8F849D6A653C}"/>
                  </a:ext>
                </a:extLst>
              </p:cNvPr>
              <p:cNvSpPr/>
              <p:nvPr/>
            </p:nvSpPr>
            <p:spPr>
              <a:xfrm>
                <a:off x="7546092" y="503161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Star: 5 Points 96">
                <a:extLst>
                  <a:ext uri="{FF2B5EF4-FFF2-40B4-BE49-F238E27FC236}">
                    <a16:creationId xmlns:a16="http://schemas.microsoft.com/office/drawing/2014/main" id="{85D84B9C-BBE4-4BFA-84C6-894E533AE81B}"/>
                  </a:ext>
                </a:extLst>
              </p:cNvPr>
              <p:cNvSpPr/>
              <p:nvPr/>
            </p:nvSpPr>
            <p:spPr>
              <a:xfrm>
                <a:off x="7563310" y="555133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Star: 5 Points 97">
                <a:extLst>
                  <a:ext uri="{FF2B5EF4-FFF2-40B4-BE49-F238E27FC236}">
                    <a16:creationId xmlns:a16="http://schemas.microsoft.com/office/drawing/2014/main" id="{EC8A0F5E-C313-432D-8986-9D7ADDA51C7B}"/>
                  </a:ext>
                </a:extLst>
              </p:cNvPr>
              <p:cNvSpPr/>
              <p:nvPr/>
            </p:nvSpPr>
            <p:spPr>
              <a:xfrm>
                <a:off x="7688897" y="5370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Star: 5 Points 98">
                <a:extLst>
                  <a:ext uri="{FF2B5EF4-FFF2-40B4-BE49-F238E27FC236}">
                    <a16:creationId xmlns:a16="http://schemas.microsoft.com/office/drawing/2014/main" id="{BB4155D4-FC45-4982-A712-F225391B7F0C}"/>
                  </a:ext>
                </a:extLst>
              </p:cNvPr>
              <p:cNvSpPr/>
              <p:nvPr/>
            </p:nvSpPr>
            <p:spPr>
              <a:xfrm>
                <a:off x="7583239" y="457979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Star: 5 Points 99">
                <a:extLst>
                  <a:ext uri="{FF2B5EF4-FFF2-40B4-BE49-F238E27FC236}">
                    <a16:creationId xmlns:a16="http://schemas.microsoft.com/office/drawing/2014/main" id="{CD61227B-4688-49D2-9AA9-70E4A8E7E83C}"/>
                  </a:ext>
                </a:extLst>
              </p:cNvPr>
              <p:cNvSpPr/>
              <p:nvPr/>
            </p:nvSpPr>
            <p:spPr>
              <a:xfrm>
                <a:off x="7956278" y="563267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Star: 5 Points 100">
                <a:extLst>
                  <a:ext uri="{FF2B5EF4-FFF2-40B4-BE49-F238E27FC236}">
                    <a16:creationId xmlns:a16="http://schemas.microsoft.com/office/drawing/2014/main" id="{CFBF3397-34C7-4F7B-9D92-2AFC30D1F741}"/>
                  </a:ext>
                </a:extLst>
              </p:cNvPr>
              <p:cNvSpPr/>
              <p:nvPr/>
            </p:nvSpPr>
            <p:spPr>
              <a:xfrm>
                <a:off x="7353660" y="491019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Star: 5 Points 101">
                <a:extLst>
                  <a:ext uri="{FF2B5EF4-FFF2-40B4-BE49-F238E27FC236}">
                    <a16:creationId xmlns:a16="http://schemas.microsoft.com/office/drawing/2014/main" id="{8F6E81C9-40BF-4104-85F3-62FD89EB97E8}"/>
                  </a:ext>
                </a:extLst>
              </p:cNvPr>
              <p:cNvSpPr/>
              <p:nvPr/>
            </p:nvSpPr>
            <p:spPr>
              <a:xfrm>
                <a:off x="7060633" y="524182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Star: 5 Points 102">
                <a:extLst>
                  <a:ext uri="{FF2B5EF4-FFF2-40B4-BE49-F238E27FC236}">
                    <a16:creationId xmlns:a16="http://schemas.microsoft.com/office/drawing/2014/main" id="{70E9E715-7468-4569-BB16-49BC641DCB62}"/>
                  </a:ext>
                </a:extLst>
              </p:cNvPr>
              <p:cNvSpPr/>
              <p:nvPr/>
            </p:nvSpPr>
            <p:spPr>
              <a:xfrm>
                <a:off x="7366826" y="53321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Star: 5 Points 103">
                <a:extLst>
                  <a:ext uri="{FF2B5EF4-FFF2-40B4-BE49-F238E27FC236}">
                    <a16:creationId xmlns:a16="http://schemas.microsoft.com/office/drawing/2014/main" id="{64CA1D14-897B-4663-9350-E1EEFA47C04E}"/>
                  </a:ext>
                </a:extLst>
              </p:cNvPr>
              <p:cNvSpPr/>
              <p:nvPr/>
            </p:nvSpPr>
            <p:spPr>
              <a:xfrm>
                <a:off x="7563310" y="555133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Star: 5 Points 104">
                <a:extLst>
                  <a:ext uri="{FF2B5EF4-FFF2-40B4-BE49-F238E27FC236}">
                    <a16:creationId xmlns:a16="http://schemas.microsoft.com/office/drawing/2014/main" id="{B1779AD2-A942-40E2-8D0D-E5D832BCE48D}"/>
                  </a:ext>
                </a:extLst>
              </p:cNvPr>
              <p:cNvSpPr/>
              <p:nvPr/>
            </p:nvSpPr>
            <p:spPr>
              <a:xfrm>
                <a:off x="7759794" y="57705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Star: 5 Points 105">
                <a:extLst>
                  <a:ext uri="{FF2B5EF4-FFF2-40B4-BE49-F238E27FC236}">
                    <a16:creationId xmlns:a16="http://schemas.microsoft.com/office/drawing/2014/main" id="{0AC598FC-3E22-4A10-AF87-DA1C7C98BC39}"/>
                  </a:ext>
                </a:extLst>
              </p:cNvPr>
              <p:cNvSpPr/>
              <p:nvPr/>
            </p:nvSpPr>
            <p:spPr>
              <a:xfrm>
                <a:off x="7956278" y="598970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Star: 5 Points 106">
                <a:extLst>
                  <a:ext uri="{FF2B5EF4-FFF2-40B4-BE49-F238E27FC236}">
                    <a16:creationId xmlns:a16="http://schemas.microsoft.com/office/drawing/2014/main" id="{A0FAD3E2-B89B-4826-9D8A-D1D0560B8300}"/>
                  </a:ext>
                </a:extLst>
              </p:cNvPr>
              <p:cNvSpPr/>
              <p:nvPr/>
            </p:nvSpPr>
            <p:spPr>
              <a:xfrm>
                <a:off x="7830691" y="5112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1BFC1B11-B9AA-4CBE-94C8-4DFC622B8F98}"/>
                  </a:ext>
                </a:extLst>
              </p:cNvPr>
              <p:cNvSpPr/>
              <p:nvPr/>
            </p:nvSpPr>
            <p:spPr>
              <a:xfrm>
                <a:off x="9273050" y="4753813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E8C12A5-4773-4DC1-B885-E9B32FA58EDC}"/>
                  </a:ext>
                </a:extLst>
              </p:cNvPr>
              <p:cNvSpPr/>
              <p:nvPr/>
            </p:nvSpPr>
            <p:spPr>
              <a:xfrm>
                <a:off x="8933392" y="4323129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71D5F3B2-B479-48BC-B2D4-F345073995A8}"/>
                  </a:ext>
                </a:extLst>
              </p:cNvPr>
              <p:cNvSpPr/>
              <p:nvPr/>
            </p:nvSpPr>
            <p:spPr>
              <a:xfrm>
                <a:off x="8654101" y="5494840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AFFE8C61-1DB7-4503-9A62-CE5A2BD39046}"/>
                  </a:ext>
                </a:extLst>
              </p:cNvPr>
              <p:cNvSpPr/>
              <p:nvPr/>
            </p:nvSpPr>
            <p:spPr>
              <a:xfrm>
                <a:off x="8459392" y="4925906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7F1FFAEC-BE3F-4B21-B36E-36DE50BE9BC0}"/>
                  </a:ext>
                </a:extLst>
              </p:cNvPr>
              <p:cNvSpPr/>
              <p:nvPr/>
            </p:nvSpPr>
            <p:spPr>
              <a:xfrm>
                <a:off x="7955772" y="4869675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Star: 5 Points 112">
                <a:extLst>
                  <a:ext uri="{FF2B5EF4-FFF2-40B4-BE49-F238E27FC236}">
                    <a16:creationId xmlns:a16="http://schemas.microsoft.com/office/drawing/2014/main" id="{B870D016-4C50-42E6-AFE5-78B02A48A53A}"/>
                  </a:ext>
                </a:extLst>
              </p:cNvPr>
              <p:cNvSpPr/>
              <p:nvPr/>
            </p:nvSpPr>
            <p:spPr>
              <a:xfrm>
                <a:off x="7686669" y="519037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Star: 5 Points 113">
                <a:extLst>
                  <a:ext uri="{FF2B5EF4-FFF2-40B4-BE49-F238E27FC236}">
                    <a16:creationId xmlns:a16="http://schemas.microsoft.com/office/drawing/2014/main" id="{429BD496-ACFC-40F1-AAED-7E09190CDF58}"/>
                  </a:ext>
                </a:extLst>
              </p:cNvPr>
              <p:cNvSpPr/>
              <p:nvPr/>
            </p:nvSpPr>
            <p:spPr>
              <a:xfrm>
                <a:off x="8335794" y="541764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Star: 5 Points 114">
                <a:extLst>
                  <a:ext uri="{FF2B5EF4-FFF2-40B4-BE49-F238E27FC236}">
                    <a16:creationId xmlns:a16="http://schemas.microsoft.com/office/drawing/2014/main" id="{722748DA-48EA-4542-8434-871905B2359E}"/>
                  </a:ext>
                </a:extLst>
              </p:cNvPr>
              <p:cNvSpPr/>
              <p:nvPr/>
            </p:nvSpPr>
            <p:spPr>
              <a:xfrm>
                <a:off x="7986328" y="451357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Star: 5 Points 115">
                <a:extLst>
                  <a:ext uri="{FF2B5EF4-FFF2-40B4-BE49-F238E27FC236}">
                    <a16:creationId xmlns:a16="http://schemas.microsoft.com/office/drawing/2014/main" id="{F95ED315-DA87-4FEE-A738-59E740958CB2}"/>
                  </a:ext>
                </a:extLst>
              </p:cNvPr>
              <p:cNvSpPr/>
              <p:nvPr/>
            </p:nvSpPr>
            <p:spPr>
              <a:xfrm>
                <a:off x="7985411" y="526190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Star: 5 Points 116">
                <a:extLst>
                  <a:ext uri="{FF2B5EF4-FFF2-40B4-BE49-F238E27FC236}">
                    <a16:creationId xmlns:a16="http://schemas.microsoft.com/office/drawing/2014/main" id="{B21D3D9E-6D9E-40B9-B123-E8498E022660}"/>
                  </a:ext>
                </a:extLst>
              </p:cNvPr>
              <p:cNvSpPr/>
              <p:nvPr/>
            </p:nvSpPr>
            <p:spPr>
              <a:xfrm>
                <a:off x="8466923" y="522008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Star: 5 Points 117">
                <a:extLst>
                  <a:ext uri="{FF2B5EF4-FFF2-40B4-BE49-F238E27FC236}">
                    <a16:creationId xmlns:a16="http://schemas.microsoft.com/office/drawing/2014/main" id="{1455C2B5-7D3A-47AC-9B5F-6009BF6D7002}"/>
                  </a:ext>
                </a:extLst>
              </p:cNvPr>
              <p:cNvSpPr/>
              <p:nvPr/>
            </p:nvSpPr>
            <p:spPr>
              <a:xfrm>
                <a:off x="8638090" y="571875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E1CC8874-F031-45E9-99F4-E1CD98E6C0B2}"/>
                  </a:ext>
                </a:extLst>
              </p:cNvPr>
              <p:cNvSpPr/>
              <p:nvPr/>
            </p:nvSpPr>
            <p:spPr>
              <a:xfrm>
                <a:off x="8305309" y="4303024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76AC93C4-AFBD-43FF-9DB2-A2F53102D3BE}"/>
                  </a:ext>
                </a:extLst>
              </p:cNvPr>
              <p:cNvSpPr/>
              <p:nvPr/>
            </p:nvSpPr>
            <p:spPr>
              <a:xfrm>
                <a:off x="9188016" y="5279013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Star: 5 Points 120">
                <a:extLst>
                  <a:ext uri="{FF2B5EF4-FFF2-40B4-BE49-F238E27FC236}">
                    <a16:creationId xmlns:a16="http://schemas.microsoft.com/office/drawing/2014/main" id="{1D8C41E7-E8D6-4AE9-9186-96F52E239975}"/>
                  </a:ext>
                </a:extLst>
              </p:cNvPr>
              <p:cNvSpPr/>
              <p:nvPr/>
            </p:nvSpPr>
            <p:spPr>
              <a:xfrm>
                <a:off x="7176295" y="547987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Star: 5 Points 121">
                <a:extLst>
                  <a:ext uri="{FF2B5EF4-FFF2-40B4-BE49-F238E27FC236}">
                    <a16:creationId xmlns:a16="http://schemas.microsoft.com/office/drawing/2014/main" id="{F642C75D-FE93-480D-AD4F-8497AE45AE5B}"/>
                  </a:ext>
                </a:extLst>
              </p:cNvPr>
              <p:cNvSpPr/>
              <p:nvPr/>
            </p:nvSpPr>
            <p:spPr>
              <a:xfrm>
                <a:off x="7372779" y="569906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Star: 5 Points 122">
                <a:extLst>
                  <a:ext uri="{FF2B5EF4-FFF2-40B4-BE49-F238E27FC236}">
                    <a16:creationId xmlns:a16="http://schemas.microsoft.com/office/drawing/2014/main" id="{C583163B-F841-4098-BB14-401DAA99A499}"/>
                  </a:ext>
                </a:extLst>
              </p:cNvPr>
              <p:cNvSpPr/>
              <p:nvPr/>
            </p:nvSpPr>
            <p:spPr>
              <a:xfrm>
                <a:off x="7569263" y="591824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Star: 5 Points 123">
                <a:extLst>
                  <a:ext uri="{FF2B5EF4-FFF2-40B4-BE49-F238E27FC236}">
                    <a16:creationId xmlns:a16="http://schemas.microsoft.com/office/drawing/2014/main" id="{45DC27CC-D597-4366-9D1B-BC5B27359A1A}"/>
                  </a:ext>
                </a:extLst>
              </p:cNvPr>
              <p:cNvSpPr/>
              <p:nvPr/>
            </p:nvSpPr>
            <p:spPr>
              <a:xfrm>
                <a:off x="7765748" y="613743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Star: 5 Points 124">
                <a:extLst>
                  <a:ext uri="{FF2B5EF4-FFF2-40B4-BE49-F238E27FC236}">
                    <a16:creationId xmlns:a16="http://schemas.microsoft.com/office/drawing/2014/main" id="{2162361F-CBB1-42EC-A7FF-F5441A021A06}"/>
                  </a:ext>
                </a:extLst>
              </p:cNvPr>
              <p:cNvSpPr/>
              <p:nvPr/>
            </p:nvSpPr>
            <p:spPr>
              <a:xfrm>
                <a:off x="8283548" y="58723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Star: 5 Points 127">
                <a:extLst>
                  <a:ext uri="{FF2B5EF4-FFF2-40B4-BE49-F238E27FC236}">
                    <a16:creationId xmlns:a16="http://schemas.microsoft.com/office/drawing/2014/main" id="{85D19746-30D4-4A9A-8F8F-B051CA8EC62C}"/>
                  </a:ext>
                </a:extLst>
              </p:cNvPr>
              <p:cNvSpPr/>
              <p:nvPr/>
            </p:nvSpPr>
            <p:spPr>
              <a:xfrm>
                <a:off x="8852376" y="56231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Star: 5 Points 128">
                <a:extLst>
                  <a:ext uri="{FF2B5EF4-FFF2-40B4-BE49-F238E27FC236}">
                    <a16:creationId xmlns:a16="http://schemas.microsoft.com/office/drawing/2014/main" id="{62191CFC-B2B4-4D46-B30D-01E287405036}"/>
                  </a:ext>
                </a:extLst>
              </p:cNvPr>
              <p:cNvSpPr/>
              <p:nvPr/>
            </p:nvSpPr>
            <p:spPr>
              <a:xfrm>
                <a:off x="8155986" y="495953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Star: 5 Points 130">
                <a:extLst>
                  <a:ext uri="{FF2B5EF4-FFF2-40B4-BE49-F238E27FC236}">
                    <a16:creationId xmlns:a16="http://schemas.microsoft.com/office/drawing/2014/main" id="{31AE020E-908C-4218-9D08-E76AB74AFD0D}"/>
                  </a:ext>
                </a:extLst>
              </p:cNvPr>
              <p:cNvSpPr/>
              <p:nvPr/>
            </p:nvSpPr>
            <p:spPr>
              <a:xfrm>
                <a:off x="7066572" y="5734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Star: 5 Points 131">
                <a:extLst>
                  <a:ext uri="{FF2B5EF4-FFF2-40B4-BE49-F238E27FC236}">
                    <a16:creationId xmlns:a16="http://schemas.microsoft.com/office/drawing/2014/main" id="{8C1E0A03-D077-464C-A6EE-5A94E5C60F3D}"/>
                  </a:ext>
                </a:extLst>
              </p:cNvPr>
              <p:cNvSpPr/>
              <p:nvPr/>
            </p:nvSpPr>
            <p:spPr>
              <a:xfrm>
                <a:off x="7339965" y="549477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Star: 5 Points 132">
                <a:extLst>
                  <a:ext uri="{FF2B5EF4-FFF2-40B4-BE49-F238E27FC236}">
                    <a16:creationId xmlns:a16="http://schemas.microsoft.com/office/drawing/2014/main" id="{792A1EED-79ED-4B2A-A02F-E5D812BEE856}"/>
                  </a:ext>
                </a:extLst>
              </p:cNvPr>
              <p:cNvSpPr/>
              <p:nvPr/>
            </p:nvSpPr>
            <p:spPr>
              <a:xfrm>
                <a:off x="7917748" y="542189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Star: 5 Points 133">
                <a:extLst>
                  <a:ext uri="{FF2B5EF4-FFF2-40B4-BE49-F238E27FC236}">
                    <a16:creationId xmlns:a16="http://schemas.microsoft.com/office/drawing/2014/main" id="{5D11FAE8-D126-4304-AC3F-990802A663C7}"/>
                  </a:ext>
                </a:extLst>
              </p:cNvPr>
              <p:cNvSpPr/>
              <p:nvPr/>
            </p:nvSpPr>
            <p:spPr>
              <a:xfrm>
                <a:off x="7702859" y="558112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Star: 5 Points 134">
                <a:extLst>
                  <a:ext uri="{FF2B5EF4-FFF2-40B4-BE49-F238E27FC236}">
                    <a16:creationId xmlns:a16="http://schemas.microsoft.com/office/drawing/2014/main" id="{D59D88A6-0485-4445-BCBB-F4703E219385}"/>
                  </a:ext>
                </a:extLst>
              </p:cNvPr>
              <p:cNvSpPr/>
              <p:nvPr/>
            </p:nvSpPr>
            <p:spPr>
              <a:xfrm>
                <a:off x="8156301" y="566465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Star: 5 Points 135">
                <a:extLst>
                  <a:ext uri="{FF2B5EF4-FFF2-40B4-BE49-F238E27FC236}">
                    <a16:creationId xmlns:a16="http://schemas.microsoft.com/office/drawing/2014/main" id="{CB630A1B-E063-4289-90BC-F62A5A072455}"/>
                  </a:ext>
                </a:extLst>
              </p:cNvPr>
              <p:cNvSpPr/>
              <p:nvPr/>
            </p:nvSpPr>
            <p:spPr>
              <a:xfrm>
                <a:off x="8211453" y="522566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Star: 5 Points 136">
                <a:extLst>
                  <a:ext uri="{FF2B5EF4-FFF2-40B4-BE49-F238E27FC236}">
                    <a16:creationId xmlns:a16="http://schemas.microsoft.com/office/drawing/2014/main" id="{201416D2-4CB8-4836-8A3E-CCCBA0AE3CE4}"/>
                  </a:ext>
                </a:extLst>
              </p:cNvPr>
              <p:cNvSpPr/>
              <p:nvPr/>
            </p:nvSpPr>
            <p:spPr>
              <a:xfrm>
                <a:off x="7973749" y="509136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Star: 5 Points 137">
                <a:extLst>
                  <a:ext uri="{FF2B5EF4-FFF2-40B4-BE49-F238E27FC236}">
                    <a16:creationId xmlns:a16="http://schemas.microsoft.com/office/drawing/2014/main" id="{0182EB9E-116D-4398-8DED-843BB41B9C68}"/>
                  </a:ext>
                </a:extLst>
              </p:cNvPr>
              <p:cNvSpPr/>
              <p:nvPr/>
            </p:nvSpPr>
            <p:spPr>
              <a:xfrm>
                <a:off x="7226844" y="567872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Star: 5 Points 138">
                <a:extLst>
                  <a:ext uri="{FF2B5EF4-FFF2-40B4-BE49-F238E27FC236}">
                    <a16:creationId xmlns:a16="http://schemas.microsoft.com/office/drawing/2014/main" id="{E1A86060-A24E-4B71-8D50-8CFE27F8479C}"/>
                  </a:ext>
                </a:extLst>
              </p:cNvPr>
              <p:cNvSpPr/>
              <p:nvPr/>
            </p:nvSpPr>
            <p:spPr>
              <a:xfrm>
                <a:off x="7198655" y="510078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Star: 5 Points 139">
                <a:extLst>
                  <a:ext uri="{FF2B5EF4-FFF2-40B4-BE49-F238E27FC236}">
                    <a16:creationId xmlns:a16="http://schemas.microsoft.com/office/drawing/2014/main" id="{44D54D33-CB5E-48C5-96F3-F8C899C68AAA}"/>
                  </a:ext>
                </a:extLst>
              </p:cNvPr>
              <p:cNvSpPr/>
              <p:nvPr/>
            </p:nvSpPr>
            <p:spPr>
              <a:xfrm>
                <a:off x="8007137" y="58559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Star: 5 Points 140">
                <a:extLst>
                  <a:ext uri="{FF2B5EF4-FFF2-40B4-BE49-F238E27FC236}">
                    <a16:creationId xmlns:a16="http://schemas.microsoft.com/office/drawing/2014/main" id="{9DD279CB-67EC-4986-B1A3-54E3E75880C0}"/>
                  </a:ext>
                </a:extLst>
              </p:cNvPr>
              <p:cNvSpPr/>
              <p:nvPr/>
            </p:nvSpPr>
            <p:spPr>
              <a:xfrm>
                <a:off x="7704352" y="59449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Star: 5 Points 141">
                <a:extLst>
                  <a:ext uri="{FF2B5EF4-FFF2-40B4-BE49-F238E27FC236}">
                    <a16:creationId xmlns:a16="http://schemas.microsoft.com/office/drawing/2014/main" id="{32E8F09C-ACF2-43EE-9CBC-3356EE2A9988}"/>
                  </a:ext>
                </a:extLst>
              </p:cNvPr>
              <p:cNvSpPr/>
              <p:nvPr/>
            </p:nvSpPr>
            <p:spPr>
              <a:xfrm>
                <a:off x="7448249" y="609675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Star: 5 Points 142">
                <a:extLst>
                  <a:ext uri="{FF2B5EF4-FFF2-40B4-BE49-F238E27FC236}">
                    <a16:creationId xmlns:a16="http://schemas.microsoft.com/office/drawing/2014/main" id="{071197B8-CA58-4D0F-8DC3-0A2FF1B93363}"/>
                  </a:ext>
                </a:extLst>
              </p:cNvPr>
              <p:cNvSpPr/>
              <p:nvPr/>
            </p:nvSpPr>
            <p:spPr>
              <a:xfrm>
                <a:off x="8087251" y="544505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Star: 5 Points 143">
                <a:extLst>
                  <a:ext uri="{FF2B5EF4-FFF2-40B4-BE49-F238E27FC236}">
                    <a16:creationId xmlns:a16="http://schemas.microsoft.com/office/drawing/2014/main" id="{44B43A3F-46BF-4AC9-93A8-64AD903B608F}"/>
                  </a:ext>
                </a:extLst>
              </p:cNvPr>
              <p:cNvSpPr/>
              <p:nvPr/>
            </p:nvSpPr>
            <p:spPr>
              <a:xfrm>
                <a:off x="8374260" y="560137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Star: 5 Points 144">
                <a:extLst>
                  <a:ext uri="{FF2B5EF4-FFF2-40B4-BE49-F238E27FC236}">
                    <a16:creationId xmlns:a16="http://schemas.microsoft.com/office/drawing/2014/main" id="{04B31350-FE02-4F92-A9C8-085905C78EA0}"/>
                  </a:ext>
                </a:extLst>
              </p:cNvPr>
              <p:cNvSpPr/>
              <p:nvPr/>
            </p:nvSpPr>
            <p:spPr>
              <a:xfrm>
                <a:off x="7724048" y="448650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Star: 5 Points 145">
                <a:extLst>
                  <a:ext uri="{FF2B5EF4-FFF2-40B4-BE49-F238E27FC236}">
                    <a16:creationId xmlns:a16="http://schemas.microsoft.com/office/drawing/2014/main" id="{47E4FFBB-EE9C-4DEE-8D79-B643F2ECC839}"/>
                  </a:ext>
                </a:extLst>
              </p:cNvPr>
              <p:cNvSpPr/>
              <p:nvPr/>
            </p:nvSpPr>
            <p:spPr>
              <a:xfrm>
                <a:off x="7498212" y="481593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Star: 5 Points 146">
                <a:extLst>
                  <a:ext uri="{FF2B5EF4-FFF2-40B4-BE49-F238E27FC236}">
                    <a16:creationId xmlns:a16="http://schemas.microsoft.com/office/drawing/2014/main" id="{4971F0E0-A5A7-467A-9087-0AFA75D8CC36}"/>
                  </a:ext>
                </a:extLst>
              </p:cNvPr>
              <p:cNvSpPr/>
              <p:nvPr/>
            </p:nvSpPr>
            <p:spPr>
              <a:xfrm>
                <a:off x="7317512" y="469006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Star: 5 Points 147">
                <a:extLst>
                  <a:ext uri="{FF2B5EF4-FFF2-40B4-BE49-F238E27FC236}">
                    <a16:creationId xmlns:a16="http://schemas.microsoft.com/office/drawing/2014/main" id="{04E3C26C-16DC-47E8-84F9-8A0DE4C2B7C9}"/>
                  </a:ext>
                </a:extLst>
              </p:cNvPr>
              <p:cNvSpPr/>
              <p:nvPr/>
            </p:nvSpPr>
            <p:spPr>
              <a:xfrm>
                <a:off x="7152422" y="490514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Star: 5 Points 148">
                <a:extLst>
                  <a:ext uri="{FF2B5EF4-FFF2-40B4-BE49-F238E27FC236}">
                    <a16:creationId xmlns:a16="http://schemas.microsoft.com/office/drawing/2014/main" id="{938B5CE8-9893-4372-9A98-1627B3A89616}"/>
                  </a:ext>
                </a:extLst>
              </p:cNvPr>
              <p:cNvSpPr/>
              <p:nvPr/>
            </p:nvSpPr>
            <p:spPr>
              <a:xfrm>
                <a:off x="7006583" y="54693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Star: 5 Points 149">
                <a:extLst>
                  <a:ext uri="{FF2B5EF4-FFF2-40B4-BE49-F238E27FC236}">
                    <a16:creationId xmlns:a16="http://schemas.microsoft.com/office/drawing/2014/main" id="{687333A2-D8B7-46E8-85E5-9ED8ADDB9932}"/>
                  </a:ext>
                </a:extLst>
              </p:cNvPr>
              <p:cNvSpPr/>
              <p:nvPr/>
            </p:nvSpPr>
            <p:spPr>
              <a:xfrm>
                <a:off x="8591018" y="592840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Star: 5 Points 150">
                <a:extLst>
                  <a:ext uri="{FF2B5EF4-FFF2-40B4-BE49-F238E27FC236}">
                    <a16:creationId xmlns:a16="http://schemas.microsoft.com/office/drawing/2014/main" id="{74B895DB-9E0E-477A-BD87-44C99CBE4385}"/>
                  </a:ext>
                </a:extLst>
              </p:cNvPr>
              <p:cNvSpPr/>
              <p:nvPr/>
            </p:nvSpPr>
            <p:spPr>
              <a:xfrm>
                <a:off x="8286034" y="608248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Star: 5 Points 151">
                <a:extLst>
                  <a:ext uri="{FF2B5EF4-FFF2-40B4-BE49-F238E27FC236}">
                    <a16:creationId xmlns:a16="http://schemas.microsoft.com/office/drawing/2014/main" id="{CCC8B32F-9691-4F63-9125-84B89BBF40D2}"/>
                  </a:ext>
                </a:extLst>
              </p:cNvPr>
              <p:cNvSpPr/>
              <p:nvPr/>
            </p:nvSpPr>
            <p:spPr>
              <a:xfrm>
                <a:off x="8024858" y="617810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7A25CDD5-40A3-4FE9-8A8A-6CCEF311533E}"/>
                  </a:ext>
                </a:extLst>
              </p:cNvPr>
              <p:cNvSpPr/>
              <p:nvPr/>
            </p:nvSpPr>
            <p:spPr>
              <a:xfrm>
                <a:off x="8711165" y="4597346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Star: 5 Points 153">
                <a:extLst>
                  <a:ext uri="{FF2B5EF4-FFF2-40B4-BE49-F238E27FC236}">
                    <a16:creationId xmlns:a16="http://schemas.microsoft.com/office/drawing/2014/main" id="{358B3F07-2F71-4C23-84E0-80A8ACA9A7F8}"/>
                  </a:ext>
                </a:extLst>
              </p:cNvPr>
              <p:cNvSpPr/>
              <p:nvPr/>
            </p:nvSpPr>
            <p:spPr>
              <a:xfrm>
                <a:off x="7828374" y="473716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C8674975-8481-4EDE-8844-82F44C456878}"/>
                  </a:ext>
                </a:extLst>
              </p:cNvPr>
              <p:cNvSpPr/>
              <p:nvPr/>
            </p:nvSpPr>
            <p:spPr>
              <a:xfrm>
                <a:off x="7924610" y="3976170"/>
                <a:ext cx="1336235" cy="1757836"/>
              </a:xfrm>
              <a:custGeom>
                <a:avLst/>
                <a:gdLst>
                  <a:gd name="connsiteX0" fmla="*/ 0 w 1432560"/>
                  <a:gd name="connsiteY0" fmla="*/ 0 h 1610360"/>
                  <a:gd name="connsiteX1" fmla="*/ 538480 w 1432560"/>
                  <a:gd name="connsiteY1" fmla="*/ 975360 h 1610360"/>
                  <a:gd name="connsiteX2" fmla="*/ 1432560 w 1432560"/>
                  <a:gd name="connsiteY2" fmla="*/ 1610360 h 1610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2560" h="1610360">
                    <a:moveTo>
                      <a:pt x="0" y="0"/>
                    </a:moveTo>
                    <a:cubicBezTo>
                      <a:pt x="149860" y="353483"/>
                      <a:pt x="299720" y="706967"/>
                      <a:pt x="538480" y="975360"/>
                    </a:cubicBezTo>
                    <a:cubicBezTo>
                      <a:pt x="777240" y="1243753"/>
                      <a:pt x="1265767" y="1492673"/>
                      <a:pt x="1432560" y="1610360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8BC038B1-A7C4-4365-B848-CCC9112C486C}"/>
                  </a:ext>
                </a:extLst>
              </p:cNvPr>
              <p:cNvSpPr/>
              <p:nvPr/>
            </p:nvSpPr>
            <p:spPr>
              <a:xfrm>
                <a:off x="8851440" y="4964070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Star: 5 Points 156">
                <a:extLst>
                  <a:ext uri="{FF2B5EF4-FFF2-40B4-BE49-F238E27FC236}">
                    <a16:creationId xmlns:a16="http://schemas.microsoft.com/office/drawing/2014/main" id="{0BEF3C21-FD0F-4DAF-A725-B294B57B7A38}"/>
                  </a:ext>
                </a:extLst>
              </p:cNvPr>
              <p:cNvSpPr/>
              <p:nvPr/>
            </p:nvSpPr>
            <p:spPr>
              <a:xfrm>
                <a:off x="7717983" y="426315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Star: 5 Points 157">
                <a:extLst>
                  <a:ext uri="{FF2B5EF4-FFF2-40B4-BE49-F238E27FC236}">
                    <a16:creationId xmlns:a16="http://schemas.microsoft.com/office/drawing/2014/main" id="{4337E44B-0FE9-41D1-BE9E-E702DB2F3B2A}"/>
                  </a:ext>
                </a:extLst>
              </p:cNvPr>
              <p:cNvSpPr/>
              <p:nvPr/>
            </p:nvSpPr>
            <p:spPr>
              <a:xfrm>
                <a:off x="7218972" y="58864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Star: 5 Points 158">
                <a:extLst>
                  <a:ext uri="{FF2B5EF4-FFF2-40B4-BE49-F238E27FC236}">
                    <a16:creationId xmlns:a16="http://schemas.microsoft.com/office/drawing/2014/main" id="{E20A822E-679A-4FDF-B7C9-A8980C2E2877}"/>
                  </a:ext>
                </a:extLst>
              </p:cNvPr>
              <p:cNvSpPr/>
              <p:nvPr/>
            </p:nvSpPr>
            <p:spPr>
              <a:xfrm>
                <a:off x="7549368" y="576362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23D5ACD-CFB9-499D-AD16-7E1D3FC73A83}"/>
                  </a:ext>
                </a:extLst>
              </p:cNvPr>
              <p:cNvSpPr/>
              <p:nvPr/>
            </p:nvSpPr>
            <p:spPr>
              <a:xfrm>
                <a:off x="7816966" y="4113414"/>
                <a:ext cx="1518920" cy="1590040"/>
              </a:xfrm>
              <a:custGeom>
                <a:avLst/>
                <a:gdLst>
                  <a:gd name="connsiteX0" fmla="*/ 330200 w 1518920"/>
                  <a:gd name="connsiteY0" fmla="*/ 0 h 1590040"/>
                  <a:gd name="connsiteX1" fmla="*/ 330200 w 1518920"/>
                  <a:gd name="connsiteY1" fmla="*/ 0 h 1590040"/>
                  <a:gd name="connsiteX2" fmla="*/ 289560 w 1518920"/>
                  <a:gd name="connsiteY2" fmla="*/ 66040 h 1590040"/>
                  <a:gd name="connsiteX3" fmla="*/ 254000 w 1518920"/>
                  <a:gd name="connsiteY3" fmla="*/ 111760 h 1590040"/>
                  <a:gd name="connsiteX4" fmla="*/ 223520 w 1518920"/>
                  <a:gd name="connsiteY4" fmla="*/ 172720 h 1590040"/>
                  <a:gd name="connsiteX5" fmla="*/ 182880 w 1518920"/>
                  <a:gd name="connsiteY5" fmla="*/ 223520 h 1590040"/>
                  <a:gd name="connsiteX6" fmla="*/ 157480 w 1518920"/>
                  <a:gd name="connsiteY6" fmla="*/ 274320 h 1590040"/>
                  <a:gd name="connsiteX7" fmla="*/ 96520 w 1518920"/>
                  <a:gd name="connsiteY7" fmla="*/ 381000 h 1590040"/>
                  <a:gd name="connsiteX8" fmla="*/ 71120 w 1518920"/>
                  <a:gd name="connsiteY8" fmla="*/ 436880 h 1590040"/>
                  <a:gd name="connsiteX9" fmla="*/ 40640 w 1518920"/>
                  <a:gd name="connsiteY9" fmla="*/ 482600 h 1590040"/>
                  <a:gd name="connsiteX10" fmla="*/ 25400 w 1518920"/>
                  <a:gd name="connsiteY10" fmla="*/ 528320 h 1590040"/>
                  <a:gd name="connsiteX11" fmla="*/ 5080 w 1518920"/>
                  <a:gd name="connsiteY11" fmla="*/ 604520 h 1590040"/>
                  <a:gd name="connsiteX12" fmla="*/ 0 w 1518920"/>
                  <a:gd name="connsiteY12" fmla="*/ 635000 h 1590040"/>
                  <a:gd name="connsiteX13" fmla="*/ 15240 w 1518920"/>
                  <a:gd name="connsiteY13" fmla="*/ 741680 h 1590040"/>
                  <a:gd name="connsiteX14" fmla="*/ 20320 w 1518920"/>
                  <a:gd name="connsiteY14" fmla="*/ 762000 h 1590040"/>
                  <a:gd name="connsiteX15" fmla="*/ 55880 w 1518920"/>
                  <a:gd name="connsiteY15" fmla="*/ 822960 h 1590040"/>
                  <a:gd name="connsiteX16" fmla="*/ 60960 w 1518920"/>
                  <a:gd name="connsiteY16" fmla="*/ 843280 h 1590040"/>
                  <a:gd name="connsiteX17" fmla="*/ 101600 w 1518920"/>
                  <a:gd name="connsiteY17" fmla="*/ 878840 h 1590040"/>
                  <a:gd name="connsiteX18" fmla="*/ 132080 w 1518920"/>
                  <a:gd name="connsiteY18" fmla="*/ 909320 h 1590040"/>
                  <a:gd name="connsiteX19" fmla="*/ 167640 w 1518920"/>
                  <a:gd name="connsiteY19" fmla="*/ 929640 h 1590040"/>
                  <a:gd name="connsiteX20" fmla="*/ 289560 w 1518920"/>
                  <a:gd name="connsiteY20" fmla="*/ 949960 h 1590040"/>
                  <a:gd name="connsiteX21" fmla="*/ 411480 w 1518920"/>
                  <a:gd name="connsiteY21" fmla="*/ 939800 h 1590040"/>
                  <a:gd name="connsiteX22" fmla="*/ 436880 w 1518920"/>
                  <a:gd name="connsiteY22" fmla="*/ 929640 h 1590040"/>
                  <a:gd name="connsiteX23" fmla="*/ 472440 w 1518920"/>
                  <a:gd name="connsiteY23" fmla="*/ 924560 h 1590040"/>
                  <a:gd name="connsiteX24" fmla="*/ 497840 w 1518920"/>
                  <a:gd name="connsiteY24" fmla="*/ 919480 h 1590040"/>
                  <a:gd name="connsiteX25" fmla="*/ 574040 w 1518920"/>
                  <a:gd name="connsiteY25" fmla="*/ 929640 h 1590040"/>
                  <a:gd name="connsiteX26" fmla="*/ 589280 w 1518920"/>
                  <a:gd name="connsiteY26" fmla="*/ 944880 h 1590040"/>
                  <a:gd name="connsiteX27" fmla="*/ 604520 w 1518920"/>
                  <a:gd name="connsiteY27" fmla="*/ 955040 h 1590040"/>
                  <a:gd name="connsiteX28" fmla="*/ 624840 w 1518920"/>
                  <a:gd name="connsiteY28" fmla="*/ 1000760 h 1590040"/>
                  <a:gd name="connsiteX29" fmla="*/ 645160 w 1518920"/>
                  <a:gd name="connsiteY29" fmla="*/ 1051560 h 1590040"/>
                  <a:gd name="connsiteX30" fmla="*/ 640080 w 1518920"/>
                  <a:gd name="connsiteY30" fmla="*/ 1244600 h 1590040"/>
                  <a:gd name="connsiteX31" fmla="*/ 629920 w 1518920"/>
                  <a:gd name="connsiteY31" fmla="*/ 1275080 h 1590040"/>
                  <a:gd name="connsiteX32" fmla="*/ 614680 w 1518920"/>
                  <a:gd name="connsiteY32" fmla="*/ 1320800 h 1590040"/>
                  <a:gd name="connsiteX33" fmla="*/ 609600 w 1518920"/>
                  <a:gd name="connsiteY33" fmla="*/ 1346200 h 1590040"/>
                  <a:gd name="connsiteX34" fmla="*/ 599440 w 1518920"/>
                  <a:gd name="connsiteY34" fmla="*/ 1376680 h 1590040"/>
                  <a:gd name="connsiteX35" fmla="*/ 609600 w 1518920"/>
                  <a:gd name="connsiteY35" fmla="*/ 1457960 h 1590040"/>
                  <a:gd name="connsiteX36" fmla="*/ 640080 w 1518920"/>
                  <a:gd name="connsiteY36" fmla="*/ 1488440 h 1590040"/>
                  <a:gd name="connsiteX37" fmla="*/ 660400 w 1518920"/>
                  <a:gd name="connsiteY37" fmla="*/ 1513840 h 1590040"/>
                  <a:gd name="connsiteX38" fmla="*/ 690880 w 1518920"/>
                  <a:gd name="connsiteY38" fmla="*/ 1524000 h 1590040"/>
                  <a:gd name="connsiteX39" fmla="*/ 721360 w 1518920"/>
                  <a:gd name="connsiteY39" fmla="*/ 1544320 h 1590040"/>
                  <a:gd name="connsiteX40" fmla="*/ 736600 w 1518920"/>
                  <a:gd name="connsiteY40" fmla="*/ 1549400 h 1590040"/>
                  <a:gd name="connsiteX41" fmla="*/ 772160 w 1518920"/>
                  <a:gd name="connsiteY41" fmla="*/ 1564640 h 1590040"/>
                  <a:gd name="connsiteX42" fmla="*/ 792480 w 1518920"/>
                  <a:gd name="connsiteY42" fmla="*/ 1569720 h 1590040"/>
                  <a:gd name="connsiteX43" fmla="*/ 817880 w 1518920"/>
                  <a:gd name="connsiteY43" fmla="*/ 1579880 h 1590040"/>
                  <a:gd name="connsiteX44" fmla="*/ 853440 w 1518920"/>
                  <a:gd name="connsiteY44" fmla="*/ 1590040 h 1590040"/>
                  <a:gd name="connsiteX45" fmla="*/ 1031240 w 1518920"/>
                  <a:gd name="connsiteY45" fmla="*/ 1584960 h 1590040"/>
                  <a:gd name="connsiteX46" fmla="*/ 1061720 w 1518920"/>
                  <a:gd name="connsiteY46" fmla="*/ 1574800 h 1590040"/>
                  <a:gd name="connsiteX47" fmla="*/ 1153160 w 1518920"/>
                  <a:gd name="connsiteY47" fmla="*/ 1554480 h 1590040"/>
                  <a:gd name="connsiteX48" fmla="*/ 1219200 w 1518920"/>
                  <a:gd name="connsiteY48" fmla="*/ 1524000 h 1590040"/>
                  <a:gd name="connsiteX49" fmla="*/ 1244600 w 1518920"/>
                  <a:gd name="connsiteY49" fmla="*/ 1513840 h 1590040"/>
                  <a:gd name="connsiteX50" fmla="*/ 1259840 w 1518920"/>
                  <a:gd name="connsiteY50" fmla="*/ 1503680 h 1590040"/>
                  <a:gd name="connsiteX51" fmla="*/ 1315720 w 1518920"/>
                  <a:gd name="connsiteY51" fmla="*/ 1483360 h 1590040"/>
                  <a:gd name="connsiteX52" fmla="*/ 1366520 w 1518920"/>
                  <a:gd name="connsiteY52" fmla="*/ 1463040 h 1590040"/>
                  <a:gd name="connsiteX53" fmla="*/ 1437640 w 1518920"/>
                  <a:gd name="connsiteY53" fmla="*/ 1447800 h 1590040"/>
                  <a:gd name="connsiteX54" fmla="*/ 1488440 w 1518920"/>
                  <a:gd name="connsiteY54" fmla="*/ 1432560 h 1590040"/>
                  <a:gd name="connsiteX55" fmla="*/ 1518920 w 1518920"/>
                  <a:gd name="connsiteY55" fmla="*/ 1422400 h 159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518920" h="1590040">
                    <a:moveTo>
                      <a:pt x="330200" y="0"/>
                    </a:moveTo>
                    <a:lnTo>
                      <a:pt x="330200" y="0"/>
                    </a:lnTo>
                    <a:cubicBezTo>
                      <a:pt x="316653" y="22013"/>
                      <a:pt x="304121" y="44684"/>
                      <a:pt x="289560" y="66040"/>
                    </a:cubicBezTo>
                    <a:cubicBezTo>
                      <a:pt x="278684" y="81992"/>
                      <a:pt x="264162" y="95344"/>
                      <a:pt x="254000" y="111760"/>
                    </a:cubicBezTo>
                    <a:cubicBezTo>
                      <a:pt x="242042" y="131077"/>
                      <a:pt x="235717" y="153553"/>
                      <a:pt x="223520" y="172720"/>
                    </a:cubicBezTo>
                    <a:cubicBezTo>
                      <a:pt x="211878" y="191015"/>
                      <a:pt x="194698" y="205338"/>
                      <a:pt x="182880" y="223520"/>
                    </a:cubicBezTo>
                    <a:cubicBezTo>
                      <a:pt x="172562" y="239393"/>
                      <a:pt x="166583" y="257720"/>
                      <a:pt x="157480" y="274320"/>
                    </a:cubicBezTo>
                    <a:cubicBezTo>
                      <a:pt x="137787" y="310231"/>
                      <a:pt x="113468" y="343715"/>
                      <a:pt x="96520" y="381000"/>
                    </a:cubicBezTo>
                    <a:cubicBezTo>
                      <a:pt x="88053" y="399627"/>
                      <a:pt x="80980" y="418952"/>
                      <a:pt x="71120" y="436880"/>
                    </a:cubicBezTo>
                    <a:cubicBezTo>
                      <a:pt x="62293" y="452929"/>
                      <a:pt x="48831" y="466217"/>
                      <a:pt x="40640" y="482600"/>
                    </a:cubicBezTo>
                    <a:cubicBezTo>
                      <a:pt x="33456" y="496968"/>
                      <a:pt x="30192" y="512987"/>
                      <a:pt x="25400" y="528320"/>
                    </a:cubicBezTo>
                    <a:cubicBezTo>
                      <a:pt x="19544" y="547060"/>
                      <a:pt x="9010" y="586180"/>
                      <a:pt x="5080" y="604520"/>
                    </a:cubicBezTo>
                    <a:cubicBezTo>
                      <a:pt x="2922" y="614592"/>
                      <a:pt x="1693" y="624840"/>
                      <a:pt x="0" y="635000"/>
                    </a:cubicBezTo>
                    <a:cubicBezTo>
                      <a:pt x="9608" y="798339"/>
                      <a:pt x="-8888" y="677338"/>
                      <a:pt x="15240" y="741680"/>
                    </a:cubicBezTo>
                    <a:cubicBezTo>
                      <a:pt x="17691" y="748217"/>
                      <a:pt x="17198" y="755755"/>
                      <a:pt x="20320" y="762000"/>
                    </a:cubicBezTo>
                    <a:cubicBezTo>
                      <a:pt x="30840" y="783041"/>
                      <a:pt x="55880" y="822960"/>
                      <a:pt x="55880" y="822960"/>
                    </a:cubicBezTo>
                    <a:cubicBezTo>
                      <a:pt x="57573" y="829733"/>
                      <a:pt x="57496" y="837218"/>
                      <a:pt x="60960" y="843280"/>
                    </a:cubicBezTo>
                    <a:cubicBezTo>
                      <a:pt x="65783" y="851719"/>
                      <a:pt x="97884" y="875867"/>
                      <a:pt x="101600" y="878840"/>
                    </a:cubicBezTo>
                    <a:cubicBezTo>
                      <a:pt x="116501" y="908643"/>
                      <a:pt x="103632" y="893064"/>
                      <a:pt x="132080" y="909320"/>
                    </a:cubicBezTo>
                    <a:cubicBezTo>
                      <a:pt x="144307" y="916307"/>
                      <a:pt x="153412" y="925896"/>
                      <a:pt x="167640" y="929640"/>
                    </a:cubicBezTo>
                    <a:cubicBezTo>
                      <a:pt x="220978" y="943676"/>
                      <a:pt x="240530" y="944512"/>
                      <a:pt x="289560" y="949960"/>
                    </a:cubicBezTo>
                    <a:cubicBezTo>
                      <a:pt x="330200" y="946573"/>
                      <a:pt x="371082" y="945372"/>
                      <a:pt x="411480" y="939800"/>
                    </a:cubicBezTo>
                    <a:cubicBezTo>
                      <a:pt x="420513" y="938554"/>
                      <a:pt x="428033" y="931852"/>
                      <a:pt x="436880" y="929640"/>
                    </a:cubicBezTo>
                    <a:cubicBezTo>
                      <a:pt x="448496" y="926736"/>
                      <a:pt x="460629" y="926528"/>
                      <a:pt x="472440" y="924560"/>
                    </a:cubicBezTo>
                    <a:cubicBezTo>
                      <a:pt x="480957" y="923141"/>
                      <a:pt x="489373" y="921173"/>
                      <a:pt x="497840" y="919480"/>
                    </a:cubicBezTo>
                    <a:cubicBezTo>
                      <a:pt x="523240" y="922867"/>
                      <a:pt x="549350" y="922782"/>
                      <a:pt x="574040" y="929640"/>
                    </a:cubicBezTo>
                    <a:cubicBezTo>
                      <a:pt x="580962" y="931563"/>
                      <a:pt x="583761" y="940281"/>
                      <a:pt x="589280" y="944880"/>
                    </a:cubicBezTo>
                    <a:cubicBezTo>
                      <a:pt x="593970" y="948789"/>
                      <a:pt x="599440" y="951653"/>
                      <a:pt x="604520" y="955040"/>
                    </a:cubicBezTo>
                    <a:cubicBezTo>
                      <a:pt x="629531" y="1005062"/>
                      <a:pt x="598895" y="942384"/>
                      <a:pt x="624840" y="1000760"/>
                    </a:cubicBezTo>
                    <a:cubicBezTo>
                      <a:pt x="644773" y="1045608"/>
                      <a:pt x="625558" y="992754"/>
                      <a:pt x="645160" y="1051560"/>
                    </a:cubicBezTo>
                    <a:cubicBezTo>
                      <a:pt x="656722" y="1132495"/>
                      <a:pt x="655215" y="1104600"/>
                      <a:pt x="640080" y="1244600"/>
                    </a:cubicBezTo>
                    <a:cubicBezTo>
                      <a:pt x="638929" y="1255248"/>
                      <a:pt x="632738" y="1264748"/>
                      <a:pt x="629920" y="1275080"/>
                    </a:cubicBezTo>
                    <a:cubicBezTo>
                      <a:pt x="618103" y="1318410"/>
                      <a:pt x="633308" y="1283544"/>
                      <a:pt x="614680" y="1320800"/>
                    </a:cubicBezTo>
                    <a:cubicBezTo>
                      <a:pt x="612987" y="1329267"/>
                      <a:pt x="611872" y="1337870"/>
                      <a:pt x="609600" y="1346200"/>
                    </a:cubicBezTo>
                    <a:cubicBezTo>
                      <a:pt x="606782" y="1356532"/>
                      <a:pt x="599440" y="1365970"/>
                      <a:pt x="599440" y="1376680"/>
                    </a:cubicBezTo>
                    <a:cubicBezTo>
                      <a:pt x="599440" y="1403984"/>
                      <a:pt x="600269" y="1432300"/>
                      <a:pt x="609600" y="1457960"/>
                    </a:cubicBezTo>
                    <a:cubicBezTo>
                      <a:pt x="614510" y="1471463"/>
                      <a:pt x="630415" y="1477808"/>
                      <a:pt x="640080" y="1488440"/>
                    </a:cubicBezTo>
                    <a:cubicBezTo>
                      <a:pt x="647374" y="1496463"/>
                      <a:pt x="651517" y="1507622"/>
                      <a:pt x="660400" y="1513840"/>
                    </a:cubicBezTo>
                    <a:cubicBezTo>
                      <a:pt x="669174" y="1519982"/>
                      <a:pt x="681301" y="1519211"/>
                      <a:pt x="690880" y="1524000"/>
                    </a:cubicBezTo>
                    <a:cubicBezTo>
                      <a:pt x="701802" y="1529461"/>
                      <a:pt x="710686" y="1538390"/>
                      <a:pt x="721360" y="1544320"/>
                    </a:cubicBezTo>
                    <a:cubicBezTo>
                      <a:pt x="726041" y="1546921"/>
                      <a:pt x="731628" y="1547411"/>
                      <a:pt x="736600" y="1549400"/>
                    </a:cubicBezTo>
                    <a:cubicBezTo>
                      <a:pt x="748574" y="1554189"/>
                      <a:pt x="760040" y="1560233"/>
                      <a:pt x="772160" y="1564640"/>
                    </a:cubicBezTo>
                    <a:cubicBezTo>
                      <a:pt x="778721" y="1567026"/>
                      <a:pt x="785856" y="1567512"/>
                      <a:pt x="792480" y="1569720"/>
                    </a:cubicBezTo>
                    <a:cubicBezTo>
                      <a:pt x="801131" y="1572604"/>
                      <a:pt x="809342" y="1576678"/>
                      <a:pt x="817880" y="1579880"/>
                    </a:cubicBezTo>
                    <a:cubicBezTo>
                      <a:pt x="832456" y="1585346"/>
                      <a:pt x="837427" y="1586037"/>
                      <a:pt x="853440" y="1590040"/>
                    </a:cubicBezTo>
                    <a:cubicBezTo>
                      <a:pt x="912707" y="1588347"/>
                      <a:pt x="972107" y="1589287"/>
                      <a:pt x="1031240" y="1584960"/>
                    </a:cubicBezTo>
                    <a:cubicBezTo>
                      <a:pt x="1041921" y="1584178"/>
                      <a:pt x="1051295" y="1577253"/>
                      <a:pt x="1061720" y="1574800"/>
                    </a:cubicBezTo>
                    <a:cubicBezTo>
                      <a:pt x="1111175" y="1563164"/>
                      <a:pt x="1111478" y="1569366"/>
                      <a:pt x="1153160" y="1554480"/>
                    </a:cubicBezTo>
                    <a:cubicBezTo>
                      <a:pt x="1187686" y="1542149"/>
                      <a:pt x="1187292" y="1538503"/>
                      <a:pt x="1219200" y="1524000"/>
                    </a:cubicBezTo>
                    <a:cubicBezTo>
                      <a:pt x="1227502" y="1520227"/>
                      <a:pt x="1236444" y="1517918"/>
                      <a:pt x="1244600" y="1513840"/>
                    </a:cubicBezTo>
                    <a:cubicBezTo>
                      <a:pt x="1250061" y="1511110"/>
                      <a:pt x="1254379" y="1506410"/>
                      <a:pt x="1259840" y="1503680"/>
                    </a:cubicBezTo>
                    <a:cubicBezTo>
                      <a:pt x="1282053" y="1492574"/>
                      <a:pt x="1292011" y="1492844"/>
                      <a:pt x="1315720" y="1483360"/>
                    </a:cubicBezTo>
                    <a:cubicBezTo>
                      <a:pt x="1350756" y="1469346"/>
                      <a:pt x="1321591" y="1474272"/>
                      <a:pt x="1366520" y="1463040"/>
                    </a:cubicBezTo>
                    <a:cubicBezTo>
                      <a:pt x="1390041" y="1457160"/>
                      <a:pt x="1414119" y="1453680"/>
                      <a:pt x="1437640" y="1447800"/>
                    </a:cubicBezTo>
                    <a:cubicBezTo>
                      <a:pt x="1454791" y="1443512"/>
                      <a:pt x="1471358" y="1437115"/>
                      <a:pt x="1488440" y="1432560"/>
                    </a:cubicBezTo>
                    <a:cubicBezTo>
                      <a:pt x="1518711" y="1424488"/>
                      <a:pt x="1507035" y="1434285"/>
                      <a:pt x="1518920" y="1422400"/>
                    </a:cubicBezTo>
                  </a:path>
                </a:pathLst>
              </a:custGeom>
              <a:noFill/>
              <a:ln w="15875" cap="flat" cmpd="sng" algn="ctr">
                <a:solidFill>
                  <a:srgbClr val="00B050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Star: 5 Points 160">
                <a:extLst>
                  <a:ext uri="{FF2B5EF4-FFF2-40B4-BE49-F238E27FC236}">
                    <a16:creationId xmlns:a16="http://schemas.microsoft.com/office/drawing/2014/main" id="{835CE0AF-E0BB-4026-AD37-6F6D7EEF9C86}"/>
                  </a:ext>
                </a:extLst>
              </p:cNvPr>
              <p:cNvSpPr/>
              <p:nvPr/>
            </p:nvSpPr>
            <p:spPr>
              <a:xfrm>
                <a:off x="7545804" y="537750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BD15A9D-62ED-41DA-AAA1-56B055BD7DF5}"/>
                  </a:ext>
                </a:extLst>
              </p:cNvPr>
              <p:cNvSpPr txBox="1"/>
              <p:nvPr/>
            </p:nvSpPr>
            <p:spPr>
              <a:xfrm>
                <a:off x="8498988" y="6117999"/>
                <a:ext cx="11785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Informative Region</a:t>
                </a:r>
              </a:p>
            </p:txBody>
          </p:sp>
          <p:sp>
            <p:nvSpPr>
              <p:cNvPr id="163" name="Star: 5 Points 162">
                <a:extLst>
                  <a:ext uri="{FF2B5EF4-FFF2-40B4-BE49-F238E27FC236}">
                    <a16:creationId xmlns:a16="http://schemas.microsoft.com/office/drawing/2014/main" id="{BB851FF9-C725-4415-B497-FEE303DE6881}"/>
                  </a:ext>
                </a:extLst>
              </p:cNvPr>
              <p:cNvSpPr/>
              <p:nvPr/>
            </p:nvSpPr>
            <p:spPr>
              <a:xfrm>
                <a:off x="7487695" y="440465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4410AB28-88F4-446E-8354-10F39EA80BA1}"/>
              </a:ext>
            </a:extLst>
          </p:cNvPr>
          <p:cNvSpPr/>
          <p:nvPr/>
        </p:nvSpPr>
        <p:spPr>
          <a:xfrm>
            <a:off x="5580287" y="2080358"/>
            <a:ext cx="3706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EA9A6F4B-3EB2-4D86-9FD8-D0D052CEEEF4}"/>
              </a:ext>
            </a:extLst>
          </p:cNvPr>
          <p:cNvSpPr/>
          <p:nvPr/>
        </p:nvSpPr>
        <p:spPr>
          <a:xfrm>
            <a:off x="8293233" y="2062803"/>
            <a:ext cx="37061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</a:t>
            </a:r>
            <a:endParaRPr lang="en-US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C2409E32-4F5D-465D-808B-BC4F088ECEA6}"/>
              </a:ext>
            </a:extLst>
          </p:cNvPr>
          <p:cNvSpPr/>
          <p:nvPr/>
        </p:nvSpPr>
        <p:spPr>
          <a:xfrm>
            <a:off x="6713816" y="2497019"/>
            <a:ext cx="125587" cy="156467"/>
          </a:xfrm>
          <a:prstGeom prst="ellipse">
            <a:avLst/>
          </a:prstGeom>
          <a:solidFill>
            <a:srgbClr val="AFDD7D"/>
          </a:solidFill>
          <a:ln w="12700" cap="flat" cmpd="sng" algn="ctr">
            <a:solidFill>
              <a:srgbClr val="70AD47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C1882B5E-8570-4469-A25B-7A2346264020}"/>
              </a:ext>
            </a:extLst>
          </p:cNvPr>
          <p:cNvSpPr txBox="1"/>
          <p:nvPr/>
        </p:nvSpPr>
        <p:spPr>
          <a:xfrm>
            <a:off x="7949972" y="2631375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Expected decision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boundary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B4FC215A-E7EF-48E9-8948-22CD5352E033}"/>
              </a:ext>
            </a:extLst>
          </p:cNvPr>
          <p:cNvCxnSpPr>
            <a:cxnSpLocks/>
            <a:endCxn id="215" idx="2"/>
          </p:cNvCxnSpPr>
          <p:nvPr/>
        </p:nvCxnSpPr>
        <p:spPr>
          <a:xfrm flipV="1">
            <a:off x="8097842" y="3031485"/>
            <a:ext cx="426967" cy="20343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653970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5F175E-3E4D-478F-A258-7738292C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(SIMPOR)</a:t>
            </a:r>
            <a:br>
              <a:rPr lang="en-US" dirty="0"/>
            </a:br>
            <a:r>
              <a:rPr lang="en-US" dirty="0"/>
              <a:t>How to generate synthetic data?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F05195-F358-434E-A992-26E4A6C74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01" y="1436851"/>
            <a:ext cx="5836420" cy="3314074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1600" dirty="0"/>
              <a:t>A simple way to balance this region and keep data topology: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resampling minority samples (duplicate samples)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but overfitting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24</a:t>
            </a:fld>
            <a:endParaRPr lang="en" kern="0" dirty="0">
              <a:solidFill>
                <a:srgbClr val="FFFFFF"/>
              </a:solidFill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67B8A2B-E1CB-483C-8911-06F3D747C716}"/>
              </a:ext>
            </a:extLst>
          </p:cNvPr>
          <p:cNvGrpSpPr/>
          <p:nvPr/>
        </p:nvGrpSpPr>
        <p:grpSpPr>
          <a:xfrm>
            <a:off x="5768539" y="1582442"/>
            <a:ext cx="2670933" cy="2704998"/>
            <a:chOff x="7006583" y="3883341"/>
            <a:chExt cx="2670933" cy="2704998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88997F1-B9F2-48CE-BDA3-F0D20079B052}"/>
                </a:ext>
              </a:extLst>
            </p:cNvPr>
            <p:cNvSpPr/>
            <p:nvPr/>
          </p:nvSpPr>
          <p:spPr>
            <a:xfrm rot="19756002">
              <a:off x="7855392" y="3883341"/>
              <a:ext cx="1011324" cy="2704998"/>
            </a:xfrm>
            <a:prstGeom prst="ellipse">
              <a:avLst/>
            </a:prstGeom>
            <a:solidFill>
              <a:srgbClr val="4472C4">
                <a:lumMod val="75000"/>
                <a:alpha val="16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EE9FF301-6D63-4AD6-AF35-2E640AA1DB26}"/>
                </a:ext>
              </a:extLst>
            </p:cNvPr>
            <p:cNvGrpSpPr/>
            <p:nvPr/>
          </p:nvGrpSpPr>
          <p:grpSpPr>
            <a:xfrm>
              <a:off x="7006583" y="3976170"/>
              <a:ext cx="2670933" cy="2388050"/>
              <a:chOff x="7006583" y="3976170"/>
              <a:chExt cx="2670933" cy="2388050"/>
            </a:xfrm>
          </p:grpSpPr>
          <p:sp>
            <p:nvSpPr>
              <p:cNvPr id="94" name="Star: 5 Points 93">
                <a:extLst>
                  <a:ext uri="{FF2B5EF4-FFF2-40B4-BE49-F238E27FC236}">
                    <a16:creationId xmlns:a16="http://schemas.microsoft.com/office/drawing/2014/main" id="{96F57756-8122-4BAD-9671-E2B7E867D1DE}"/>
                  </a:ext>
                </a:extLst>
              </p:cNvPr>
              <p:cNvSpPr/>
              <p:nvPr/>
            </p:nvSpPr>
            <p:spPr>
              <a:xfrm>
                <a:off x="7666492" y="484815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Star: 5 Points 94">
                <a:extLst>
                  <a:ext uri="{FF2B5EF4-FFF2-40B4-BE49-F238E27FC236}">
                    <a16:creationId xmlns:a16="http://schemas.microsoft.com/office/drawing/2014/main" id="{05F550BB-19B9-47A9-A555-54030733E82B}"/>
                  </a:ext>
                </a:extLst>
              </p:cNvPr>
              <p:cNvSpPr/>
              <p:nvPr/>
            </p:nvSpPr>
            <p:spPr>
              <a:xfrm>
                <a:off x="7437722" y="521353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Star: 5 Points 95">
                <a:extLst>
                  <a:ext uri="{FF2B5EF4-FFF2-40B4-BE49-F238E27FC236}">
                    <a16:creationId xmlns:a16="http://schemas.microsoft.com/office/drawing/2014/main" id="{A8A4E92D-8C4F-4920-A09C-8F849D6A653C}"/>
                  </a:ext>
                </a:extLst>
              </p:cNvPr>
              <p:cNvSpPr/>
              <p:nvPr/>
            </p:nvSpPr>
            <p:spPr>
              <a:xfrm>
                <a:off x="7546092" y="503161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Star: 5 Points 96">
                <a:extLst>
                  <a:ext uri="{FF2B5EF4-FFF2-40B4-BE49-F238E27FC236}">
                    <a16:creationId xmlns:a16="http://schemas.microsoft.com/office/drawing/2014/main" id="{85D84B9C-BBE4-4BFA-84C6-894E533AE81B}"/>
                  </a:ext>
                </a:extLst>
              </p:cNvPr>
              <p:cNvSpPr/>
              <p:nvPr/>
            </p:nvSpPr>
            <p:spPr>
              <a:xfrm>
                <a:off x="7563310" y="555133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Star: 5 Points 97">
                <a:extLst>
                  <a:ext uri="{FF2B5EF4-FFF2-40B4-BE49-F238E27FC236}">
                    <a16:creationId xmlns:a16="http://schemas.microsoft.com/office/drawing/2014/main" id="{EC8A0F5E-C313-432D-8986-9D7ADDA51C7B}"/>
                  </a:ext>
                </a:extLst>
              </p:cNvPr>
              <p:cNvSpPr/>
              <p:nvPr/>
            </p:nvSpPr>
            <p:spPr>
              <a:xfrm>
                <a:off x="7688897" y="5370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Star: 5 Points 98">
                <a:extLst>
                  <a:ext uri="{FF2B5EF4-FFF2-40B4-BE49-F238E27FC236}">
                    <a16:creationId xmlns:a16="http://schemas.microsoft.com/office/drawing/2014/main" id="{BB4155D4-FC45-4982-A712-F225391B7F0C}"/>
                  </a:ext>
                </a:extLst>
              </p:cNvPr>
              <p:cNvSpPr/>
              <p:nvPr/>
            </p:nvSpPr>
            <p:spPr>
              <a:xfrm>
                <a:off x="7583239" y="457979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Star: 5 Points 99">
                <a:extLst>
                  <a:ext uri="{FF2B5EF4-FFF2-40B4-BE49-F238E27FC236}">
                    <a16:creationId xmlns:a16="http://schemas.microsoft.com/office/drawing/2014/main" id="{CD61227B-4688-49D2-9AA9-70E4A8E7E83C}"/>
                  </a:ext>
                </a:extLst>
              </p:cNvPr>
              <p:cNvSpPr/>
              <p:nvPr/>
            </p:nvSpPr>
            <p:spPr>
              <a:xfrm>
                <a:off x="7956278" y="563267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Star: 5 Points 100">
                <a:extLst>
                  <a:ext uri="{FF2B5EF4-FFF2-40B4-BE49-F238E27FC236}">
                    <a16:creationId xmlns:a16="http://schemas.microsoft.com/office/drawing/2014/main" id="{CFBF3397-34C7-4F7B-9D92-2AFC30D1F741}"/>
                  </a:ext>
                </a:extLst>
              </p:cNvPr>
              <p:cNvSpPr/>
              <p:nvPr/>
            </p:nvSpPr>
            <p:spPr>
              <a:xfrm>
                <a:off x="7353660" y="491019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Star: 5 Points 101">
                <a:extLst>
                  <a:ext uri="{FF2B5EF4-FFF2-40B4-BE49-F238E27FC236}">
                    <a16:creationId xmlns:a16="http://schemas.microsoft.com/office/drawing/2014/main" id="{8F6E81C9-40BF-4104-85F3-62FD89EB97E8}"/>
                  </a:ext>
                </a:extLst>
              </p:cNvPr>
              <p:cNvSpPr/>
              <p:nvPr/>
            </p:nvSpPr>
            <p:spPr>
              <a:xfrm>
                <a:off x="7060633" y="524182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Star: 5 Points 102">
                <a:extLst>
                  <a:ext uri="{FF2B5EF4-FFF2-40B4-BE49-F238E27FC236}">
                    <a16:creationId xmlns:a16="http://schemas.microsoft.com/office/drawing/2014/main" id="{70E9E715-7468-4569-BB16-49BC641DCB62}"/>
                  </a:ext>
                </a:extLst>
              </p:cNvPr>
              <p:cNvSpPr/>
              <p:nvPr/>
            </p:nvSpPr>
            <p:spPr>
              <a:xfrm>
                <a:off x="7366826" y="53321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Star: 5 Points 103">
                <a:extLst>
                  <a:ext uri="{FF2B5EF4-FFF2-40B4-BE49-F238E27FC236}">
                    <a16:creationId xmlns:a16="http://schemas.microsoft.com/office/drawing/2014/main" id="{64CA1D14-897B-4663-9350-E1EEFA47C04E}"/>
                  </a:ext>
                </a:extLst>
              </p:cNvPr>
              <p:cNvSpPr/>
              <p:nvPr/>
            </p:nvSpPr>
            <p:spPr>
              <a:xfrm>
                <a:off x="7563310" y="555133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Star: 5 Points 104">
                <a:extLst>
                  <a:ext uri="{FF2B5EF4-FFF2-40B4-BE49-F238E27FC236}">
                    <a16:creationId xmlns:a16="http://schemas.microsoft.com/office/drawing/2014/main" id="{B1779AD2-A942-40E2-8D0D-E5D832BCE48D}"/>
                  </a:ext>
                </a:extLst>
              </p:cNvPr>
              <p:cNvSpPr/>
              <p:nvPr/>
            </p:nvSpPr>
            <p:spPr>
              <a:xfrm>
                <a:off x="7759794" y="57705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Star: 5 Points 105">
                <a:extLst>
                  <a:ext uri="{FF2B5EF4-FFF2-40B4-BE49-F238E27FC236}">
                    <a16:creationId xmlns:a16="http://schemas.microsoft.com/office/drawing/2014/main" id="{0AC598FC-3E22-4A10-AF87-DA1C7C98BC39}"/>
                  </a:ext>
                </a:extLst>
              </p:cNvPr>
              <p:cNvSpPr/>
              <p:nvPr/>
            </p:nvSpPr>
            <p:spPr>
              <a:xfrm>
                <a:off x="7956278" y="598970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Star: 5 Points 106">
                <a:extLst>
                  <a:ext uri="{FF2B5EF4-FFF2-40B4-BE49-F238E27FC236}">
                    <a16:creationId xmlns:a16="http://schemas.microsoft.com/office/drawing/2014/main" id="{A0FAD3E2-B89B-4826-9D8A-D1D0560B8300}"/>
                  </a:ext>
                </a:extLst>
              </p:cNvPr>
              <p:cNvSpPr/>
              <p:nvPr/>
            </p:nvSpPr>
            <p:spPr>
              <a:xfrm>
                <a:off x="7830691" y="5112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1BFC1B11-B9AA-4CBE-94C8-4DFC622B8F98}"/>
                  </a:ext>
                </a:extLst>
              </p:cNvPr>
              <p:cNvSpPr/>
              <p:nvPr/>
            </p:nvSpPr>
            <p:spPr>
              <a:xfrm>
                <a:off x="9273050" y="4753813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E8C12A5-4773-4DC1-B885-E9B32FA58EDC}"/>
                  </a:ext>
                </a:extLst>
              </p:cNvPr>
              <p:cNvSpPr/>
              <p:nvPr/>
            </p:nvSpPr>
            <p:spPr>
              <a:xfrm>
                <a:off x="8933392" y="4323129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71D5F3B2-B479-48BC-B2D4-F345073995A8}"/>
                  </a:ext>
                </a:extLst>
              </p:cNvPr>
              <p:cNvSpPr/>
              <p:nvPr/>
            </p:nvSpPr>
            <p:spPr>
              <a:xfrm>
                <a:off x="8654101" y="5494840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AFFE8C61-1DB7-4503-9A62-CE5A2BD39046}"/>
                  </a:ext>
                </a:extLst>
              </p:cNvPr>
              <p:cNvSpPr/>
              <p:nvPr/>
            </p:nvSpPr>
            <p:spPr>
              <a:xfrm>
                <a:off x="8459392" y="4925906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7F1FFAEC-BE3F-4B21-B36E-36DE50BE9BC0}"/>
                  </a:ext>
                </a:extLst>
              </p:cNvPr>
              <p:cNvSpPr/>
              <p:nvPr/>
            </p:nvSpPr>
            <p:spPr>
              <a:xfrm>
                <a:off x="7955772" y="4869675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Star: 5 Points 112">
                <a:extLst>
                  <a:ext uri="{FF2B5EF4-FFF2-40B4-BE49-F238E27FC236}">
                    <a16:creationId xmlns:a16="http://schemas.microsoft.com/office/drawing/2014/main" id="{B870D016-4C50-42E6-AFE5-78B02A48A53A}"/>
                  </a:ext>
                </a:extLst>
              </p:cNvPr>
              <p:cNvSpPr/>
              <p:nvPr/>
            </p:nvSpPr>
            <p:spPr>
              <a:xfrm>
                <a:off x="7686669" y="519037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Star: 5 Points 113">
                <a:extLst>
                  <a:ext uri="{FF2B5EF4-FFF2-40B4-BE49-F238E27FC236}">
                    <a16:creationId xmlns:a16="http://schemas.microsoft.com/office/drawing/2014/main" id="{429BD496-ACFC-40F1-AAED-7E09190CDF58}"/>
                  </a:ext>
                </a:extLst>
              </p:cNvPr>
              <p:cNvSpPr/>
              <p:nvPr/>
            </p:nvSpPr>
            <p:spPr>
              <a:xfrm>
                <a:off x="8335794" y="541764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Star: 5 Points 114">
                <a:extLst>
                  <a:ext uri="{FF2B5EF4-FFF2-40B4-BE49-F238E27FC236}">
                    <a16:creationId xmlns:a16="http://schemas.microsoft.com/office/drawing/2014/main" id="{722748DA-48EA-4542-8434-871905B2359E}"/>
                  </a:ext>
                </a:extLst>
              </p:cNvPr>
              <p:cNvSpPr/>
              <p:nvPr/>
            </p:nvSpPr>
            <p:spPr>
              <a:xfrm>
                <a:off x="7986328" y="451357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Star: 5 Points 115">
                <a:extLst>
                  <a:ext uri="{FF2B5EF4-FFF2-40B4-BE49-F238E27FC236}">
                    <a16:creationId xmlns:a16="http://schemas.microsoft.com/office/drawing/2014/main" id="{F95ED315-DA87-4FEE-A738-59E740958CB2}"/>
                  </a:ext>
                </a:extLst>
              </p:cNvPr>
              <p:cNvSpPr/>
              <p:nvPr/>
            </p:nvSpPr>
            <p:spPr>
              <a:xfrm>
                <a:off x="7985411" y="526190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Star: 5 Points 116">
                <a:extLst>
                  <a:ext uri="{FF2B5EF4-FFF2-40B4-BE49-F238E27FC236}">
                    <a16:creationId xmlns:a16="http://schemas.microsoft.com/office/drawing/2014/main" id="{B21D3D9E-6D9E-40B9-B123-E8498E022660}"/>
                  </a:ext>
                </a:extLst>
              </p:cNvPr>
              <p:cNvSpPr/>
              <p:nvPr/>
            </p:nvSpPr>
            <p:spPr>
              <a:xfrm>
                <a:off x="8466923" y="522008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Star: 5 Points 117">
                <a:extLst>
                  <a:ext uri="{FF2B5EF4-FFF2-40B4-BE49-F238E27FC236}">
                    <a16:creationId xmlns:a16="http://schemas.microsoft.com/office/drawing/2014/main" id="{1455C2B5-7D3A-47AC-9B5F-6009BF6D7002}"/>
                  </a:ext>
                </a:extLst>
              </p:cNvPr>
              <p:cNvSpPr/>
              <p:nvPr/>
            </p:nvSpPr>
            <p:spPr>
              <a:xfrm>
                <a:off x="8638090" y="571875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E1CC8874-F031-45E9-99F4-E1CD98E6C0B2}"/>
                  </a:ext>
                </a:extLst>
              </p:cNvPr>
              <p:cNvSpPr/>
              <p:nvPr/>
            </p:nvSpPr>
            <p:spPr>
              <a:xfrm>
                <a:off x="8305309" y="4303024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76AC93C4-AFBD-43FF-9DB2-A2F53102D3BE}"/>
                  </a:ext>
                </a:extLst>
              </p:cNvPr>
              <p:cNvSpPr/>
              <p:nvPr/>
            </p:nvSpPr>
            <p:spPr>
              <a:xfrm>
                <a:off x="9188016" y="5279013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Star: 5 Points 120">
                <a:extLst>
                  <a:ext uri="{FF2B5EF4-FFF2-40B4-BE49-F238E27FC236}">
                    <a16:creationId xmlns:a16="http://schemas.microsoft.com/office/drawing/2014/main" id="{1D8C41E7-E8D6-4AE9-9186-96F52E239975}"/>
                  </a:ext>
                </a:extLst>
              </p:cNvPr>
              <p:cNvSpPr/>
              <p:nvPr/>
            </p:nvSpPr>
            <p:spPr>
              <a:xfrm>
                <a:off x="7176295" y="547987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Star: 5 Points 121">
                <a:extLst>
                  <a:ext uri="{FF2B5EF4-FFF2-40B4-BE49-F238E27FC236}">
                    <a16:creationId xmlns:a16="http://schemas.microsoft.com/office/drawing/2014/main" id="{F642C75D-FE93-480D-AD4F-8497AE45AE5B}"/>
                  </a:ext>
                </a:extLst>
              </p:cNvPr>
              <p:cNvSpPr/>
              <p:nvPr/>
            </p:nvSpPr>
            <p:spPr>
              <a:xfrm>
                <a:off x="7372779" y="569906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Star: 5 Points 122">
                <a:extLst>
                  <a:ext uri="{FF2B5EF4-FFF2-40B4-BE49-F238E27FC236}">
                    <a16:creationId xmlns:a16="http://schemas.microsoft.com/office/drawing/2014/main" id="{C583163B-F841-4098-BB14-401DAA99A499}"/>
                  </a:ext>
                </a:extLst>
              </p:cNvPr>
              <p:cNvSpPr/>
              <p:nvPr/>
            </p:nvSpPr>
            <p:spPr>
              <a:xfrm>
                <a:off x="7569263" y="591824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Star: 5 Points 123">
                <a:extLst>
                  <a:ext uri="{FF2B5EF4-FFF2-40B4-BE49-F238E27FC236}">
                    <a16:creationId xmlns:a16="http://schemas.microsoft.com/office/drawing/2014/main" id="{45DC27CC-D597-4366-9D1B-BC5B27359A1A}"/>
                  </a:ext>
                </a:extLst>
              </p:cNvPr>
              <p:cNvSpPr/>
              <p:nvPr/>
            </p:nvSpPr>
            <p:spPr>
              <a:xfrm>
                <a:off x="7765748" y="613743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Star: 5 Points 124">
                <a:extLst>
                  <a:ext uri="{FF2B5EF4-FFF2-40B4-BE49-F238E27FC236}">
                    <a16:creationId xmlns:a16="http://schemas.microsoft.com/office/drawing/2014/main" id="{2162361F-CBB1-42EC-A7FF-F5441A021A06}"/>
                  </a:ext>
                </a:extLst>
              </p:cNvPr>
              <p:cNvSpPr/>
              <p:nvPr/>
            </p:nvSpPr>
            <p:spPr>
              <a:xfrm>
                <a:off x="8283548" y="58723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Star: 5 Points 127">
                <a:extLst>
                  <a:ext uri="{FF2B5EF4-FFF2-40B4-BE49-F238E27FC236}">
                    <a16:creationId xmlns:a16="http://schemas.microsoft.com/office/drawing/2014/main" id="{85D19746-30D4-4A9A-8F8F-B051CA8EC62C}"/>
                  </a:ext>
                </a:extLst>
              </p:cNvPr>
              <p:cNvSpPr/>
              <p:nvPr/>
            </p:nvSpPr>
            <p:spPr>
              <a:xfrm>
                <a:off x="8852376" y="56231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Star: 5 Points 128">
                <a:extLst>
                  <a:ext uri="{FF2B5EF4-FFF2-40B4-BE49-F238E27FC236}">
                    <a16:creationId xmlns:a16="http://schemas.microsoft.com/office/drawing/2014/main" id="{62191CFC-B2B4-4D46-B30D-01E287405036}"/>
                  </a:ext>
                </a:extLst>
              </p:cNvPr>
              <p:cNvSpPr/>
              <p:nvPr/>
            </p:nvSpPr>
            <p:spPr>
              <a:xfrm>
                <a:off x="8155986" y="495953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Star: 5 Points 130">
                <a:extLst>
                  <a:ext uri="{FF2B5EF4-FFF2-40B4-BE49-F238E27FC236}">
                    <a16:creationId xmlns:a16="http://schemas.microsoft.com/office/drawing/2014/main" id="{31AE020E-908C-4218-9D08-E76AB74AFD0D}"/>
                  </a:ext>
                </a:extLst>
              </p:cNvPr>
              <p:cNvSpPr/>
              <p:nvPr/>
            </p:nvSpPr>
            <p:spPr>
              <a:xfrm>
                <a:off x="7066572" y="5734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Star: 5 Points 131">
                <a:extLst>
                  <a:ext uri="{FF2B5EF4-FFF2-40B4-BE49-F238E27FC236}">
                    <a16:creationId xmlns:a16="http://schemas.microsoft.com/office/drawing/2014/main" id="{8C1E0A03-D077-464C-A6EE-5A94E5C60F3D}"/>
                  </a:ext>
                </a:extLst>
              </p:cNvPr>
              <p:cNvSpPr/>
              <p:nvPr/>
            </p:nvSpPr>
            <p:spPr>
              <a:xfrm>
                <a:off x="7339965" y="549477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Star: 5 Points 132">
                <a:extLst>
                  <a:ext uri="{FF2B5EF4-FFF2-40B4-BE49-F238E27FC236}">
                    <a16:creationId xmlns:a16="http://schemas.microsoft.com/office/drawing/2014/main" id="{792A1EED-79ED-4B2A-A02F-E5D812BEE856}"/>
                  </a:ext>
                </a:extLst>
              </p:cNvPr>
              <p:cNvSpPr/>
              <p:nvPr/>
            </p:nvSpPr>
            <p:spPr>
              <a:xfrm>
                <a:off x="7917748" y="542189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Star: 5 Points 133">
                <a:extLst>
                  <a:ext uri="{FF2B5EF4-FFF2-40B4-BE49-F238E27FC236}">
                    <a16:creationId xmlns:a16="http://schemas.microsoft.com/office/drawing/2014/main" id="{5D11FAE8-D126-4304-AC3F-990802A663C7}"/>
                  </a:ext>
                </a:extLst>
              </p:cNvPr>
              <p:cNvSpPr/>
              <p:nvPr/>
            </p:nvSpPr>
            <p:spPr>
              <a:xfrm>
                <a:off x="7702859" y="558112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Star: 5 Points 134">
                <a:extLst>
                  <a:ext uri="{FF2B5EF4-FFF2-40B4-BE49-F238E27FC236}">
                    <a16:creationId xmlns:a16="http://schemas.microsoft.com/office/drawing/2014/main" id="{D59D88A6-0485-4445-BCBB-F4703E219385}"/>
                  </a:ext>
                </a:extLst>
              </p:cNvPr>
              <p:cNvSpPr/>
              <p:nvPr/>
            </p:nvSpPr>
            <p:spPr>
              <a:xfrm>
                <a:off x="8156301" y="566465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Star: 5 Points 135">
                <a:extLst>
                  <a:ext uri="{FF2B5EF4-FFF2-40B4-BE49-F238E27FC236}">
                    <a16:creationId xmlns:a16="http://schemas.microsoft.com/office/drawing/2014/main" id="{CB630A1B-E063-4289-90BC-F62A5A072455}"/>
                  </a:ext>
                </a:extLst>
              </p:cNvPr>
              <p:cNvSpPr/>
              <p:nvPr/>
            </p:nvSpPr>
            <p:spPr>
              <a:xfrm>
                <a:off x="8211453" y="522566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Star: 5 Points 136">
                <a:extLst>
                  <a:ext uri="{FF2B5EF4-FFF2-40B4-BE49-F238E27FC236}">
                    <a16:creationId xmlns:a16="http://schemas.microsoft.com/office/drawing/2014/main" id="{201416D2-4CB8-4836-8A3E-CCCBA0AE3CE4}"/>
                  </a:ext>
                </a:extLst>
              </p:cNvPr>
              <p:cNvSpPr/>
              <p:nvPr/>
            </p:nvSpPr>
            <p:spPr>
              <a:xfrm>
                <a:off x="7973749" y="509136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Star: 5 Points 137">
                <a:extLst>
                  <a:ext uri="{FF2B5EF4-FFF2-40B4-BE49-F238E27FC236}">
                    <a16:creationId xmlns:a16="http://schemas.microsoft.com/office/drawing/2014/main" id="{0182EB9E-116D-4398-8DED-843BB41B9C68}"/>
                  </a:ext>
                </a:extLst>
              </p:cNvPr>
              <p:cNvSpPr/>
              <p:nvPr/>
            </p:nvSpPr>
            <p:spPr>
              <a:xfrm>
                <a:off x="7226844" y="567872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Star: 5 Points 138">
                <a:extLst>
                  <a:ext uri="{FF2B5EF4-FFF2-40B4-BE49-F238E27FC236}">
                    <a16:creationId xmlns:a16="http://schemas.microsoft.com/office/drawing/2014/main" id="{E1A86060-A24E-4B71-8D50-8CFE27F8479C}"/>
                  </a:ext>
                </a:extLst>
              </p:cNvPr>
              <p:cNvSpPr/>
              <p:nvPr/>
            </p:nvSpPr>
            <p:spPr>
              <a:xfrm>
                <a:off x="7198655" y="510078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Star: 5 Points 139">
                <a:extLst>
                  <a:ext uri="{FF2B5EF4-FFF2-40B4-BE49-F238E27FC236}">
                    <a16:creationId xmlns:a16="http://schemas.microsoft.com/office/drawing/2014/main" id="{44D54D33-CB5E-48C5-96F3-F8C899C68AAA}"/>
                  </a:ext>
                </a:extLst>
              </p:cNvPr>
              <p:cNvSpPr/>
              <p:nvPr/>
            </p:nvSpPr>
            <p:spPr>
              <a:xfrm>
                <a:off x="8007137" y="58559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Star: 5 Points 140">
                <a:extLst>
                  <a:ext uri="{FF2B5EF4-FFF2-40B4-BE49-F238E27FC236}">
                    <a16:creationId xmlns:a16="http://schemas.microsoft.com/office/drawing/2014/main" id="{9DD279CB-67EC-4986-B1A3-54E3E75880C0}"/>
                  </a:ext>
                </a:extLst>
              </p:cNvPr>
              <p:cNvSpPr/>
              <p:nvPr/>
            </p:nvSpPr>
            <p:spPr>
              <a:xfrm>
                <a:off x="7704352" y="59449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Star: 5 Points 141">
                <a:extLst>
                  <a:ext uri="{FF2B5EF4-FFF2-40B4-BE49-F238E27FC236}">
                    <a16:creationId xmlns:a16="http://schemas.microsoft.com/office/drawing/2014/main" id="{32E8F09C-ACF2-43EE-9CBC-3356EE2A9988}"/>
                  </a:ext>
                </a:extLst>
              </p:cNvPr>
              <p:cNvSpPr/>
              <p:nvPr/>
            </p:nvSpPr>
            <p:spPr>
              <a:xfrm>
                <a:off x="7448249" y="609675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Star: 5 Points 142">
                <a:extLst>
                  <a:ext uri="{FF2B5EF4-FFF2-40B4-BE49-F238E27FC236}">
                    <a16:creationId xmlns:a16="http://schemas.microsoft.com/office/drawing/2014/main" id="{071197B8-CA58-4D0F-8DC3-0A2FF1B93363}"/>
                  </a:ext>
                </a:extLst>
              </p:cNvPr>
              <p:cNvSpPr/>
              <p:nvPr/>
            </p:nvSpPr>
            <p:spPr>
              <a:xfrm>
                <a:off x="8087251" y="544505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Star: 5 Points 143">
                <a:extLst>
                  <a:ext uri="{FF2B5EF4-FFF2-40B4-BE49-F238E27FC236}">
                    <a16:creationId xmlns:a16="http://schemas.microsoft.com/office/drawing/2014/main" id="{44B43A3F-46BF-4AC9-93A8-64AD903B608F}"/>
                  </a:ext>
                </a:extLst>
              </p:cNvPr>
              <p:cNvSpPr/>
              <p:nvPr/>
            </p:nvSpPr>
            <p:spPr>
              <a:xfrm>
                <a:off x="8374260" y="560137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Star: 5 Points 144">
                <a:extLst>
                  <a:ext uri="{FF2B5EF4-FFF2-40B4-BE49-F238E27FC236}">
                    <a16:creationId xmlns:a16="http://schemas.microsoft.com/office/drawing/2014/main" id="{04B31350-FE02-4F92-A9C8-085905C78EA0}"/>
                  </a:ext>
                </a:extLst>
              </p:cNvPr>
              <p:cNvSpPr/>
              <p:nvPr/>
            </p:nvSpPr>
            <p:spPr>
              <a:xfrm>
                <a:off x="7724048" y="448650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Star: 5 Points 145">
                <a:extLst>
                  <a:ext uri="{FF2B5EF4-FFF2-40B4-BE49-F238E27FC236}">
                    <a16:creationId xmlns:a16="http://schemas.microsoft.com/office/drawing/2014/main" id="{47E4FFBB-EE9C-4DEE-8D79-B643F2ECC839}"/>
                  </a:ext>
                </a:extLst>
              </p:cNvPr>
              <p:cNvSpPr/>
              <p:nvPr/>
            </p:nvSpPr>
            <p:spPr>
              <a:xfrm>
                <a:off x="7498212" y="481593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Star: 5 Points 146">
                <a:extLst>
                  <a:ext uri="{FF2B5EF4-FFF2-40B4-BE49-F238E27FC236}">
                    <a16:creationId xmlns:a16="http://schemas.microsoft.com/office/drawing/2014/main" id="{4971F0E0-A5A7-467A-9087-0AFA75D8CC36}"/>
                  </a:ext>
                </a:extLst>
              </p:cNvPr>
              <p:cNvSpPr/>
              <p:nvPr/>
            </p:nvSpPr>
            <p:spPr>
              <a:xfrm>
                <a:off x="7317512" y="469006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Star: 5 Points 147">
                <a:extLst>
                  <a:ext uri="{FF2B5EF4-FFF2-40B4-BE49-F238E27FC236}">
                    <a16:creationId xmlns:a16="http://schemas.microsoft.com/office/drawing/2014/main" id="{04E3C26C-16DC-47E8-84F9-8A0DE4C2B7C9}"/>
                  </a:ext>
                </a:extLst>
              </p:cNvPr>
              <p:cNvSpPr/>
              <p:nvPr/>
            </p:nvSpPr>
            <p:spPr>
              <a:xfrm>
                <a:off x="7152422" y="490514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Star: 5 Points 148">
                <a:extLst>
                  <a:ext uri="{FF2B5EF4-FFF2-40B4-BE49-F238E27FC236}">
                    <a16:creationId xmlns:a16="http://schemas.microsoft.com/office/drawing/2014/main" id="{938B5CE8-9893-4372-9A98-1627B3A89616}"/>
                  </a:ext>
                </a:extLst>
              </p:cNvPr>
              <p:cNvSpPr/>
              <p:nvPr/>
            </p:nvSpPr>
            <p:spPr>
              <a:xfrm>
                <a:off x="7006583" y="54693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Star: 5 Points 149">
                <a:extLst>
                  <a:ext uri="{FF2B5EF4-FFF2-40B4-BE49-F238E27FC236}">
                    <a16:creationId xmlns:a16="http://schemas.microsoft.com/office/drawing/2014/main" id="{687333A2-D8B7-46E8-85E5-9ED8ADDB9932}"/>
                  </a:ext>
                </a:extLst>
              </p:cNvPr>
              <p:cNvSpPr/>
              <p:nvPr/>
            </p:nvSpPr>
            <p:spPr>
              <a:xfrm>
                <a:off x="8591018" y="592840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Star: 5 Points 150">
                <a:extLst>
                  <a:ext uri="{FF2B5EF4-FFF2-40B4-BE49-F238E27FC236}">
                    <a16:creationId xmlns:a16="http://schemas.microsoft.com/office/drawing/2014/main" id="{74B895DB-9E0E-477A-BD87-44C99CBE4385}"/>
                  </a:ext>
                </a:extLst>
              </p:cNvPr>
              <p:cNvSpPr/>
              <p:nvPr/>
            </p:nvSpPr>
            <p:spPr>
              <a:xfrm>
                <a:off x="8286034" y="608248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Star: 5 Points 151">
                <a:extLst>
                  <a:ext uri="{FF2B5EF4-FFF2-40B4-BE49-F238E27FC236}">
                    <a16:creationId xmlns:a16="http://schemas.microsoft.com/office/drawing/2014/main" id="{CCC8B32F-9691-4F63-9125-84B89BBF40D2}"/>
                  </a:ext>
                </a:extLst>
              </p:cNvPr>
              <p:cNvSpPr/>
              <p:nvPr/>
            </p:nvSpPr>
            <p:spPr>
              <a:xfrm>
                <a:off x="8024858" y="617810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7A25CDD5-40A3-4FE9-8A8A-6CCEF311533E}"/>
                  </a:ext>
                </a:extLst>
              </p:cNvPr>
              <p:cNvSpPr/>
              <p:nvPr/>
            </p:nvSpPr>
            <p:spPr>
              <a:xfrm>
                <a:off x="8711165" y="4597346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Star: 5 Points 153">
                <a:extLst>
                  <a:ext uri="{FF2B5EF4-FFF2-40B4-BE49-F238E27FC236}">
                    <a16:creationId xmlns:a16="http://schemas.microsoft.com/office/drawing/2014/main" id="{358B3F07-2F71-4C23-84E0-80A8ACA9A7F8}"/>
                  </a:ext>
                </a:extLst>
              </p:cNvPr>
              <p:cNvSpPr/>
              <p:nvPr/>
            </p:nvSpPr>
            <p:spPr>
              <a:xfrm>
                <a:off x="7828374" y="473716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C8674975-8481-4EDE-8844-82F44C456878}"/>
                  </a:ext>
                </a:extLst>
              </p:cNvPr>
              <p:cNvSpPr/>
              <p:nvPr/>
            </p:nvSpPr>
            <p:spPr>
              <a:xfrm>
                <a:off x="7924610" y="3976170"/>
                <a:ext cx="1336235" cy="1757836"/>
              </a:xfrm>
              <a:custGeom>
                <a:avLst/>
                <a:gdLst>
                  <a:gd name="connsiteX0" fmla="*/ 0 w 1432560"/>
                  <a:gd name="connsiteY0" fmla="*/ 0 h 1610360"/>
                  <a:gd name="connsiteX1" fmla="*/ 538480 w 1432560"/>
                  <a:gd name="connsiteY1" fmla="*/ 975360 h 1610360"/>
                  <a:gd name="connsiteX2" fmla="*/ 1432560 w 1432560"/>
                  <a:gd name="connsiteY2" fmla="*/ 1610360 h 1610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2560" h="1610360">
                    <a:moveTo>
                      <a:pt x="0" y="0"/>
                    </a:moveTo>
                    <a:cubicBezTo>
                      <a:pt x="149860" y="353483"/>
                      <a:pt x="299720" y="706967"/>
                      <a:pt x="538480" y="975360"/>
                    </a:cubicBezTo>
                    <a:cubicBezTo>
                      <a:pt x="777240" y="1243753"/>
                      <a:pt x="1265767" y="1492673"/>
                      <a:pt x="1432560" y="1610360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8BC038B1-A7C4-4365-B848-CCC9112C486C}"/>
                  </a:ext>
                </a:extLst>
              </p:cNvPr>
              <p:cNvSpPr/>
              <p:nvPr/>
            </p:nvSpPr>
            <p:spPr>
              <a:xfrm>
                <a:off x="8851440" y="4964070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Star: 5 Points 156">
                <a:extLst>
                  <a:ext uri="{FF2B5EF4-FFF2-40B4-BE49-F238E27FC236}">
                    <a16:creationId xmlns:a16="http://schemas.microsoft.com/office/drawing/2014/main" id="{0BEF3C21-FD0F-4DAF-A725-B294B57B7A38}"/>
                  </a:ext>
                </a:extLst>
              </p:cNvPr>
              <p:cNvSpPr/>
              <p:nvPr/>
            </p:nvSpPr>
            <p:spPr>
              <a:xfrm>
                <a:off x="7717983" y="426315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Star: 5 Points 157">
                <a:extLst>
                  <a:ext uri="{FF2B5EF4-FFF2-40B4-BE49-F238E27FC236}">
                    <a16:creationId xmlns:a16="http://schemas.microsoft.com/office/drawing/2014/main" id="{4337E44B-0FE9-41D1-BE9E-E702DB2F3B2A}"/>
                  </a:ext>
                </a:extLst>
              </p:cNvPr>
              <p:cNvSpPr/>
              <p:nvPr/>
            </p:nvSpPr>
            <p:spPr>
              <a:xfrm>
                <a:off x="7218972" y="58864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Star: 5 Points 158">
                <a:extLst>
                  <a:ext uri="{FF2B5EF4-FFF2-40B4-BE49-F238E27FC236}">
                    <a16:creationId xmlns:a16="http://schemas.microsoft.com/office/drawing/2014/main" id="{E20A822E-679A-4FDF-B7C9-A8980C2E2877}"/>
                  </a:ext>
                </a:extLst>
              </p:cNvPr>
              <p:cNvSpPr/>
              <p:nvPr/>
            </p:nvSpPr>
            <p:spPr>
              <a:xfrm>
                <a:off x="7549368" y="576362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23D5ACD-CFB9-499D-AD16-7E1D3FC73A83}"/>
                  </a:ext>
                </a:extLst>
              </p:cNvPr>
              <p:cNvSpPr/>
              <p:nvPr/>
            </p:nvSpPr>
            <p:spPr>
              <a:xfrm>
                <a:off x="7816966" y="4113414"/>
                <a:ext cx="1518920" cy="1590040"/>
              </a:xfrm>
              <a:custGeom>
                <a:avLst/>
                <a:gdLst>
                  <a:gd name="connsiteX0" fmla="*/ 330200 w 1518920"/>
                  <a:gd name="connsiteY0" fmla="*/ 0 h 1590040"/>
                  <a:gd name="connsiteX1" fmla="*/ 330200 w 1518920"/>
                  <a:gd name="connsiteY1" fmla="*/ 0 h 1590040"/>
                  <a:gd name="connsiteX2" fmla="*/ 289560 w 1518920"/>
                  <a:gd name="connsiteY2" fmla="*/ 66040 h 1590040"/>
                  <a:gd name="connsiteX3" fmla="*/ 254000 w 1518920"/>
                  <a:gd name="connsiteY3" fmla="*/ 111760 h 1590040"/>
                  <a:gd name="connsiteX4" fmla="*/ 223520 w 1518920"/>
                  <a:gd name="connsiteY4" fmla="*/ 172720 h 1590040"/>
                  <a:gd name="connsiteX5" fmla="*/ 182880 w 1518920"/>
                  <a:gd name="connsiteY5" fmla="*/ 223520 h 1590040"/>
                  <a:gd name="connsiteX6" fmla="*/ 157480 w 1518920"/>
                  <a:gd name="connsiteY6" fmla="*/ 274320 h 1590040"/>
                  <a:gd name="connsiteX7" fmla="*/ 96520 w 1518920"/>
                  <a:gd name="connsiteY7" fmla="*/ 381000 h 1590040"/>
                  <a:gd name="connsiteX8" fmla="*/ 71120 w 1518920"/>
                  <a:gd name="connsiteY8" fmla="*/ 436880 h 1590040"/>
                  <a:gd name="connsiteX9" fmla="*/ 40640 w 1518920"/>
                  <a:gd name="connsiteY9" fmla="*/ 482600 h 1590040"/>
                  <a:gd name="connsiteX10" fmla="*/ 25400 w 1518920"/>
                  <a:gd name="connsiteY10" fmla="*/ 528320 h 1590040"/>
                  <a:gd name="connsiteX11" fmla="*/ 5080 w 1518920"/>
                  <a:gd name="connsiteY11" fmla="*/ 604520 h 1590040"/>
                  <a:gd name="connsiteX12" fmla="*/ 0 w 1518920"/>
                  <a:gd name="connsiteY12" fmla="*/ 635000 h 1590040"/>
                  <a:gd name="connsiteX13" fmla="*/ 15240 w 1518920"/>
                  <a:gd name="connsiteY13" fmla="*/ 741680 h 1590040"/>
                  <a:gd name="connsiteX14" fmla="*/ 20320 w 1518920"/>
                  <a:gd name="connsiteY14" fmla="*/ 762000 h 1590040"/>
                  <a:gd name="connsiteX15" fmla="*/ 55880 w 1518920"/>
                  <a:gd name="connsiteY15" fmla="*/ 822960 h 1590040"/>
                  <a:gd name="connsiteX16" fmla="*/ 60960 w 1518920"/>
                  <a:gd name="connsiteY16" fmla="*/ 843280 h 1590040"/>
                  <a:gd name="connsiteX17" fmla="*/ 101600 w 1518920"/>
                  <a:gd name="connsiteY17" fmla="*/ 878840 h 1590040"/>
                  <a:gd name="connsiteX18" fmla="*/ 132080 w 1518920"/>
                  <a:gd name="connsiteY18" fmla="*/ 909320 h 1590040"/>
                  <a:gd name="connsiteX19" fmla="*/ 167640 w 1518920"/>
                  <a:gd name="connsiteY19" fmla="*/ 929640 h 1590040"/>
                  <a:gd name="connsiteX20" fmla="*/ 289560 w 1518920"/>
                  <a:gd name="connsiteY20" fmla="*/ 949960 h 1590040"/>
                  <a:gd name="connsiteX21" fmla="*/ 411480 w 1518920"/>
                  <a:gd name="connsiteY21" fmla="*/ 939800 h 1590040"/>
                  <a:gd name="connsiteX22" fmla="*/ 436880 w 1518920"/>
                  <a:gd name="connsiteY22" fmla="*/ 929640 h 1590040"/>
                  <a:gd name="connsiteX23" fmla="*/ 472440 w 1518920"/>
                  <a:gd name="connsiteY23" fmla="*/ 924560 h 1590040"/>
                  <a:gd name="connsiteX24" fmla="*/ 497840 w 1518920"/>
                  <a:gd name="connsiteY24" fmla="*/ 919480 h 1590040"/>
                  <a:gd name="connsiteX25" fmla="*/ 574040 w 1518920"/>
                  <a:gd name="connsiteY25" fmla="*/ 929640 h 1590040"/>
                  <a:gd name="connsiteX26" fmla="*/ 589280 w 1518920"/>
                  <a:gd name="connsiteY26" fmla="*/ 944880 h 1590040"/>
                  <a:gd name="connsiteX27" fmla="*/ 604520 w 1518920"/>
                  <a:gd name="connsiteY27" fmla="*/ 955040 h 1590040"/>
                  <a:gd name="connsiteX28" fmla="*/ 624840 w 1518920"/>
                  <a:gd name="connsiteY28" fmla="*/ 1000760 h 1590040"/>
                  <a:gd name="connsiteX29" fmla="*/ 645160 w 1518920"/>
                  <a:gd name="connsiteY29" fmla="*/ 1051560 h 1590040"/>
                  <a:gd name="connsiteX30" fmla="*/ 640080 w 1518920"/>
                  <a:gd name="connsiteY30" fmla="*/ 1244600 h 1590040"/>
                  <a:gd name="connsiteX31" fmla="*/ 629920 w 1518920"/>
                  <a:gd name="connsiteY31" fmla="*/ 1275080 h 1590040"/>
                  <a:gd name="connsiteX32" fmla="*/ 614680 w 1518920"/>
                  <a:gd name="connsiteY32" fmla="*/ 1320800 h 1590040"/>
                  <a:gd name="connsiteX33" fmla="*/ 609600 w 1518920"/>
                  <a:gd name="connsiteY33" fmla="*/ 1346200 h 1590040"/>
                  <a:gd name="connsiteX34" fmla="*/ 599440 w 1518920"/>
                  <a:gd name="connsiteY34" fmla="*/ 1376680 h 1590040"/>
                  <a:gd name="connsiteX35" fmla="*/ 609600 w 1518920"/>
                  <a:gd name="connsiteY35" fmla="*/ 1457960 h 1590040"/>
                  <a:gd name="connsiteX36" fmla="*/ 640080 w 1518920"/>
                  <a:gd name="connsiteY36" fmla="*/ 1488440 h 1590040"/>
                  <a:gd name="connsiteX37" fmla="*/ 660400 w 1518920"/>
                  <a:gd name="connsiteY37" fmla="*/ 1513840 h 1590040"/>
                  <a:gd name="connsiteX38" fmla="*/ 690880 w 1518920"/>
                  <a:gd name="connsiteY38" fmla="*/ 1524000 h 1590040"/>
                  <a:gd name="connsiteX39" fmla="*/ 721360 w 1518920"/>
                  <a:gd name="connsiteY39" fmla="*/ 1544320 h 1590040"/>
                  <a:gd name="connsiteX40" fmla="*/ 736600 w 1518920"/>
                  <a:gd name="connsiteY40" fmla="*/ 1549400 h 1590040"/>
                  <a:gd name="connsiteX41" fmla="*/ 772160 w 1518920"/>
                  <a:gd name="connsiteY41" fmla="*/ 1564640 h 1590040"/>
                  <a:gd name="connsiteX42" fmla="*/ 792480 w 1518920"/>
                  <a:gd name="connsiteY42" fmla="*/ 1569720 h 1590040"/>
                  <a:gd name="connsiteX43" fmla="*/ 817880 w 1518920"/>
                  <a:gd name="connsiteY43" fmla="*/ 1579880 h 1590040"/>
                  <a:gd name="connsiteX44" fmla="*/ 853440 w 1518920"/>
                  <a:gd name="connsiteY44" fmla="*/ 1590040 h 1590040"/>
                  <a:gd name="connsiteX45" fmla="*/ 1031240 w 1518920"/>
                  <a:gd name="connsiteY45" fmla="*/ 1584960 h 1590040"/>
                  <a:gd name="connsiteX46" fmla="*/ 1061720 w 1518920"/>
                  <a:gd name="connsiteY46" fmla="*/ 1574800 h 1590040"/>
                  <a:gd name="connsiteX47" fmla="*/ 1153160 w 1518920"/>
                  <a:gd name="connsiteY47" fmla="*/ 1554480 h 1590040"/>
                  <a:gd name="connsiteX48" fmla="*/ 1219200 w 1518920"/>
                  <a:gd name="connsiteY48" fmla="*/ 1524000 h 1590040"/>
                  <a:gd name="connsiteX49" fmla="*/ 1244600 w 1518920"/>
                  <a:gd name="connsiteY49" fmla="*/ 1513840 h 1590040"/>
                  <a:gd name="connsiteX50" fmla="*/ 1259840 w 1518920"/>
                  <a:gd name="connsiteY50" fmla="*/ 1503680 h 1590040"/>
                  <a:gd name="connsiteX51" fmla="*/ 1315720 w 1518920"/>
                  <a:gd name="connsiteY51" fmla="*/ 1483360 h 1590040"/>
                  <a:gd name="connsiteX52" fmla="*/ 1366520 w 1518920"/>
                  <a:gd name="connsiteY52" fmla="*/ 1463040 h 1590040"/>
                  <a:gd name="connsiteX53" fmla="*/ 1437640 w 1518920"/>
                  <a:gd name="connsiteY53" fmla="*/ 1447800 h 1590040"/>
                  <a:gd name="connsiteX54" fmla="*/ 1488440 w 1518920"/>
                  <a:gd name="connsiteY54" fmla="*/ 1432560 h 1590040"/>
                  <a:gd name="connsiteX55" fmla="*/ 1518920 w 1518920"/>
                  <a:gd name="connsiteY55" fmla="*/ 1422400 h 159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518920" h="1590040">
                    <a:moveTo>
                      <a:pt x="330200" y="0"/>
                    </a:moveTo>
                    <a:lnTo>
                      <a:pt x="330200" y="0"/>
                    </a:lnTo>
                    <a:cubicBezTo>
                      <a:pt x="316653" y="22013"/>
                      <a:pt x="304121" y="44684"/>
                      <a:pt x="289560" y="66040"/>
                    </a:cubicBezTo>
                    <a:cubicBezTo>
                      <a:pt x="278684" y="81992"/>
                      <a:pt x="264162" y="95344"/>
                      <a:pt x="254000" y="111760"/>
                    </a:cubicBezTo>
                    <a:cubicBezTo>
                      <a:pt x="242042" y="131077"/>
                      <a:pt x="235717" y="153553"/>
                      <a:pt x="223520" y="172720"/>
                    </a:cubicBezTo>
                    <a:cubicBezTo>
                      <a:pt x="211878" y="191015"/>
                      <a:pt x="194698" y="205338"/>
                      <a:pt x="182880" y="223520"/>
                    </a:cubicBezTo>
                    <a:cubicBezTo>
                      <a:pt x="172562" y="239393"/>
                      <a:pt x="166583" y="257720"/>
                      <a:pt x="157480" y="274320"/>
                    </a:cubicBezTo>
                    <a:cubicBezTo>
                      <a:pt x="137787" y="310231"/>
                      <a:pt x="113468" y="343715"/>
                      <a:pt x="96520" y="381000"/>
                    </a:cubicBezTo>
                    <a:cubicBezTo>
                      <a:pt x="88053" y="399627"/>
                      <a:pt x="80980" y="418952"/>
                      <a:pt x="71120" y="436880"/>
                    </a:cubicBezTo>
                    <a:cubicBezTo>
                      <a:pt x="62293" y="452929"/>
                      <a:pt x="48831" y="466217"/>
                      <a:pt x="40640" y="482600"/>
                    </a:cubicBezTo>
                    <a:cubicBezTo>
                      <a:pt x="33456" y="496968"/>
                      <a:pt x="30192" y="512987"/>
                      <a:pt x="25400" y="528320"/>
                    </a:cubicBezTo>
                    <a:cubicBezTo>
                      <a:pt x="19544" y="547060"/>
                      <a:pt x="9010" y="586180"/>
                      <a:pt x="5080" y="604520"/>
                    </a:cubicBezTo>
                    <a:cubicBezTo>
                      <a:pt x="2922" y="614592"/>
                      <a:pt x="1693" y="624840"/>
                      <a:pt x="0" y="635000"/>
                    </a:cubicBezTo>
                    <a:cubicBezTo>
                      <a:pt x="9608" y="798339"/>
                      <a:pt x="-8888" y="677338"/>
                      <a:pt x="15240" y="741680"/>
                    </a:cubicBezTo>
                    <a:cubicBezTo>
                      <a:pt x="17691" y="748217"/>
                      <a:pt x="17198" y="755755"/>
                      <a:pt x="20320" y="762000"/>
                    </a:cubicBezTo>
                    <a:cubicBezTo>
                      <a:pt x="30840" y="783041"/>
                      <a:pt x="55880" y="822960"/>
                      <a:pt x="55880" y="822960"/>
                    </a:cubicBezTo>
                    <a:cubicBezTo>
                      <a:pt x="57573" y="829733"/>
                      <a:pt x="57496" y="837218"/>
                      <a:pt x="60960" y="843280"/>
                    </a:cubicBezTo>
                    <a:cubicBezTo>
                      <a:pt x="65783" y="851719"/>
                      <a:pt x="97884" y="875867"/>
                      <a:pt x="101600" y="878840"/>
                    </a:cubicBezTo>
                    <a:cubicBezTo>
                      <a:pt x="116501" y="908643"/>
                      <a:pt x="103632" y="893064"/>
                      <a:pt x="132080" y="909320"/>
                    </a:cubicBezTo>
                    <a:cubicBezTo>
                      <a:pt x="144307" y="916307"/>
                      <a:pt x="153412" y="925896"/>
                      <a:pt x="167640" y="929640"/>
                    </a:cubicBezTo>
                    <a:cubicBezTo>
                      <a:pt x="220978" y="943676"/>
                      <a:pt x="240530" y="944512"/>
                      <a:pt x="289560" y="949960"/>
                    </a:cubicBezTo>
                    <a:cubicBezTo>
                      <a:pt x="330200" y="946573"/>
                      <a:pt x="371082" y="945372"/>
                      <a:pt x="411480" y="939800"/>
                    </a:cubicBezTo>
                    <a:cubicBezTo>
                      <a:pt x="420513" y="938554"/>
                      <a:pt x="428033" y="931852"/>
                      <a:pt x="436880" y="929640"/>
                    </a:cubicBezTo>
                    <a:cubicBezTo>
                      <a:pt x="448496" y="926736"/>
                      <a:pt x="460629" y="926528"/>
                      <a:pt x="472440" y="924560"/>
                    </a:cubicBezTo>
                    <a:cubicBezTo>
                      <a:pt x="480957" y="923141"/>
                      <a:pt x="489373" y="921173"/>
                      <a:pt x="497840" y="919480"/>
                    </a:cubicBezTo>
                    <a:cubicBezTo>
                      <a:pt x="523240" y="922867"/>
                      <a:pt x="549350" y="922782"/>
                      <a:pt x="574040" y="929640"/>
                    </a:cubicBezTo>
                    <a:cubicBezTo>
                      <a:pt x="580962" y="931563"/>
                      <a:pt x="583761" y="940281"/>
                      <a:pt x="589280" y="944880"/>
                    </a:cubicBezTo>
                    <a:cubicBezTo>
                      <a:pt x="593970" y="948789"/>
                      <a:pt x="599440" y="951653"/>
                      <a:pt x="604520" y="955040"/>
                    </a:cubicBezTo>
                    <a:cubicBezTo>
                      <a:pt x="629531" y="1005062"/>
                      <a:pt x="598895" y="942384"/>
                      <a:pt x="624840" y="1000760"/>
                    </a:cubicBezTo>
                    <a:cubicBezTo>
                      <a:pt x="644773" y="1045608"/>
                      <a:pt x="625558" y="992754"/>
                      <a:pt x="645160" y="1051560"/>
                    </a:cubicBezTo>
                    <a:cubicBezTo>
                      <a:pt x="656722" y="1132495"/>
                      <a:pt x="655215" y="1104600"/>
                      <a:pt x="640080" y="1244600"/>
                    </a:cubicBezTo>
                    <a:cubicBezTo>
                      <a:pt x="638929" y="1255248"/>
                      <a:pt x="632738" y="1264748"/>
                      <a:pt x="629920" y="1275080"/>
                    </a:cubicBezTo>
                    <a:cubicBezTo>
                      <a:pt x="618103" y="1318410"/>
                      <a:pt x="633308" y="1283544"/>
                      <a:pt x="614680" y="1320800"/>
                    </a:cubicBezTo>
                    <a:cubicBezTo>
                      <a:pt x="612987" y="1329267"/>
                      <a:pt x="611872" y="1337870"/>
                      <a:pt x="609600" y="1346200"/>
                    </a:cubicBezTo>
                    <a:cubicBezTo>
                      <a:pt x="606782" y="1356532"/>
                      <a:pt x="599440" y="1365970"/>
                      <a:pt x="599440" y="1376680"/>
                    </a:cubicBezTo>
                    <a:cubicBezTo>
                      <a:pt x="599440" y="1403984"/>
                      <a:pt x="600269" y="1432300"/>
                      <a:pt x="609600" y="1457960"/>
                    </a:cubicBezTo>
                    <a:cubicBezTo>
                      <a:pt x="614510" y="1471463"/>
                      <a:pt x="630415" y="1477808"/>
                      <a:pt x="640080" y="1488440"/>
                    </a:cubicBezTo>
                    <a:cubicBezTo>
                      <a:pt x="647374" y="1496463"/>
                      <a:pt x="651517" y="1507622"/>
                      <a:pt x="660400" y="1513840"/>
                    </a:cubicBezTo>
                    <a:cubicBezTo>
                      <a:pt x="669174" y="1519982"/>
                      <a:pt x="681301" y="1519211"/>
                      <a:pt x="690880" y="1524000"/>
                    </a:cubicBezTo>
                    <a:cubicBezTo>
                      <a:pt x="701802" y="1529461"/>
                      <a:pt x="710686" y="1538390"/>
                      <a:pt x="721360" y="1544320"/>
                    </a:cubicBezTo>
                    <a:cubicBezTo>
                      <a:pt x="726041" y="1546921"/>
                      <a:pt x="731628" y="1547411"/>
                      <a:pt x="736600" y="1549400"/>
                    </a:cubicBezTo>
                    <a:cubicBezTo>
                      <a:pt x="748574" y="1554189"/>
                      <a:pt x="760040" y="1560233"/>
                      <a:pt x="772160" y="1564640"/>
                    </a:cubicBezTo>
                    <a:cubicBezTo>
                      <a:pt x="778721" y="1567026"/>
                      <a:pt x="785856" y="1567512"/>
                      <a:pt x="792480" y="1569720"/>
                    </a:cubicBezTo>
                    <a:cubicBezTo>
                      <a:pt x="801131" y="1572604"/>
                      <a:pt x="809342" y="1576678"/>
                      <a:pt x="817880" y="1579880"/>
                    </a:cubicBezTo>
                    <a:cubicBezTo>
                      <a:pt x="832456" y="1585346"/>
                      <a:pt x="837427" y="1586037"/>
                      <a:pt x="853440" y="1590040"/>
                    </a:cubicBezTo>
                    <a:cubicBezTo>
                      <a:pt x="912707" y="1588347"/>
                      <a:pt x="972107" y="1589287"/>
                      <a:pt x="1031240" y="1584960"/>
                    </a:cubicBezTo>
                    <a:cubicBezTo>
                      <a:pt x="1041921" y="1584178"/>
                      <a:pt x="1051295" y="1577253"/>
                      <a:pt x="1061720" y="1574800"/>
                    </a:cubicBezTo>
                    <a:cubicBezTo>
                      <a:pt x="1111175" y="1563164"/>
                      <a:pt x="1111478" y="1569366"/>
                      <a:pt x="1153160" y="1554480"/>
                    </a:cubicBezTo>
                    <a:cubicBezTo>
                      <a:pt x="1187686" y="1542149"/>
                      <a:pt x="1187292" y="1538503"/>
                      <a:pt x="1219200" y="1524000"/>
                    </a:cubicBezTo>
                    <a:cubicBezTo>
                      <a:pt x="1227502" y="1520227"/>
                      <a:pt x="1236444" y="1517918"/>
                      <a:pt x="1244600" y="1513840"/>
                    </a:cubicBezTo>
                    <a:cubicBezTo>
                      <a:pt x="1250061" y="1511110"/>
                      <a:pt x="1254379" y="1506410"/>
                      <a:pt x="1259840" y="1503680"/>
                    </a:cubicBezTo>
                    <a:cubicBezTo>
                      <a:pt x="1282053" y="1492574"/>
                      <a:pt x="1292011" y="1492844"/>
                      <a:pt x="1315720" y="1483360"/>
                    </a:cubicBezTo>
                    <a:cubicBezTo>
                      <a:pt x="1350756" y="1469346"/>
                      <a:pt x="1321591" y="1474272"/>
                      <a:pt x="1366520" y="1463040"/>
                    </a:cubicBezTo>
                    <a:cubicBezTo>
                      <a:pt x="1390041" y="1457160"/>
                      <a:pt x="1414119" y="1453680"/>
                      <a:pt x="1437640" y="1447800"/>
                    </a:cubicBezTo>
                    <a:cubicBezTo>
                      <a:pt x="1454791" y="1443512"/>
                      <a:pt x="1471358" y="1437115"/>
                      <a:pt x="1488440" y="1432560"/>
                    </a:cubicBezTo>
                    <a:cubicBezTo>
                      <a:pt x="1518711" y="1424488"/>
                      <a:pt x="1507035" y="1434285"/>
                      <a:pt x="1518920" y="1422400"/>
                    </a:cubicBezTo>
                  </a:path>
                </a:pathLst>
              </a:custGeom>
              <a:noFill/>
              <a:ln w="15875" cap="flat" cmpd="sng" algn="ctr">
                <a:solidFill>
                  <a:srgbClr val="00B050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Star: 5 Points 160">
                <a:extLst>
                  <a:ext uri="{FF2B5EF4-FFF2-40B4-BE49-F238E27FC236}">
                    <a16:creationId xmlns:a16="http://schemas.microsoft.com/office/drawing/2014/main" id="{835CE0AF-E0BB-4026-AD37-6F6D7EEF9C86}"/>
                  </a:ext>
                </a:extLst>
              </p:cNvPr>
              <p:cNvSpPr/>
              <p:nvPr/>
            </p:nvSpPr>
            <p:spPr>
              <a:xfrm>
                <a:off x="7545804" y="537750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BD15A9D-62ED-41DA-AAA1-56B055BD7DF5}"/>
                  </a:ext>
                </a:extLst>
              </p:cNvPr>
              <p:cNvSpPr txBox="1"/>
              <p:nvPr/>
            </p:nvSpPr>
            <p:spPr>
              <a:xfrm>
                <a:off x="8498988" y="6117999"/>
                <a:ext cx="11785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Informative Region</a:t>
                </a:r>
              </a:p>
            </p:txBody>
          </p:sp>
          <p:sp>
            <p:nvSpPr>
              <p:cNvPr id="163" name="Star: 5 Points 162">
                <a:extLst>
                  <a:ext uri="{FF2B5EF4-FFF2-40B4-BE49-F238E27FC236}">
                    <a16:creationId xmlns:a16="http://schemas.microsoft.com/office/drawing/2014/main" id="{BB851FF9-C725-4415-B497-FEE303DE6881}"/>
                  </a:ext>
                </a:extLst>
              </p:cNvPr>
              <p:cNvSpPr/>
              <p:nvPr/>
            </p:nvSpPr>
            <p:spPr>
              <a:xfrm>
                <a:off x="7487695" y="440465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4410AB28-88F4-446E-8354-10F39EA80BA1}"/>
              </a:ext>
            </a:extLst>
          </p:cNvPr>
          <p:cNvSpPr/>
          <p:nvPr/>
        </p:nvSpPr>
        <p:spPr>
          <a:xfrm>
            <a:off x="5580287" y="2080358"/>
            <a:ext cx="3706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EA9A6F4B-3EB2-4D86-9FD8-D0D052CEEEF4}"/>
              </a:ext>
            </a:extLst>
          </p:cNvPr>
          <p:cNvSpPr/>
          <p:nvPr/>
        </p:nvSpPr>
        <p:spPr>
          <a:xfrm>
            <a:off x="8293233" y="2062803"/>
            <a:ext cx="37061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</a:t>
            </a:r>
            <a:endParaRPr lang="en-US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C2409E32-4F5D-465D-808B-BC4F088ECEA6}"/>
              </a:ext>
            </a:extLst>
          </p:cNvPr>
          <p:cNvSpPr/>
          <p:nvPr/>
        </p:nvSpPr>
        <p:spPr>
          <a:xfrm>
            <a:off x="6713816" y="2497019"/>
            <a:ext cx="125587" cy="156467"/>
          </a:xfrm>
          <a:prstGeom prst="ellipse">
            <a:avLst/>
          </a:prstGeom>
          <a:solidFill>
            <a:srgbClr val="AFDD7D"/>
          </a:solidFill>
          <a:ln w="12700" cap="flat" cmpd="sng" algn="ctr">
            <a:solidFill>
              <a:srgbClr val="70AD47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7E81043-3A0C-442A-9281-94F3C7914563}"/>
              </a:ext>
            </a:extLst>
          </p:cNvPr>
          <p:cNvSpPr/>
          <p:nvPr/>
        </p:nvSpPr>
        <p:spPr>
          <a:xfrm>
            <a:off x="6756703" y="2495570"/>
            <a:ext cx="125587" cy="156467"/>
          </a:xfrm>
          <a:prstGeom prst="ellipse">
            <a:avLst/>
          </a:prstGeom>
          <a:solidFill>
            <a:srgbClr val="AFDD7D"/>
          </a:solidFill>
          <a:ln w="12700" cap="flat" cmpd="sng" algn="ctr">
            <a:solidFill>
              <a:srgbClr val="70AD47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1DC5198-7CD0-4D24-94E9-17B34F932706}"/>
              </a:ext>
            </a:extLst>
          </p:cNvPr>
          <p:cNvSpPr txBox="1"/>
          <p:nvPr/>
        </p:nvSpPr>
        <p:spPr>
          <a:xfrm>
            <a:off x="7949972" y="2631375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Expected decision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boundary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B85D18A-25BF-4788-B201-C874BD0E64BB}"/>
              </a:ext>
            </a:extLst>
          </p:cNvPr>
          <p:cNvCxnSpPr>
            <a:cxnSpLocks/>
            <a:endCxn id="83" idx="2"/>
          </p:cNvCxnSpPr>
          <p:nvPr/>
        </p:nvCxnSpPr>
        <p:spPr>
          <a:xfrm flipV="1">
            <a:off x="8097842" y="3031485"/>
            <a:ext cx="426967" cy="20343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014B6195-1840-487C-9E4D-F352323F5EF2}"/>
              </a:ext>
            </a:extLst>
          </p:cNvPr>
          <p:cNvSpPr txBox="1"/>
          <p:nvPr/>
        </p:nvSpPr>
        <p:spPr>
          <a:xfrm>
            <a:off x="5944191" y="1346475"/>
            <a:ext cx="146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Imbalanced decision boundary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DAECC39-F376-44FE-986E-58E47F007CB6}"/>
              </a:ext>
            </a:extLst>
          </p:cNvPr>
          <p:cNvSpPr txBox="1"/>
          <p:nvPr/>
        </p:nvSpPr>
        <p:spPr>
          <a:xfrm>
            <a:off x="6399206" y="4287440"/>
            <a:ext cx="19527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Fig. 11. Resampling minority samples</a:t>
            </a:r>
          </a:p>
        </p:txBody>
      </p:sp>
    </p:spTree>
    <p:extLst>
      <p:ext uri="{BB962C8B-B14F-4D97-AF65-F5344CB8AC3E}">
        <p14:creationId xmlns:p14="http://schemas.microsoft.com/office/powerpoint/2010/main" val="3388373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5F175E-3E4D-478F-A258-7738292C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(SIMPOR)</a:t>
            </a:r>
            <a:br>
              <a:rPr lang="en-US" dirty="0"/>
            </a:br>
            <a:r>
              <a:rPr lang="en-US" dirty="0"/>
              <a:t>How to generate synthetic data?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F05195-F358-434E-A992-26E4A6C74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01" y="1436851"/>
            <a:ext cx="5836420" cy="3314074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1600" dirty="0"/>
              <a:t>A simple way to balance this region and keep data topology: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resampling minority samples (duplicate samples)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but overfitting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25</a:t>
            </a:fld>
            <a:endParaRPr lang="en" kern="0" dirty="0">
              <a:solidFill>
                <a:srgbClr val="FFFFFF"/>
              </a:solidFill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67B8A2B-E1CB-483C-8911-06F3D747C716}"/>
              </a:ext>
            </a:extLst>
          </p:cNvPr>
          <p:cNvGrpSpPr/>
          <p:nvPr/>
        </p:nvGrpSpPr>
        <p:grpSpPr>
          <a:xfrm>
            <a:off x="5768539" y="1582442"/>
            <a:ext cx="2670933" cy="2704998"/>
            <a:chOff x="7006583" y="3883341"/>
            <a:chExt cx="2670933" cy="2704998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88997F1-B9F2-48CE-BDA3-F0D20079B052}"/>
                </a:ext>
              </a:extLst>
            </p:cNvPr>
            <p:cNvSpPr/>
            <p:nvPr/>
          </p:nvSpPr>
          <p:spPr>
            <a:xfrm rot="19756002">
              <a:off x="7855392" y="3883341"/>
              <a:ext cx="1011324" cy="2704998"/>
            </a:xfrm>
            <a:prstGeom prst="ellipse">
              <a:avLst/>
            </a:prstGeom>
            <a:solidFill>
              <a:srgbClr val="4472C4">
                <a:lumMod val="75000"/>
                <a:alpha val="16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EE9FF301-6D63-4AD6-AF35-2E640AA1DB26}"/>
                </a:ext>
              </a:extLst>
            </p:cNvPr>
            <p:cNvGrpSpPr/>
            <p:nvPr/>
          </p:nvGrpSpPr>
          <p:grpSpPr>
            <a:xfrm>
              <a:off x="7006583" y="3976170"/>
              <a:ext cx="2670933" cy="2388050"/>
              <a:chOff x="7006583" y="3976170"/>
              <a:chExt cx="2670933" cy="2388050"/>
            </a:xfrm>
          </p:grpSpPr>
          <p:sp>
            <p:nvSpPr>
              <p:cNvPr id="94" name="Star: 5 Points 93">
                <a:extLst>
                  <a:ext uri="{FF2B5EF4-FFF2-40B4-BE49-F238E27FC236}">
                    <a16:creationId xmlns:a16="http://schemas.microsoft.com/office/drawing/2014/main" id="{96F57756-8122-4BAD-9671-E2B7E867D1DE}"/>
                  </a:ext>
                </a:extLst>
              </p:cNvPr>
              <p:cNvSpPr/>
              <p:nvPr/>
            </p:nvSpPr>
            <p:spPr>
              <a:xfrm>
                <a:off x="7666492" y="484815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Star: 5 Points 94">
                <a:extLst>
                  <a:ext uri="{FF2B5EF4-FFF2-40B4-BE49-F238E27FC236}">
                    <a16:creationId xmlns:a16="http://schemas.microsoft.com/office/drawing/2014/main" id="{05F550BB-19B9-47A9-A555-54030733E82B}"/>
                  </a:ext>
                </a:extLst>
              </p:cNvPr>
              <p:cNvSpPr/>
              <p:nvPr/>
            </p:nvSpPr>
            <p:spPr>
              <a:xfrm>
                <a:off x="7437722" y="521353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Star: 5 Points 95">
                <a:extLst>
                  <a:ext uri="{FF2B5EF4-FFF2-40B4-BE49-F238E27FC236}">
                    <a16:creationId xmlns:a16="http://schemas.microsoft.com/office/drawing/2014/main" id="{A8A4E92D-8C4F-4920-A09C-8F849D6A653C}"/>
                  </a:ext>
                </a:extLst>
              </p:cNvPr>
              <p:cNvSpPr/>
              <p:nvPr/>
            </p:nvSpPr>
            <p:spPr>
              <a:xfrm>
                <a:off x="7546092" y="503161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Star: 5 Points 96">
                <a:extLst>
                  <a:ext uri="{FF2B5EF4-FFF2-40B4-BE49-F238E27FC236}">
                    <a16:creationId xmlns:a16="http://schemas.microsoft.com/office/drawing/2014/main" id="{85D84B9C-BBE4-4BFA-84C6-894E533AE81B}"/>
                  </a:ext>
                </a:extLst>
              </p:cNvPr>
              <p:cNvSpPr/>
              <p:nvPr/>
            </p:nvSpPr>
            <p:spPr>
              <a:xfrm>
                <a:off x="7563310" y="555133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Star: 5 Points 97">
                <a:extLst>
                  <a:ext uri="{FF2B5EF4-FFF2-40B4-BE49-F238E27FC236}">
                    <a16:creationId xmlns:a16="http://schemas.microsoft.com/office/drawing/2014/main" id="{EC8A0F5E-C313-432D-8986-9D7ADDA51C7B}"/>
                  </a:ext>
                </a:extLst>
              </p:cNvPr>
              <p:cNvSpPr/>
              <p:nvPr/>
            </p:nvSpPr>
            <p:spPr>
              <a:xfrm>
                <a:off x="7688897" y="5370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Star: 5 Points 98">
                <a:extLst>
                  <a:ext uri="{FF2B5EF4-FFF2-40B4-BE49-F238E27FC236}">
                    <a16:creationId xmlns:a16="http://schemas.microsoft.com/office/drawing/2014/main" id="{BB4155D4-FC45-4982-A712-F225391B7F0C}"/>
                  </a:ext>
                </a:extLst>
              </p:cNvPr>
              <p:cNvSpPr/>
              <p:nvPr/>
            </p:nvSpPr>
            <p:spPr>
              <a:xfrm>
                <a:off x="7583239" y="457979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Star: 5 Points 99">
                <a:extLst>
                  <a:ext uri="{FF2B5EF4-FFF2-40B4-BE49-F238E27FC236}">
                    <a16:creationId xmlns:a16="http://schemas.microsoft.com/office/drawing/2014/main" id="{CD61227B-4688-49D2-9AA9-70E4A8E7E83C}"/>
                  </a:ext>
                </a:extLst>
              </p:cNvPr>
              <p:cNvSpPr/>
              <p:nvPr/>
            </p:nvSpPr>
            <p:spPr>
              <a:xfrm>
                <a:off x="7956278" y="563267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Star: 5 Points 100">
                <a:extLst>
                  <a:ext uri="{FF2B5EF4-FFF2-40B4-BE49-F238E27FC236}">
                    <a16:creationId xmlns:a16="http://schemas.microsoft.com/office/drawing/2014/main" id="{CFBF3397-34C7-4F7B-9D92-2AFC30D1F741}"/>
                  </a:ext>
                </a:extLst>
              </p:cNvPr>
              <p:cNvSpPr/>
              <p:nvPr/>
            </p:nvSpPr>
            <p:spPr>
              <a:xfrm>
                <a:off x="7353660" y="491019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Star: 5 Points 101">
                <a:extLst>
                  <a:ext uri="{FF2B5EF4-FFF2-40B4-BE49-F238E27FC236}">
                    <a16:creationId xmlns:a16="http://schemas.microsoft.com/office/drawing/2014/main" id="{8F6E81C9-40BF-4104-85F3-62FD89EB97E8}"/>
                  </a:ext>
                </a:extLst>
              </p:cNvPr>
              <p:cNvSpPr/>
              <p:nvPr/>
            </p:nvSpPr>
            <p:spPr>
              <a:xfrm>
                <a:off x="7060633" y="524182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Star: 5 Points 102">
                <a:extLst>
                  <a:ext uri="{FF2B5EF4-FFF2-40B4-BE49-F238E27FC236}">
                    <a16:creationId xmlns:a16="http://schemas.microsoft.com/office/drawing/2014/main" id="{70E9E715-7468-4569-BB16-49BC641DCB62}"/>
                  </a:ext>
                </a:extLst>
              </p:cNvPr>
              <p:cNvSpPr/>
              <p:nvPr/>
            </p:nvSpPr>
            <p:spPr>
              <a:xfrm>
                <a:off x="7366826" y="53321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Star: 5 Points 103">
                <a:extLst>
                  <a:ext uri="{FF2B5EF4-FFF2-40B4-BE49-F238E27FC236}">
                    <a16:creationId xmlns:a16="http://schemas.microsoft.com/office/drawing/2014/main" id="{64CA1D14-897B-4663-9350-E1EEFA47C04E}"/>
                  </a:ext>
                </a:extLst>
              </p:cNvPr>
              <p:cNvSpPr/>
              <p:nvPr/>
            </p:nvSpPr>
            <p:spPr>
              <a:xfrm>
                <a:off x="7563310" y="555133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Star: 5 Points 104">
                <a:extLst>
                  <a:ext uri="{FF2B5EF4-FFF2-40B4-BE49-F238E27FC236}">
                    <a16:creationId xmlns:a16="http://schemas.microsoft.com/office/drawing/2014/main" id="{B1779AD2-A942-40E2-8D0D-E5D832BCE48D}"/>
                  </a:ext>
                </a:extLst>
              </p:cNvPr>
              <p:cNvSpPr/>
              <p:nvPr/>
            </p:nvSpPr>
            <p:spPr>
              <a:xfrm>
                <a:off x="7759794" y="57705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Star: 5 Points 105">
                <a:extLst>
                  <a:ext uri="{FF2B5EF4-FFF2-40B4-BE49-F238E27FC236}">
                    <a16:creationId xmlns:a16="http://schemas.microsoft.com/office/drawing/2014/main" id="{0AC598FC-3E22-4A10-AF87-DA1C7C98BC39}"/>
                  </a:ext>
                </a:extLst>
              </p:cNvPr>
              <p:cNvSpPr/>
              <p:nvPr/>
            </p:nvSpPr>
            <p:spPr>
              <a:xfrm>
                <a:off x="7956278" y="598970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Star: 5 Points 106">
                <a:extLst>
                  <a:ext uri="{FF2B5EF4-FFF2-40B4-BE49-F238E27FC236}">
                    <a16:creationId xmlns:a16="http://schemas.microsoft.com/office/drawing/2014/main" id="{A0FAD3E2-B89B-4826-9D8A-D1D0560B8300}"/>
                  </a:ext>
                </a:extLst>
              </p:cNvPr>
              <p:cNvSpPr/>
              <p:nvPr/>
            </p:nvSpPr>
            <p:spPr>
              <a:xfrm>
                <a:off x="7830691" y="5112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1BFC1B11-B9AA-4CBE-94C8-4DFC622B8F98}"/>
                  </a:ext>
                </a:extLst>
              </p:cNvPr>
              <p:cNvSpPr/>
              <p:nvPr/>
            </p:nvSpPr>
            <p:spPr>
              <a:xfrm>
                <a:off x="9273050" y="4753813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E8C12A5-4773-4DC1-B885-E9B32FA58EDC}"/>
                  </a:ext>
                </a:extLst>
              </p:cNvPr>
              <p:cNvSpPr/>
              <p:nvPr/>
            </p:nvSpPr>
            <p:spPr>
              <a:xfrm>
                <a:off x="8933392" y="4323129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71D5F3B2-B479-48BC-B2D4-F345073995A8}"/>
                  </a:ext>
                </a:extLst>
              </p:cNvPr>
              <p:cNvSpPr/>
              <p:nvPr/>
            </p:nvSpPr>
            <p:spPr>
              <a:xfrm>
                <a:off x="8654101" y="5494840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AFFE8C61-1DB7-4503-9A62-CE5A2BD39046}"/>
                  </a:ext>
                </a:extLst>
              </p:cNvPr>
              <p:cNvSpPr/>
              <p:nvPr/>
            </p:nvSpPr>
            <p:spPr>
              <a:xfrm>
                <a:off x="8459392" y="4925906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7F1FFAEC-BE3F-4B21-B36E-36DE50BE9BC0}"/>
                  </a:ext>
                </a:extLst>
              </p:cNvPr>
              <p:cNvSpPr/>
              <p:nvPr/>
            </p:nvSpPr>
            <p:spPr>
              <a:xfrm>
                <a:off x="7955772" y="4869675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Star: 5 Points 112">
                <a:extLst>
                  <a:ext uri="{FF2B5EF4-FFF2-40B4-BE49-F238E27FC236}">
                    <a16:creationId xmlns:a16="http://schemas.microsoft.com/office/drawing/2014/main" id="{B870D016-4C50-42E6-AFE5-78B02A48A53A}"/>
                  </a:ext>
                </a:extLst>
              </p:cNvPr>
              <p:cNvSpPr/>
              <p:nvPr/>
            </p:nvSpPr>
            <p:spPr>
              <a:xfrm>
                <a:off x="7686669" y="519037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Star: 5 Points 113">
                <a:extLst>
                  <a:ext uri="{FF2B5EF4-FFF2-40B4-BE49-F238E27FC236}">
                    <a16:creationId xmlns:a16="http://schemas.microsoft.com/office/drawing/2014/main" id="{429BD496-ACFC-40F1-AAED-7E09190CDF58}"/>
                  </a:ext>
                </a:extLst>
              </p:cNvPr>
              <p:cNvSpPr/>
              <p:nvPr/>
            </p:nvSpPr>
            <p:spPr>
              <a:xfrm>
                <a:off x="8335794" y="541764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Star: 5 Points 114">
                <a:extLst>
                  <a:ext uri="{FF2B5EF4-FFF2-40B4-BE49-F238E27FC236}">
                    <a16:creationId xmlns:a16="http://schemas.microsoft.com/office/drawing/2014/main" id="{722748DA-48EA-4542-8434-871905B2359E}"/>
                  </a:ext>
                </a:extLst>
              </p:cNvPr>
              <p:cNvSpPr/>
              <p:nvPr/>
            </p:nvSpPr>
            <p:spPr>
              <a:xfrm>
                <a:off x="7986328" y="451357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Star: 5 Points 115">
                <a:extLst>
                  <a:ext uri="{FF2B5EF4-FFF2-40B4-BE49-F238E27FC236}">
                    <a16:creationId xmlns:a16="http://schemas.microsoft.com/office/drawing/2014/main" id="{F95ED315-DA87-4FEE-A738-59E740958CB2}"/>
                  </a:ext>
                </a:extLst>
              </p:cNvPr>
              <p:cNvSpPr/>
              <p:nvPr/>
            </p:nvSpPr>
            <p:spPr>
              <a:xfrm>
                <a:off x="7985411" y="526190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Star: 5 Points 116">
                <a:extLst>
                  <a:ext uri="{FF2B5EF4-FFF2-40B4-BE49-F238E27FC236}">
                    <a16:creationId xmlns:a16="http://schemas.microsoft.com/office/drawing/2014/main" id="{B21D3D9E-6D9E-40B9-B123-E8498E022660}"/>
                  </a:ext>
                </a:extLst>
              </p:cNvPr>
              <p:cNvSpPr/>
              <p:nvPr/>
            </p:nvSpPr>
            <p:spPr>
              <a:xfrm>
                <a:off x="8466923" y="522008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Star: 5 Points 117">
                <a:extLst>
                  <a:ext uri="{FF2B5EF4-FFF2-40B4-BE49-F238E27FC236}">
                    <a16:creationId xmlns:a16="http://schemas.microsoft.com/office/drawing/2014/main" id="{1455C2B5-7D3A-47AC-9B5F-6009BF6D7002}"/>
                  </a:ext>
                </a:extLst>
              </p:cNvPr>
              <p:cNvSpPr/>
              <p:nvPr/>
            </p:nvSpPr>
            <p:spPr>
              <a:xfrm>
                <a:off x="8638090" y="571875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E1CC8874-F031-45E9-99F4-E1CD98E6C0B2}"/>
                  </a:ext>
                </a:extLst>
              </p:cNvPr>
              <p:cNvSpPr/>
              <p:nvPr/>
            </p:nvSpPr>
            <p:spPr>
              <a:xfrm>
                <a:off x="8305309" y="4303024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76AC93C4-AFBD-43FF-9DB2-A2F53102D3BE}"/>
                  </a:ext>
                </a:extLst>
              </p:cNvPr>
              <p:cNvSpPr/>
              <p:nvPr/>
            </p:nvSpPr>
            <p:spPr>
              <a:xfrm>
                <a:off x="9188016" y="5279013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Star: 5 Points 120">
                <a:extLst>
                  <a:ext uri="{FF2B5EF4-FFF2-40B4-BE49-F238E27FC236}">
                    <a16:creationId xmlns:a16="http://schemas.microsoft.com/office/drawing/2014/main" id="{1D8C41E7-E8D6-4AE9-9186-96F52E239975}"/>
                  </a:ext>
                </a:extLst>
              </p:cNvPr>
              <p:cNvSpPr/>
              <p:nvPr/>
            </p:nvSpPr>
            <p:spPr>
              <a:xfrm>
                <a:off x="7176295" y="547987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Star: 5 Points 121">
                <a:extLst>
                  <a:ext uri="{FF2B5EF4-FFF2-40B4-BE49-F238E27FC236}">
                    <a16:creationId xmlns:a16="http://schemas.microsoft.com/office/drawing/2014/main" id="{F642C75D-FE93-480D-AD4F-8497AE45AE5B}"/>
                  </a:ext>
                </a:extLst>
              </p:cNvPr>
              <p:cNvSpPr/>
              <p:nvPr/>
            </p:nvSpPr>
            <p:spPr>
              <a:xfrm>
                <a:off x="7372779" y="569906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Star: 5 Points 122">
                <a:extLst>
                  <a:ext uri="{FF2B5EF4-FFF2-40B4-BE49-F238E27FC236}">
                    <a16:creationId xmlns:a16="http://schemas.microsoft.com/office/drawing/2014/main" id="{C583163B-F841-4098-BB14-401DAA99A499}"/>
                  </a:ext>
                </a:extLst>
              </p:cNvPr>
              <p:cNvSpPr/>
              <p:nvPr/>
            </p:nvSpPr>
            <p:spPr>
              <a:xfrm>
                <a:off x="7569263" y="591824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Star: 5 Points 123">
                <a:extLst>
                  <a:ext uri="{FF2B5EF4-FFF2-40B4-BE49-F238E27FC236}">
                    <a16:creationId xmlns:a16="http://schemas.microsoft.com/office/drawing/2014/main" id="{45DC27CC-D597-4366-9D1B-BC5B27359A1A}"/>
                  </a:ext>
                </a:extLst>
              </p:cNvPr>
              <p:cNvSpPr/>
              <p:nvPr/>
            </p:nvSpPr>
            <p:spPr>
              <a:xfrm>
                <a:off x="7765748" y="613743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Star: 5 Points 124">
                <a:extLst>
                  <a:ext uri="{FF2B5EF4-FFF2-40B4-BE49-F238E27FC236}">
                    <a16:creationId xmlns:a16="http://schemas.microsoft.com/office/drawing/2014/main" id="{2162361F-CBB1-42EC-A7FF-F5441A021A06}"/>
                  </a:ext>
                </a:extLst>
              </p:cNvPr>
              <p:cNvSpPr/>
              <p:nvPr/>
            </p:nvSpPr>
            <p:spPr>
              <a:xfrm>
                <a:off x="8283548" y="58723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Star: 5 Points 127">
                <a:extLst>
                  <a:ext uri="{FF2B5EF4-FFF2-40B4-BE49-F238E27FC236}">
                    <a16:creationId xmlns:a16="http://schemas.microsoft.com/office/drawing/2014/main" id="{85D19746-30D4-4A9A-8F8F-B051CA8EC62C}"/>
                  </a:ext>
                </a:extLst>
              </p:cNvPr>
              <p:cNvSpPr/>
              <p:nvPr/>
            </p:nvSpPr>
            <p:spPr>
              <a:xfrm>
                <a:off x="8852376" y="56231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Star: 5 Points 128">
                <a:extLst>
                  <a:ext uri="{FF2B5EF4-FFF2-40B4-BE49-F238E27FC236}">
                    <a16:creationId xmlns:a16="http://schemas.microsoft.com/office/drawing/2014/main" id="{62191CFC-B2B4-4D46-B30D-01E287405036}"/>
                  </a:ext>
                </a:extLst>
              </p:cNvPr>
              <p:cNvSpPr/>
              <p:nvPr/>
            </p:nvSpPr>
            <p:spPr>
              <a:xfrm>
                <a:off x="8155986" y="495953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Star: 5 Points 130">
                <a:extLst>
                  <a:ext uri="{FF2B5EF4-FFF2-40B4-BE49-F238E27FC236}">
                    <a16:creationId xmlns:a16="http://schemas.microsoft.com/office/drawing/2014/main" id="{31AE020E-908C-4218-9D08-E76AB74AFD0D}"/>
                  </a:ext>
                </a:extLst>
              </p:cNvPr>
              <p:cNvSpPr/>
              <p:nvPr/>
            </p:nvSpPr>
            <p:spPr>
              <a:xfrm>
                <a:off x="7066572" y="5734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Star: 5 Points 131">
                <a:extLst>
                  <a:ext uri="{FF2B5EF4-FFF2-40B4-BE49-F238E27FC236}">
                    <a16:creationId xmlns:a16="http://schemas.microsoft.com/office/drawing/2014/main" id="{8C1E0A03-D077-464C-A6EE-5A94E5C60F3D}"/>
                  </a:ext>
                </a:extLst>
              </p:cNvPr>
              <p:cNvSpPr/>
              <p:nvPr/>
            </p:nvSpPr>
            <p:spPr>
              <a:xfrm>
                <a:off x="7339965" y="549477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Star: 5 Points 132">
                <a:extLst>
                  <a:ext uri="{FF2B5EF4-FFF2-40B4-BE49-F238E27FC236}">
                    <a16:creationId xmlns:a16="http://schemas.microsoft.com/office/drawing/2014/main" id="{792A1EED-79ED-4B2A-A02F-E5D812BEE856}"/>
                  </a:ext>
                </a:extLst>
              </p:cNvPr>
              <p:cNvSpPr/>
              <p:nvPr/>
            </p:nvSpPr>
            <p:spPr>
              <a:xfrm>
                <a:off x="7917748" y="542189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Star: 5 Points 133">
                <a:extLst>
                  <a:ext uri="{FF2B5EF4-FFF2-40B4-BE49-F238E27FC236}">
                    <a16:creationId xmlns:a16="http://schemas.microsoft.com/office/drawing/2014/main" id="{5D11FAE8-D126-4304-AC3F-990802A663C7}"/>
                  </a:ext>
                </a:extLst>
              </p:cNvPr>
              <p:cNvSpPr/>
              <p:nvPr/>
            </p:nvSpPr>
            <p:spPr>
              <a:xfrm>
                <a:off x="7702859" y="558112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Star: 5 Points 134">
                <a:extLst>
                  <a:ext uri="{FF2B5EF4-FFF2-40B4-BE49-F238E27FC236}">
                    <a16:creationId xmlns:a16="http://schemas.microsoft.com/office/drawing/2014/main" id="{D59D88A6-0485-4445-BCBB-F4703E219385}"/>
                  </a:ext>
                </a:extLst>
              </p:cNvPr>
              <p:cNvSpPr/>
              <p:nvPr/>
            </p:nvSpPr>
            <p:spPr>
              <a:xfrm>
                <a:off x="8156301" y="566465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Star: 5 Points 135">
                <a:extLst>
                  <a:ext uri="{FF2B5EF4-FFF2-40B4-BE49-F238E27FC236}">
                    <a16:creationId xmlns:a16="http://schemas.microsoft.com/office/drawing/2014/main" id="{CB630A1B-E063-4289-90BC-F62A5A072455}"/>
                  </a:ext>
                </a:extLst>
              </p:cNvPr>
              <p:cNvSpPr/>
              <p:nvPr/>
            </p:nvSpPr>
            <p:spPr>
              <a:xfrm>
                <a:off x="8211453" y="522566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Star: 5 Points 136">
                <a:extLst>
                  <a:ext uri="{FF2B5EF4-FFF2-40B4-BE49-F238E27FC236}">
                    <a16:creationId xmlns:a16="http://schemas.microsoft.com/office/drawing/2014/main" id="{201416D2-4CB8-4836-8A3E-CCCBA0AE3CE4}"/>
                  </a:ext>
                </a:extLst>
              </p:cNvPr>
              <p:cNvSpPr/>
              <p:nvPr/>
            </p:nvSpPr>
            <p:spPr>
              <a:xfrm>
                <a:off x="7973749" y="509136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Star: 5 Points 137">
                <a:extLst>
                  <a:ext uri="{FF2B5EF4-FFF2-40B4-BE49-F238E27FC236}">
                    <a16:creationId xmlns:a16="http://schemas.microsoft.com/office/drawing/2014/main" id="{0182EB9E-116D-4398-8DED-843BB41B9C68}"/>
                  </a:ext>
                </a:extLst>
              </p:cNvPr>
              <p:cNvSpPr/>
              <p:nvPr/>
            </p:nvSpPr>
            <p:spPr>
              <a:xfrm>
                <a:off x="7226844" y="567872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Star: 5 Points 138">
                <a:extLst>
                  <a:ext uri="{FF2B5EF4-FFF2-40B4-BE49-F238E27FC236}">
                    <a16:creationId xmlns:a16="http://schemas.microsoft.com/office/drawing/2014/main" id="{E1A86060-A24E-4B71-8D50-8CFE27F8479C}"/>
                  </a:ext>
                </a:extLst>
              </p:cNvPr>
              <p:cNvSpPr/>
              <p:nvPr/>
            </p:nvSpPr>
            <p:spPr>
              <a:xfrm>
                <a:off x="7198655" y="510078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Star: 5 Points 139">
                <a:extLst>
                  <a:ext uri="{FF2B5EF4-FFF2-40B4-BE49-F238E27FC236}">
                    <a16:creationId xmlns:a16="http://schemas.microsoft.com/office/drawing/2014/main" id="{44D54D33-CB5E-48C5-96F3-F8C899C68AAA}"/>
                  </a:ext>
                </a:extLst>
              </p:cNvPr>
              <p:cNvSpPr/>
              <p:nvPr/>
            </p:nvSpPr>
            <p:spPr>
              <a:xfrm>
                <a:off x="8007137" y="58559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Star: 5 Points 140">
                <a:extLst>
                  <a:ext uri="{FF2B5EF4-FFF2-40B4-BE49-F238E27FC236}">
                    <a16:creationId xmlns:a16="http://schemas.microsoft.com/office/drawing/2014/main" id="{9DD279CB-67EC-4986-B1A3-54E3E75880C0}"/>
                  </a:ext>
                </a:extLst>
              </p:cNvPr>
              <p:cNvSpPr/>
              <p:nvPr/>
            </p:nvSpPr>
            <p:spPr>
              <a:xfrm>
                <a:off x="7704352" y="59449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Star: 5 Points 141">
                <a:extLst>
                  <a:ext uri="{FF2B5EF4-FFF2-40B4-BE49-F238E27FC236}">
                    <a16:creationId xmlns:a16="http://schemas.microsoft.com/office/drawing/2014/main" id="{32E8F09C-ACF2-43EE-9CBC-3356EE2A9988}"/>
                  </a:ext>
                </a:extLst>
              </p:cNvPr>
              <p:cNvSpPr/>
              <p:nvPr/>
            </p:nvSpPr>
            <p:spPr>
              <a:xfrm>
                <a:off x="7448249" y="609675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Star: 5 Points 142">
                <a:extLst>
                  <a:ext uri="{FF2B5EF4-FFF2-40B4-BE49-F238E27FC236}">
                    <a16:creationId xmlns:a16="http://schemas.microsoft.com/office/drawing/2014/main" id="{071197B8-CA58-4D0F-8DC3-0A2FF1B93363}"/>
                  </a:ext>
                </a:extLst>
              </p:cNvPr>
              <p:cNvSpPr/>
              <p:nvPr/>
            </p:nvSpPr>
            <p:spPr>
              <a:xfrm>
                <a:off x="8087251" y="544505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Star: 5 Points 143">
                <a:extLst>
                  <a:ext uri="{FF2B5EF4-FFF2-40B4-BE49-F238E27FC236}">
                    <a16:creationId xmlns:a16="http://schemas.microsoft.com/office/drawing/2014/main" id="{44B43A3F-46BF-4AC9-93A8-64AD903B608F}"/>
                  </a:ext>
                </a:extLst>
              </p:cNvPr>
              <p:cNvSpPr/>
              <p:nvPr/>
            </p:nvSpPr>
            <p:spPr>
              <a:xfrm>
                <a:off x="8374260" y="560137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Star: 5 Points 144">
                <a:extLst>
                  <a:ext uri="{FF2B5EF4-FFF2-40B4-BE49-F238E27FC236}">
                    <a16:creationId xmlns:a16="http://schemas.microsoft.com/office/drawing/2014/main" id="{04B31350-FE02-4F92-A9C8-085905C78EA0}"/>
                  </a:ext>
                </a:extLst>
              </p:cNvPr>
              <p:cNvSpPr/>
              <p:nvPr/>
            </p:nvSpPr>
            <p:spPr>
              <a:xfrm>
                <a:off x="7724048" y="448650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Star: 5 Points 145">
                <a:extLst>
                  <a:ext uri="{FF2B5EF4-FFF2-40B4-BE49-F238E27FC236}">
                    <a16:creationId xmlns:a16="http://schemas.microsoft.com/office/drawing/2014/main" id="{47E4FFBB-EE9C-4DEE-8D79-B643F2ECC839}"/>
                  </a:ext>
                </a:extLst>
              </p:cNvPr>
              <p:cNvSpPr/>
              <p:nvPr/>
            </p:nvSpPr>
            <p:spPr>
              <a:xfrm>
                <a:off x="7498212" y="481593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Star: 5 Points 146">
                <a:extLst>
                  <a:ext uri="{FF2B5EF4-FFF2-40B4-BE49-F238E27FC236}">
                    <a16:creationId xmlns:a16="http://schemas.microsoft.com/office/drawing/2014/main" id="{4971F0E0-A5A7-467A-9087-0AFA75D8CC36}"/>
                  </a:ext>
                </a:extLst>
              </p:cNvPr>
              <p:cNvSpPr/>
              <p:nvPr/>
            </p:nvSpPr>
            <p:spPr>
              <a:xfrm>
                <a:off x="7317512" y="469006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Star: 5 Points 147">
                <a:extLst>
                  <a:ext uri="{FF2B5EF4-FFF2-40B4-BE49-F238E27FC236}">
                    <a16:creationId xmlns:a16="http://schemas.microsoft.com/office/drawing/2014/main" id="{04E3C26C-16DC-47E8-84F9-8A0DE4C2B7C9}"/>
                  </a:ext>
                </a:extLst>
              </p:cNvPr>
              <p:cNvSpPr/>
              <p:nvPr/>
            </p:nvSpPr>
            <p:spPr>
              <a:xfrm>
                <a:off x="7152422" y="490514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Star: 5 Points 148">
                <a:extLst>
                  <a:ext uri="{FF2B5EF4-FFF2-40B4-BE49-F238E27FC236}">
                    <a16:creationId xmlns:a16="http://schemas.microsoft.com/office/drawing/2014/main" id="{938B5CE8-9893-4372-9A98-1627B3A89616}"/>
                  </a:ext>
                </a:extLst>
              </p:cNvPr>
              <p:cNvSpPr/>
              <p:nvPr/>
            </p:nvSpPr>
            <p:spPr>
              <a:xfrm>
                <a:off x="7006583" y="54693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Star: 5 Points 149">
                <a:extLst>
                  <a:ext uri="{FF2B5EF4-FFF2-40B4-BE49-F238E27FC236}">
                    <a16:creationId xmlns:a16="http://schemas.microsoft.com/office/drawing/2014/main" id="{687333A2-D8B7-46E8-85E5-9ED8ADDB9932}"/>
                  </a:ext>
                </a:extLst>
              </p:cNvPr>
              <p:cNvSpPr/>
              <p:nvPr/>
            </p:nvSpPr>
            <p:spPr>
              <a:xfrm>
                <a:off x="8591018" y="592840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Star: 5 Points 150">
                <a:extLst>
                  <a:ext uri="{FF2B5EF4-FFF2-40B4-BE49-F238E27FC236}">
                    <a16:creationId xmlns:a16="http://schemas.microsoft.com/office/drawing/2014/main" id="{74B895DB-9E0E-477A-BD87-44C99CBE4385}"/>
                  </a:ext>
                </a:extLst>
              </p:cNvPr>
              <p:cNvSpPr/>
              <p:nvPr/>
            </p:nvSpPr>
            <p:spPr>
              <a:xfrm>
                <a:off x="8286034" y="608248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Star: 5 Points 151">
                <a:extLst>
                  <a:ext uri="{FF2B5EF4-FFF2-40B4-BE49-F238E27FC236}">
                    <a16:creationId xmlns:a16="http://schemas.microsoft.com/office/drawing/2014/main" id="{CCC8B32F-9691-4F63-9125-84B89BBF40D2}"/>
                  </a:ext>
                </a:extLst>
              </p:cNvPr>
              <p:cNvSpPr/>
              <p:nvPr/>
            </p:nvSpPr>
            <p:spPr>
              <a:xfrm>
                <a:off x="8024858" y="617810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7A25CDD5-40A3-4FE9-8A8A-6CCEF311533E}"/>
                  </a:ext>
                </a:extLst>
              </p:cNvPr>
              <p:cNvSpPr/>
              <p:nvPr/>
            </p:nvSpPr>
            <p:spPr>
              <a:xfrm>
                <a:off x="8711165" y="4597346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Star: 5 Points 153">
                <a:extLst>
                  <a:ext uri="{FF2B5EF4-FFF2-40B4-BE49-F238E27FC236}">
                    <a16:creationId xmlns:a16="http://schemas.microsoft.com/office/drawing/2014/main" id="{358B3F07-2F71-4C23-84E0-80A8ACA9A7F8}"/>
                  </a:ext>
                </a:extLst>
              </p:cNvPr>
              <p:cNvSpPr/>
              <p:nvPr/>
            </p:nvSpPr>
            <p:spPr>
              <a:xfrm>
                <a:off x="7828374" y="473716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C8674975-8481-4EDE-8844-82F44C456878}"/>
                  </a:ext>
                </a:extLst>
              </p:cNvPr>
              <p:cNvSpPr/>
              <p:nvPr/>
            </p:nvSpPr>
            <p:spPr>
              <a:xfrm>
                <a:off x="7924610" y="3976170"/>
                <a:ext cx="1336235" cy="1757836"/>
              </a:xfrm>
              <a:custGeom>
                <a:avLst/>
                <a:gdLst>
                  <a:gd name="connsiteX0" fmla="*/ 0 w 1432560"/>
                  <a:gd name="connsiteY0" fmla="*/ 0 h 1610360"/>
                  <a:gd name="connsiteX1" fmla="*/ 538480 w 1432560"/>
                  <a:gd name="connsiteY1" fmla="*/ 975360 h 1610360"/>
                  <a:gd name="connsiteX2" fmla="*/ 1432560 w 1432560"/>
                  <a:gd name="connsiteY2" fmla="*/ 1610360 h 1610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32560" h="1610360">
                    <a:moveTo>
                      <a:pt x="0" y="0"/>
                    </a:moveTo>
                    <a:cubicBezTo>
                      <a:pt x="149860" y="353483"/>
                      <a:pt x="299720" y="706967"/>
                      <a:pt x="538480" y="975360"/>
                    </a:cubicBezTo>
                    <a:cubicBezTo>
                      <a:pt x="777240" y="1243753"/>
                      <a:pt x="1265767" y="1492673"/>
                      <a:pt x="1432560" y="1610360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8BC038B1-A7C4-4365-B848-CCC9112C486C}"/>
                  </a:ext>
                </a:extLst>
              </p:cNvPr>
              <p:cNvSpPr/>
              <p:nvPr/>
            </p:nvSpPr>
            <p:spPr>
              <a:xfrm>
                <a:off x="8851440" y="4964070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Star: 5 Points 156">
                <a:extLst>
                  <a:ext uri="{FF2B5EF4-FFF2-40B4-BE49-F238E27FC236}">
                    <a16:creationId xmlns:a16="http://schemas.microsoft.com/office/drawing/2014/main" id="{0BEF3C21-FD0F-4DAF-A725-B294B57B7A38}"/>
                  </a:ext>
                </a:extLst>
              </p:cNvPr>
              <p:cNvSpPr/>
              <p:nvPr/>
            </p:nvSpPr>
            <p:spPr>
              <a:xfrm>
                <a:off x="7717983" y="426315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Star: 5 Points 157">
                <a:extLst>
                  <a:ext uri="{FF2B5EF4-FFF2-40B4-BE49-F238E27FC236}">
                    <a16:creationId xmlns:a16="http://schemas.microsoft.com/office/drawing/2014/main" id="{4337E44B-0FE9-41D1-BE9E-E702DB2F3B2A}"/>
                  </a:ext>
                </a:extLst>
              </p:cNvPr>
              <p:cNvSpPr/>
              <p:nvPr/>
            </p:nvSpPr>
            <p:spPr>
              <a:xfrm>
                <a:off x="7218972" y="58864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Star: 5 Points 158">
                <a:extLst>
                  <a:ext uri="{FF2B5EF4-FFF2-40B4-BE49-F238E27FC236}">
                    <a16:creationId xmlns:a16="http://schemas.microsoft.com/office/drawing/2014/main" id="{E20A822E-679A-4FDF-B7C9-A8980C2E2877}"/>
                  </a:ext>
                </a:extLst>
              </p:cNvPr>
              <p:cNvSpPr/>
              <p:nvPr/>
            </p:nvSpPr>
            <p:spPr>
              <a:xfrm>
                <a:off x="7549368" y="576362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23D5ACD-CFB9-499D-AD16-7E1D3FC73A83}"/>
                  </a:ext>
                </a:extLst>
              </p:cNvPr>
              <p:cNvSpPr/>
              <p:nvPr/>
            </p:nvSpPr>
            <p:spPr>
              <a:xfrm>
                <a:off x="7816966" y="4113414"/>
                <a:ext cx="1518920" cy="1590040"/>
              </a:xfrm>
              <a:custGeom>
                <a:avLst/>
                <a:gdLst>
                  <a:gd name="connsiteX0" fmla="*/ 330200 w 1518920"/>
                  <a:gd name="connsiteY0" fmla="*/ 0 h 1590040"/>
                  <a:gd name="connsiteX1" fmla="*/ 330200 w 1518920"/>
                  <a:gd name="connsiteY1" fmla="*/ 0 h 1590040"/>
                  <a:gd name="connsiteX2" fmla="*/ 289560 w 1518920"/>
                  <a:gd name="connsiteY2" fmla="*/ 66040 h 1590040"/>
                  <a:gd name="connsiteX3" fmla="*/ 254000 w 1518920"/>
                  <a:gd name="connsiteY3" fmla="*/ 111760 h 1590040"/>
                  <a:gd name="connsiteX4" fmla="*/ 223520 w 1518920"/>
                  <a:gd name="connsiteY4" fmla="*/ 172720 h 1590040"/>
                  <a:gd name="connsiteX5" fmla="*/ 182880 w 1518920"/>
                  <a:gd name="connsiteY5" fmla="*/ 223520 h 1590040"/>
                  <a:gd name="connsiteX6" fmla="*/ 157480 w 1518920"/>
                  <a:gd name="connsiteY6" fmla="*/ 274320 h 1590040"/>
                  <a:gd name="connsiteX7" fmla="*/ 96520 w 1518920"/>
                  <a:gd name="connsiteY7" fmla="*/ 381000 h 1590040"/>
                  <a:gd name="connsiteX8" fmla="*/ 71120 w 1518920"/>
                  <a:gd name="connsiteY8" fmla="*/ 436880 h 1590040"/>
                  <a:gd name="connsiteX9" fmla="*/ 40640 w 1518920"/>
                  <a:gd name="connsiteY9" fmla="*/ 482600 h 1590040"/>
                  <a:gd name="connsiteX10" fmla="*/ 25400 w 1518920"/>
                  <a:gd name="connsiteY10" fmla="*/ 528320 h 1590040"/>
                  <a:gd name="connsiteX11" fmla="*/ 5080 w 1518920"/>
                  <a:gd name="connsiteY11" fmla="*/ 604520 h 1590040"/>
                  <a:gd name="connsiteX12" fmla="*/ 0 w 1518920"/>
                  <a:gd name="connsiteY12" fmla="*/ 635000 h 1590040"/>
                  <a:gd name="connsiteX13" fmla="*/ 15240 w 1518920"/>
                  <a:gd name="connsiteY13" fmla="*/ 741680 h 1590040"/>
                  <a:gd name="connsiteX14" fmla="*/ 20320 w 1518920"/>
                  <a:gd name="connsiteY14" fmla="*/ 762000 h 1590040"/>
                  <a:gd name="connsiteX15" fmla="*/ 55880 w 1518920"/>
                  <a:gd name="connsiteY15" fmla="*/ 822960 h 1590040"/>
                  <a:gd name="connsiteX16" fmla="*/ 60960 w 1518920"/>
                  <a:gd name="connsiteY16" fmla="*/ 843280 h 1590040"/>
                  <a:gd name="connsiteX17" fmla="*/ 101600 w 1518920"/>
                  <a:gd name="connsiteY17" fmla="*/ 878840 h 1590040"/>
                  <a:gd name="connsiteX18" fmla="*/ 132080 w 1518920"/>
                  <a:gd name="connsiteY18" fmla="*/ 909320 h 1590040"/>
                  <a:gd name="connsiteX19" fmla="*/ 167640 w 1518920"/>
                  <a:gd name="connsiteY19" fmla="*/ 929640 h 1590040"/>
                  <a:gd name="connsiteX20" fmla="*/ 289560 w 1518920"/>
                  <a:gd name="connsiteY20" fmla="*/ 949960 h 1590040"/>
                  <a:gd name="connsiteX21" fmla="*/ 411480 w 1518920"/>
                  <a:gd name="connsiteY21" fmla="*/ 939800 h 1590040"/>
                  <a:gd name="connsiteX22" fmla="*/ 436880 w 1518920"/>
                  <a:gd name="connsiteY22" fmla="*/ 929640 h 1590040"/>
                  <a:gd name="connsiteX23" fmla="*/ 472440 w 1518920"/>
                  <a:gd name="connsiteY23" fmla="*/ 924560 h 1590040"/>
                  <a:gd name="connsiteX24" fmla="*/ 497840 w 1518920"/>
                  <a:gd name="connsiteY24" fmla="*/ 919480 h 1590040"/>
                  <a:gd name="connsiteX25" fmla="*/ 574040 w 1518920"/>
                  <a:gd name="connsiteY25" fmla="*/ 929640 h 1590040"/>
                  <a:gd name="connsiteX26" fmla="*/ 589280 w 1518920"/>
                  <a:gd name="connsiteY26" fmla="*/ 944880 h 1590040"/>
                  <a:gd name="connsiteX27" fmla="*/ 604520 w 1518920"/>
                  <a:gd name="connsiteY27" fmla="*/ 955040 h 1590040"/>
                  <a:gd name="connsiteX28" fmla="*/ 624840 w 1518920"/>
                  <a:gd name="connsiteY28" fmla="*/ 1000760 h 1590040"/>
                  <a:gd name="connsiteX29" fmla="*/ 645160 w 1518920"/>
                  <a:gd name="connsiteY29" fmla="*/ 1051560 h 1590040"/>
                  <a:gd name="connsiteX30" fmla="*/ 640080 w 1518920"/>
                  <a:gd name="connsiteY30" fmla="*/ 1244600 h 1590040"/>
                  <a:gd name="connsiteX31" fmla="*/ 629920 w 1518920"/>
                  <a:gd name="connsiteY31" fmla="*/ 1275080 h 1590040"/>
                  <a:gd name="connsiteX32" fmla="*/ 614680 w 1518920"/>
                  <a:gd name="connsiteY32" fmla="*/ 1320800 h 1590040"/>
                  <a:gd name="connsiteX33" fmla="*/ 609600 w 1518920"/>
                  <a:gd name="connsiteY33" fmla="*/ 1346200 h 1590040"/>
                  <a:gd name="connsiteX34" fmla="*/ 599440 w 1518920"/>
                  <a:gd name="connsiteY34" fmla="*/ 1376680 h 1590040"/>
                  <a:gd name="connsiteX35" fmla="*/ 609600 w 1518920"/>
                  <a:gd name="connsiteY35" fmla="*/ 1457960 h 1590040"/>
                  <a:gd name="connsiteX36" fmla="*/ 640080 w 1518920"/>
                  <a:gd name="connsiteY36" fmla="*/ 1488440 h 1590040"/>
                  <a:gd name="connsiteX37" fmla="*/ 660400 w 1518920"/>
                  <a:gd name="connsiteY37" fmla="*/ 1513840 h 1590040"/>
                  <a:gd name="connsiteX38" fmla="*/ 690880 w 1518920"/>
                  <a:gd name="connsiteY38" fmla="*/ 1524000 h 1590040"/>
                  <a:gd name="connsiteX39" fmla="*/ 721360 w 1518920"/>
                  <a:gd name="connsiteY39" fmla="*/ 1544320 h 1590040"/>
                  <a:gd name="connsiteX40" fmla="*/ 736600 w 1518920"/>
                  <a:gd name="connsiteY40" fmla="*/ 1549400 h 1590040"/>
                  <a:gd name="connsiteX41" fmla="*/ 772160 w 1518920"/>
                  <a:gd name="connsiteY41" fmla="*/ 1564640 h 1590040"/>
                  <a:gd name="connsiteX42" fmla="*/ 792480 w 1518920"/>
                  <a:gd name="connsiteY42" fmla="*/ 1569720 h 1590040"/>
                  <a:gd name="connsiteX43" fmla="*/ 817880 w 1518920"/>
                  <a:gd name="connsiteY43" fmla="*/ 1579880 h 1590040"/>
                  <a:gd name="connsiteX44" fmla="*/ 853440 w 1518920"/>
                  <a:gd name="connsiteY44" fmla="*/ 1590040 h 1590040"/>
                  <a:gd name="connsiteX45" fmla="*/ 1031240 w 1518920"/>
                  <a:gd name="connsiteY45" fmla="*/ 1584960 h 1590040"/>
                  <a:gd name="connsiteX46" fmla="*/ 1061720 w 1518920"/>
                  <a:gd name="connsiteY46" fmla="*/ 1574800 h 1590040"/>
                  <a:gd name="connsiteX47" fmla="*/ 1153160 w 1518920"/>
                  <a:gd name="connsiteY47" fmla="*/ 1554480 h 1590040"/>
                  <a:gd name="connsiteX48" fmla="*/ 1219200 w 1518920"/>
                  <a:gd name="connsiteY48" fmla="*/ 1524000 h 1590040"/>
                  <a:gd name="connsiteX49" fmla="*/ 1244600 w 1518920"/>
                  <a:gd name="connsiteY49" fmla="*/ 1513840 h 1590040"/>
                  <a:gd name="connsiteX50" fmla="*/ 1259840 w 1518920"/>
                  <a:gd name="connsiteY50" fmla="*/ 1503680 h 1590040"/>
                  <a:gd name="connsiteX51" fmla="*/ 1315720 w 1518920"/>
                  <a:gd name="connsiteY51" fmla="*/ 1483360 h 1590040"/>
                  <a:gd name="connsiteX52" fmla="*/ 1366520 w 1518920"/>
                  <a:gd name="connsiteY52" fmla="*/ 1463040 h 1590040"/>
                  <a:gd name="connsiteX53" fmla="*/ 1437640 w 1518920"/>
                  <a:gd name="connsiteY53" fmla="*/ 1447800 h 1590040"/>
                  <a:gd name="connsiteX54" fmla="*/ 1488440 w 1518920"/>
                  <a:gd name="connsiteY54" fmla="*/ 1432560 h 1590040"/>
                  <a:gd name="connsiteX55" fmla="*/ 1518920 w 1518920"/>
                  <a:gd name="connsiteY55" fmla="*/ 1422400 h 159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518920" h="1590040">
                    <a:moveTo>
                      <a:pt x="330200" y="0"/>
                    </a:moveTo>
                    <a:lnTo>
                      <a:pt x="330200" y="0"/>
                    </a:lnTo>
                    <a:cubicBezTo>
                      <a:pt x="316653" y="22013"/>
                      <a:pt x="304121" y="44684"/>
                      <a:pt x="289560" y="66040"/>
                    </a:cubicBezTo>
                    <a:cubicBezTo>
                      <a:pt x="278684" y="81992"/>
                      <a:pt x="264162" y="95344"/>
                      <a:pt x="254000" y="111760"/>
                    </a:cubicBezTo>
                    <a:cubicBezTo>
                      <a:pt x="242042" y="131077"/>
                      <a:pt x="235717" y="153553"/>
                      <a:pt x="223520" y="172720"/>
                    </a:cubicBezTo>
                    <a:cubicBezTo>
                      <a:pt x="211878" y="191015"/>
                      <a:pt x="194698" y="205338"/>
                      <a:pt x="182880" y="223520"/>
                    </a:cubicBezTo>
                    <a:cubicBezTo>
                      <a:pt x="172562" y="239393"/>
                      <a:pt x="166583" y="257720"/>
                      <a:pt x="157480" y="274320"/>
                    </a:cubicBezTo>
                    <a:cubicBezTo>
                      <a:pt x="137787" y="310231"/>
                      <a:pt x="113468" y="343715"/>
                      <a:pt x="96520" y="381000"/>
                    </a:cubicBezTo>
                    <a:cubicBezTo>
                      <a:pt x="88053" y="399627"/>
                      <a:pt x="80980" y="418952"/>
                      <a:pt x="71120" y="436880"/>
                    </a:cubicBezTo>
                    <a:cubicBezTo>
                      <a:pt x="62293" y="452929"/>
                      <a:pt x="48831" y="466217"/>
                      <a:pt x="40640" y="482600"/>
                    </a:cubicBezTo>
                    <a:cubicBezTo>
                      <a:pt x="33456" y="496968"/>
                      <a:pt x="30192" y="512987"/>
                      <a:pt x="25400" y="528320"/>
                    </a:cubicBezTo>
                    <a:cubicBezTo>
                      <a:pt x="19544" y="547060"/>
                      <a:pt x="9010" y="586180"/>
                      <a:pt x="5080" y="604520"/>
                    </a:cubicBezTo>
                    <a:cubicBezTo>
                      <a:pt x="2922" y="614592"/>
                      <a:pt x="1693" y="624840"/>
                      <a:pt x="0" y="635000"/>
                    </a:cubicBezTo>
                    <a:cubicBezTo>
                      <a:pt x="9608" y="798339"/>
                      <a:pt x="-8888" y="677338"/>
                      <a:pt x="15240" y="741680"/>
                    </a:cubicBezTo>
                    <a:cubicBezTo>
                      <a:pt x="17691" y="748217"/>
                      <a:pt x="17198" y="755755"/>
                      <a:pt x="20320" y="762000"/>
                    </a:cubicBezTo>
                    <a:cubicBezTo>
                      <a:pt x="30840" y="783041"/>
                      <a:pt x="55880" y="822960"/>
                      <a:pt x="55880" y="822960"/>
                    </a:cubicBezTo>
                    <a:cubicBezTo>
                      <a:pt x="57573" y="829733"/>
                      <a:pt x="57496" y="837218"/>
                      <a:pt x="60960" y="843280"/>
                    </a:cubicBezTo>
                    <a:cubicBezTo>
                      <a:pt x="65783" y="851719"/>
                      <a:pt x="97884" y="875867"/>
                      <a:pt x="101600" y="878840"/>
                    </a:cubicBezTo>
                    <a:cubicBezTo>
                      <a:pt x="116501" y="908643"/>
                      <a:pt x="103632" y="893064"/>
                      <a:pt x="132080" y="909320"/>
                    </a:cubicBezTo>
                    <a:cubicBezTo>
                      <a:pt x="144307" y="916307"/>
                      <a:pt x="153412" y="925896"/>
                      <a:pt x="167640" y="929640"/>
                    </a:cubicBezTo>
                    <a:cubicBezTo>
                      <a:pt x="220978" y="943676"/>
                      <a:pt x="240530" y="944512"/>
                      <a:pt x="289560" y="949960"/>
                    </a:cubicBezTo>
                    <a:cubicBezTo>
                      <a:pt x="330200" y="946573"/>
                      <a:pt x="371082" y="945372"/>
                      <a:pt x="411480" y="939800"/>
                    </a:cubicBezTo>
                    <a:cubicBezTo>
                      <a:pt x="420513" y="938554"/>
                      <a:pt x="428033" y="931852"/>
                      <a:pt x="436880" y="929640"/>
                    </a:cubicBezTo>
                    <a:cubicBezTo>
                      <a:pt x="448496" y="926736"/>
                      <a:pt x="460629" y="926528"/>
                      <a:pt x="472440" y="924560"/>
                    </a:cubicBezTo>
                    <a:cubicBezTo>
                      <a:pt x="480957" y="923141"/>
                      <a:pt x="489373" y="921173"/>
                      <a:pt x="497840" y="919480"/>
                    </a:cubicBezTo>
                    <a:cubicBezTo>
                      <a:pt x="523240" y="922867"/>
                      <a:pt x="549350" y="922782"/>
                      <a:pt x="574040" y="929640"/>
                    </a:cubicBezTo>
                    <a:cubicBezTo>
                      <a:pt x="580962" y="931563"/>
                      <a:pt x="583761" y="940281"/>
                      <a:pt x="589280" y="944880"/>
                    </a:cubicBezTo>
                    <a:cubicBezTo>
                      <a:pt x="593970" y="948789"/>
                      <a:pt x="599440" y="951653"/>
                      <a:pt x="604520" y="955040"/>
                    </a:cubicBezTo>
                    <a:cubicBezTo>
                      <a:pt x="629531" y="1005062"/>
                      <a:pt x="598895" y="942384"/>
                      <a:pt x="624840" y="1000760"/>
                    </a:cubicBezTo>
                    <a:cubicBezTo>
                      <a:pt x="644773" y="1045608"/>
                      <a:pt x="625558" y="992754"/>
                      <a:pt x="645160" y="1051560"/>
                    </a:cubicBezTo>
                    <a:cubicBezTo>
                      <a:pt x="656722" y="1132495"/>
                      <a:pt x="655215" y="1104600"/>
                      <a:pt x="640080" y="1244600"/>
                    </a:cubicBezTo>
                    <a:cubicBezTo>
                      <a:pt x="638929" y="1255248"/>
                      <a:pt x="632738" y="1264748"/>
                      <a:pt x="629920" y="1275080"/>
                    </a:cubicBezTo>
                    <a:cubicBezTo>
                      <a:pt x="618103" y="1318410"/>
                      <a:pt x="633308" y="1283544"/>
                      <a:pt x="614680" y="1320800"/>
                    </a:cubicBezTo>
                    <a:cubicBezTo>
                      <a:pt x="612987" y="1329267"/>
                      <a:pt x="611872" y="1337870"/>
                      <a:pt x="609600" y="1346200"/>
                    </a:cubicBezTo>
                    <a:cubicBezTo>
                      <a:pt x="606782" y="1356532"/>
                      <a:pt x="599440" y="1365970"/>
                      <a:pt x="599440" y="1376680"/>
                    </a:cubicBezTo>
                    <a:cubicBezTo>
                      <a:pt x="599440" y="1403984"/>
                      <a:pt x="600269" y="1432300"/>
                      <a:pt x="609600" y="1457960"/>
                    </a:cubicBezTo>
                    <a:cubicBezTo>
                      <a:pt x="614510" y="1471463"/>
                      <a:pt x="630415" y="1477808"/>
                      <a:pt x="640080" y="1488440"/>
                    </a:cubicBezTo>
                    <a:cubicBezTo>
                      <a:pt x="647374" y="1496463"/>
                      <a:pt x="651517" y="1507622"/>
                      <a:pt x="660400" y="1513840"/>
                    </a:cubicBezTo>
                    <a:cubicBezTo>
                      <a:pt x="669174" y="1519982"/>
                      <a:pt x="681301" y="1519211"/>
                      <a:pt x="690880" y="1524000"/>
                    </a:cubicBezTo>
                    <a:cubicBezTo>
                      <a:pt x="701802" y="1529461"/>
                      <a:pt x="710686" y="1538390"/>
                      <a:pt x="721360" y="1544320"/>
                    </a:cubicBezTo>
                    <a:cubicBezTo>
                      <a:pt x="726041" y="1546921"/>
                      <a:pt x="731628" y="1547411"/>
                      <a:pt x="736600" y="1549400"/>
                    </a:cubicBezTo>
                    <a:cubicBezTo>
                      <a:pt x="748574" y="1554189"/>
                      <a:pt x="760040" y="1560233"/>
                      <a:pt x="772160" y="1564640"/>
                    </a:cubicBezTo>
                    <a:cubicBezTo>
                      <a:pt x="778721" y="1567026"/>
                      <a:pt x="785856" y="1567512"/>
                      <a:pt x="792480" y="1569720"/>
                    </a:cubicBezTo>
                    <a:cubicBezTo>
                      <a:pt x="801131" y="1572604"/>
                      <a:pt x="809342" y="1576678"/>
                      <a:pt x="817880" y="1579880"/>
                    </a:cubicBezTo>
                    <a:cubicBezTo>
                      <a:pt x="832456" y="1585346"/>
                      <a:pt x="837427" y="1586037"/>
                      <a:pt x="853440" y="1590040"/>
                    </a:cubicBezTo>
                    <a:cubicBezTo>
                      <a:pt x="912707" y="1588347"/>
                      <a:pt x="972107" y="1589287"/>
                      <a:pt x="1031240" y="1584960"/>
                    </a:cubicBezTo>
                    <a:cubicBezTo>
                      <a:pt x="1041921" y="1584178"/>
                      <a:pt x="1051295" y="1577253"/>
                      <a:pt x="1061720" y="1574800"/>
                    </a:cubicBezTo>
                    <a:cubicBezTo>
                      <a:pt x="1111175" y="1563164"/>
                      <a:pt x="1111478" y="1569366"/>
                      <a:pt x="1153160" y="1554480"/>
                    </a:cubicBezTo>
                    <a:cubicBezTo>
                      <a:pt x="1187686" y="1542149"/>
                      <a:pt x="1187292" y="1538503"/>
                      <a:pt x="1219200" y="1524000"/>
                    </a:cubicBezTo>
                    <a:cubicBezTo>
                      <a:pt x="1227502" y="1520227"/>
                      <a:pt x="1236444" y="1517918"/>
                      <a:pt x="1244600" y="1513840"/>
                    </a:cubicBezTo>
                    <a:cubicBezTo>
                      <a:pt x="1250061" y="1511110"/>
                      <a:pt x="1254379" y="1506410"/>
                      <a:pt x="1259840" y="1503680"/>
                    </a:cubicBezTo>
                    <a:cubicBezTo>
                      <a:pt x="1282053" y="1492574"/>
                      <a:pt x="1292011" y="1492844"/>
                      <a:pt x="1315720" y="1483360"/>
                    </a:cubicBezTo>
                    <a:cubicBezTo>
                      <a:pt x="1350756" y="1469346"/>
                      <a:pt x="1321591" y="1474272"/>
                      <a:pt x="1366520" y="1463040"/>
                    </a:cubicBezTo>
                    <a:cubicBezTo>
                      <a:pt x="1390041" y="1457160"/>
                      <a:pt x="1414119" y="1453680"/>
                      <a:pt x="1437640" y="1447800"/>
                    </a:cubicBezTo>
                    <a:cubicBezTo>
                      <a:pt x="1454791" y="1443512"/>
                      <a:pt x="1471358" y="1437115"/>
                      <a:pt x="1488440" y="1432560"/>
                    </a:cubicBezTo>
                    <a:cubicBezTo>
                      <a:pt x="1518711" y="1424488"/>
                      <a:pt x="1507035" y="1434285"/>
                      <a:pt x="1518920" y="1422400"/>
                    </a:cubicBezTo>
                  </a:path>
                </a:pathLst>
              </a:custGeom>
              <a:noFill/>
              <a:ln w="15875" cap="flat" cmpd="sng" algn="ctr">
                <a:solidFill>
                  <a:srgbClr val="00B050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Star: 5 Points 160">
                <a:extLst>
                  <a:ext uri="{FF2B5EF4-FFF2-40B4-BE49-F238E27FC236}">
                    <a16:creationId xmlns:a16="http://schemas.microsoft.com/office/drawing/2014/main" id="{835CE0AF-E0BB-4026-AD37-6F6D7EEF9C86}"/>
                  </a:ext>
                </a:extLst>
              </p:cNvPr>
              <p:cNvSpPr/>
              <p:nvPr/>
            </p:nvSpPr>
            <p:spPr>
              <a:xfrm>
                <a:off x="7545804" y="537750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BD15A9D-62ED-41DA-AAA1-56B055BD7DF5}"/>
                  </a:ext>
                </a:extLst>
              </p:cNvPr>
              <p:cNvSpPr txBox="1"/>
              <p:nvPr/>
            </p:nvSpPr>
            <p:spPr>
              <a:xfrm>
                <a:off x="8498988" y="6117999"/>
                <a:ext cx="11785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Informative Region</a:t>
                </a:r>
              </a:p>
            </p:txBody>
          </p:sp>
          <p:sp>
            <p:nvSpPr>
              <p:cNvPr id="163" name="Star: 5 Points 162">
                <a:extLst>
                  <a:ext uri="{FF2B5EF4-FFF2-40B4-BE49-F238E27FC236}">
                    <a16:creationId xmlns:a16="http://schemas.microsoft.com/office/drawing/2014/main" id="{BB851FF9-C725-4415-B497-FEE303DE6881}"/>
                  </a:ext>
                </a:extLst>
              </p:cNvPr>
              <p:cNvSpPr/>
              <p:nvPr/>
            </p:nvSpPr>
            <p:spPr>
              <a:xfrm>
                <a:off x="7487695" y="440465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4410AB28-88F4-446E-8354-10F39EA80BA1}"/>
              </a:ext>
            </a:extLst>
          </p:cNvPr>
          <p:cNvSpPr/>
          <p:nvPr/>
        </p:nvSpPr>
        <p:spPr>
          <a:xfrm>
            <a:off x="5580287" y="2080358"/>
            <a:ext cx="3706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EA9A6F4B-3EB2-4D86-9FD8-D0D052CEEEF4}"/>
              </a:ext>
            </a:extLst>
          </p:cNvPr>
          <p:cNvSpPr/>
          <p:nvPr/>
        </p:nvSpPr>
        <p:spPr>
          <a:xfrm>
            <a:off x="8293233" y="2062803"/>
            <a:ext cx="37061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</a:t>
            </a:r>
            <a:endParaRPr lang="en-US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C2409E32-4F5D-465D-808B-BC4F088ECEA6}"/>
              </a:ext>
            </a:extLst>
          </p:cNvPr>
          <p:cNvSpPr/>
          <p:nvPr/>
        </p:nvSpPr>
        <p:spPr>
          <a:xfrm>
            <a:off x="6713816" y="2497019"/>
            <a:ext cx="125587" cy="156467"/>
          </a:xfrm>
          <a:prstGeom prst="ellipse">
            <a:avLst/>
          </a:prstGeom>
          <a:solidFill>
            <a:srgbClr val="AFDD7D"/>
          </a:solidFill>
          <a:ln w="12700" cap="flat" cmpd="sng" algn="ctr">
            <a:solidFill>
              <a:srgbClr val="70AD47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7E81043-3A0C-442A-9281-94F3C7914563}"/>
              </a:ext>
            </a:extLst>
          </p:cNvPr>
          <p:cNvSpPr/>
          <p:nvPr/>
        </p:nvSpPr>
        <p:spPr>
          <a:xfrm>
            <a:off x="6756703" y="2495570"/>
            <a:ext cx="125587" cy="156467"/>
          </a:xfrm>
          <a:prstGeom prst="ellipse">
            <a:avLst/>
          </a:prstGeom>
          <a:solidFill>
            <a:srgbClr val="AFDD7D"/>
          </a:solidFill>
          <a:ln w="12700" cap="flat" cmpd="sng" algn="ctr">
            <a:solidFill>
              <a:srgbClr val="70AD47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6C04D4B-6957-493A-A234-17C29F01A35B}"/>
              </a:ext>
            </a:extLst>
          </p:cNvPr>
          <p:cNvSpPr/>
          <p:nvPr/>
        </p:nvSpPr>
        <p:spPr>
          <a:xfrm>
            <a:off x="6769816" y="2582668"/>
            <a:ext cx="125587" cy="156467"/>
          </a:xfrm>
          <a:prstGeom prst="ellipse">
            <a:avLst/>
          </a:prstGeom>
          <a:solidFill>
            <a:srgbClr val="AFDD7D"/>
          </a:solidFill>
          <a:ln w="12700" cap="flat" cmpd="sng" algn="ctr">
            <a:solidFill>
              <a:srgbClr val="70AD47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5E83E4C-574F-43D4-A881-7271C94ADC74}"/>
              </a:ext>
            </a:extLst>
          </p:cNvPr>
          <p:cNvSpPr txBox="1"/>
          <p:nvPr/>
        </p:nvSpPr>
        <p:spPr>
          <a:xfrm>
            <a:off x="7949972" y="2631375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Expected decision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boundary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5204C30-EA95-44EF-A35C-A52BEAA86163}"/>
              </a:ext>
            </a:extLst>
          </p:cNvPr>
          <p:cNvCxnSpPr>
            <a:cxnSpLocks/>
            <a:endCxn id="85" idx="2"/>
          </p:cNvCxnSpPr>
          <p:nvPr/>
        </p:nvCxnSpPr>
        <p:spPr>
          <a:xfrm flipV="1">
            <a:off x="8097842" y="3031485"/>
            <a:ext cx="426967" cy="20343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2EDCCC59-DEAE-43B9-8AB3-F2AA214E2C8C}"/>
              </a:ext>
            </a:extLst>
          </p:cNvPr>
          <p:cNvSpPr txBox="1"/>
          <p:nvPr/>
        </p:nvSpPr>
        <p:spPr>
          <a:xfrm>
            <a:off x="5944191" y="1346475"/>
            <a:ext cx="146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Imbalanced decision boundary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4093F35-6115-4AF2-8598-E24F5CDAA9EB}"/>
              </a:ext>
            </a:extLst>
          </p:cNvPr>
          <p:cNvSpPr txBox="1"/>
          <p:nvPr/>
        </p:nvSpPr>
        <p:spPr>
          <a:xfrm>
            <a:off x="6399206" y="4287440"/>
            <a:ext cx="19527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Fig. 11. Resampling minority samples</a:t>
            </a:r>
          </a:p>
        </p:txBody>
      </p:sp>
    </p:spTree>
    <p:extLst>
      <p:ext uri="{BB962C8B-B14F-4D97-AF65-F5344CB8AC3E}">
        <p14:creationId xmlns:p14="http://schemas.microsoft.com/office/powerpoint/2010/main" val="268360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5F175E-3E4D-478F-A258-7738292C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(SIMPOR)</a:t>
            </a:r>
            <a:br>
              <a:rPr lang="en-US" dirty="0"/>
            </a:br>
            <a:r>
              <a:rPr lang="en-US" dirty="0"/>
              <a:t>How to generate synthetic data?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F05195-F358-434E-A992-26E4A6C74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01" y="1436851"/>
            <a:ext cx="5836420" cy="3314074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1600" dirty="0"/>
              <a:t>A simple way to balance this region and keep the data topology: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resampling minority samples (duplicate samples)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but overfitting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26</a:t>
            </a:fld>
            <a:endParaRPr lang="en" kern="0" dirty="0">
              <a:solidFill>
                <a:srgbClr val="FFFFFF"/>
              </a:solidFill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67B8A2B-E1CB-483C-8911-06F3D747C716}"/>
              </a:ext>
            </a:extLst>
          </p:cNvPr>
          <p:cNvGrpSpPr/>
          <p:nvPr/>
        </p:nvGrpSpPr>
        <p:grpSpPr>
          <a:xfrm>
            <a:off x="5768539" y="1582442"/>
            <a:ext cx="2670933" cy="2704998"/>
            <a:chOff x="7006583" y="3883341"/>
            <a:chExt cx="2670933" cy="2704998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88997F1-B9F2-48CE-BDA3-F0D20079B052}"/>
                </a:ext>
              </a:extLst>
            </p:cNvPr>
            <p:cNvSpPr/>
            <p:nvPr/>
          </p:nvSpPr>
          <p:spPr>
            <a:xfrm rot="19756002">
              <a:off x="7855392" y="3883341"/>
              <a:ext cx="1011324" cy="2704998"/>
            </a:xfrm>
            <a:prstGeom prst="ellipse">
              <a:avLst/>
            </a:prstGeom>
            <a:solidFill>
              <a:srgbClr val="4472C4">
                <a:lumMod val="75000"/>
                <a:alpha val="16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EE9FF301-6D63-4AD6-AF35-2E640AA1DB26}"/>
                </a:ext>
              </a:extLst>
            </p:cNvPr>
            <p:cNvGrpSpPr/>
            <p:nvPr/>
          </p:nvGrpSpPr>
          <p:grpSpPr>
            <a:xfrm>
              <a:off x="7006583" y="4113414"/>
              <a:ext cx="2670933" cy="2250806"/>
              <a:chOff x="7006583" y="4113414"/>
              <a:chExt cx="2670933" cy="2250806"/>
            </a:xfrm>
          </p:grpSpPr>
          <p:sp>
            <p:nvSpPr>
              <p:cNvPr id="94" name="Star: 5 Points 93">
                <a:extLst>
                  <a:ext uri="{FF2B5EF4-FFF2-40B4-BE49-F238E27FC236}">
                    <a16:creationId xmlns:a16="http://schemas.microsoft.com/office/drawing/2014/main" id="{96F57756-8122-4BAD-9671-E2B7E867D1DE}"/>
                  </a:ext>
                </a:extLst>
              </p:cNvPr>
              <p:cNvSpPr/>
              <p:nvPr/>
            </p:nvSpPr>
            <p:spPr>
              <a:xfrm>
                <a:off x="7666492" y="484815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Star: 5 Points 94">
                <a:extLst>
                  <a:ext uri="{FF2B5EF4-FFF2-40B4-BE49-F238E27FC236}">
                    <a16:creationId xmlns:a16="http://schemas.microsoft.com/office/drawing/2014/main" id="{05F550BB-19B9-47A9-A555-54030733E82B}"/>
                  </a:ext>
                </a:extLst>
              </p:cNvPr>
              <p:cNvSpPr/>
              <p:nvPr/>
            </p:nvSpPr>
            <p:spPr>
              <a:xfrm>
                <a:off x="7437722" y="521353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Star: 5 Points 95">
                <a:extLst>
                  <a:ext uri="{FF2B5EF4-FFF2-40B4-BE49-F238E27FC236}">
                    <a16:creationId xmlns:a16="http://schemas.microsoft.com/office/drawing/2014/main" id="{A8A4E92D-8C4F-4920-A09C-8F849D6A653C}"/>
                  </a:ext>
                </a:extLst>
              </p:cNvPr>
              <p:cNvSpPr/>
              <p:nvPr/>
            </p:nvSpPr>
            <p:spPr>
              <a:xfrm>
                <a:off x="7546092" y="503161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Star: 5 Points 96">
                <a:extLst>
                  <a:ext uri="{FF2B5EF4-FFF2-40B4-BE49-F238E27FC236}">
                    <a16:creationId xmlns:a16="http://schemas.microsoft.com/office/drawing/2014/main" id="{85D84B9C-BBE4-4BFA-84C6-894E533AE81B}"/>
                  </a:ext>
                </a:extLst>
              </p:cNvPr>
              <p:cNvSpPr/>
              <p:nvPr/>
            </p:nvSpPr>
            <p:spPr>
              <a:xfrm>
                <a:off x="7563310" y="555133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Star: 5 Points 97">
                <a:extLst>
                  <a:ext uri="{FF2B5EF4-FFF2-40B4-BE49-F238E27FC236}">
                    <a16:creationId xmlns:a16="http://schemas.microsoft.com/office/drawing/2014/main" id="{EC8A0F5E-C313-432D-8986-9D7ADDA51C7B}"/>
                  </a:ext>
                </a:extLst>
              </p:cNvPr>
              <p:cNvSpPr/>
              <p:nvPr/>
            </p:nvSpPr>
            <p:spPr>
              <a:xfrm>
                <a:off x="7688897" y="5370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Star: 5 Points 98">
                <a:extLst>
                  <a:ext uri="{FF2B5EF4-FFF2-40B4-BE49-F238E27FC236}">
                    <a16:creationId xmlns:a16="http://schemas.microsoft.com/office/drawing/2014/main" id="{BB4155D4-FC45-4982-A712-F225391B7F0C}"/>
                  </a:ext>
                </a:extLst>
              </p:cNvPr>
              <p:cNvSpPr/>
              <p:nvPr/>
            </p:nvSpPr>
            <p:spPr>
              <a:xfrm>
                <a:off x="7583239" y="457979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Star: 5 Points 99">
                <a:extLst>
                  <a:ext uri="{FF2B5EF4-FFF2-40B4-BE49-F238E27FC236}">
                    <a16:creationId xmlns:a16="http://schemas.microsoft.com/office/drawing/2014/main" id="{CD61227B-4688-49D2-9AA9-70E4A8E7E83C}"/>
                  </a:ext>
                </a:extLst>
              </p:cNvPr>
              <p:cNvSpPr/>
              <p:nvPr/>
            </p:nvSpPr>
            <p:spPr>
              <a:xfrm>
                <a:off x="7956278" y="563267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Star: 5 Points 100">
                <a:extLst>
                  <a:ext uri="{FF2B5EF4-FFF2-40B4-BE49-F238E27FC236}">
                    <a16:creationId xmlns:a16="http://schemas.microsoft.com/office/drawing/2014/main" id="{CFBF3397-34C7-4F7B-9D92-2AFC30D1F741}"/>
                  </a:ext>
                </a:extLst>
              </p:cNvPr>
              <p:cNvSpPr/>
              <p:nvPr/>
            </p:nvSpPr>
            <p:spPr>
              <a:xfrm>
                <a:off x="7353660" y="491019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Star: 5 Points 101">
                <a:extLst>
                  <a:ext uri="{FF2B5EF4-FFF2-40B4-BE49-F238E27FC236}">
                    <a16:creationId xmlns:a16="http://schemas.microsoft.com/office/drawing/2014/main" id="{8F6E81C9-40BF-4104-85F3-62FD89EB97E8}"/>
                  </a:ext>
                </a:extLst>
              </p:cNvPr>
              <p:cNvSpPr/>
              <p:nvPr/>
            </p:nvSpPr>
            <p:spPr>
              <a:xfrm>
                <a:off x="7060633" y="524182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Star: 5 Points 102">
                <a:extLst>
                  <a:ext uri="{FF2B5EF4-FFF2-40B4-BE49-F238E27FC236}">
                    <a16:creationId xmlns:a16="http://schemas.microsoft.com/office/drawing/2014/main" id="{70E9E715-7468-4569-BB16-49BC641DCB62}"/>
                  </a:ext>
                </a:extLst>
              </p:cNvPr>
              <p:cNvSpPr/>
              <p:nvPr/>
            </p:nvSpPr>
            <p:spPr>
              <a:xfrm>
                <a:off x="7366826" y="53321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Star: 5 Points 103">
                <a:extLst>
                  <a:ext uri="{FF2B5EF4-FFF2-40B4-BE49-F238E27FC236}">
                    <a16:creationId xmlns:a16="http://schemas.microsoft.com/office/drawing/2014/main" id="{64CA1D14-897B-4663-9350-E1EEFA47C04E}"/>
                  </a:ext>
                </a:extLst>
              </p:cNvPr>
              <p:cNvSpPr/>
              <p:nvPr/>
            </p:nvSpPr>
            <p:spPr>
              <a:xfrm>
                <a:off x="7563310" y="555133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Star: 5 Points 104">
                <a:extLst>
                  <a:ext uri="{FF2B5EF4-FFF2-40B4-BE49-F238E27FC236}">
                    <a16:creationId xmlns:a16="http://schemas.microsoft.com/office/drawing/2014/main" id="{B1779AD2-A942-40E2-8D0D-E5D832BCE48D}"/>
                  </a:ext>
                </a:extLst>
              </p:cNvPr>
              <p:cNvSpPr/>
              <p:nvPr/>
            </p:nvSpPr>
            <p:spPr>
              <a:xfrm>
                <a:off x="7759794" y="57705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Star: 5 Points 105">
                <a:extLst>
                  <a:ext uri="{FF2B5EF4-FFF2-40B4-BE49-F238E27FC236}">
                    <a16:creationId xmlns:a16="http://schemas.microsoft.com/office/drawing/2014/main" id="{0AC598FC-3E22-4A10-AF87-DA1C7C98BC39}"/>
                  </a:ext>
                </a:extLst>
              </p:cNvPr>
              <p:cNvSpPr/>
              <p:nvPr/>
            </p:nvSpPr>
            <p:spPr>
              <a:xfrm>
                <a:off x="7956278" y="598970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Star: 5 Points 106">
                <a:extLst>
                  <a:ext uri="{FF2B5EF4-FFF2-40B4-BE49-F238E27FC236}">
                    <a16:creationId xmlns:a16="http://schemas.microsoft.com/office/drawing/2014/main" id="{A0FAD3E2-B89B-4826-9D8A-D1D0560B8300}"/>
                  </a:ext>
                </a:extLst>
              </p:cNvPr>
              <p:cNvSpPr/>
              <p:nvPr/>
            </p:nvSpPr>
            <p:spPr>
              <a:xfrm>
                <a:off x="7830691" y="5112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1BFC1B11-B9AA-4CBE-94C8-4DFC622B8F98}"/>
                  </a:ext>
                </a:extLst>
              </p:cNvPr>
              <p:cNvSpPr/>
              <p:nvPr/>
            </p:nvSpPr>
            <p:spPr>
              <a:xfrm>
                <a:off x="9273050" y="4753813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E8C12A5-4773-4DC1-B885-E9B32FA58EDC}"/>
                  </a:ext>
                </a:extLst>
              </p:cNvPr>
              <p:cNvSpPr/>
              <p:nvPr/>
            </p:nvSpPr>
            <p:spPr>
              <a:xfrm>
                <a:off x="8933392" y="4323129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71D5F3B2-B479-48BC-B2D4-F345073995A8}"/>
                  </a:ext>
                </a:extLst>
              </p:cNvPr>
              <p:cNvSpPr/>
              <p:nvPr/>
            </p:nvSpPr>
            <p:spPr>
              <a:xfrm>
                <a:off x="8654101" y="5494840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AFFE8C61-1DB7-4503-9A62-CE5A2BD39046}"/>
                  </a:ext>
                </a:extLst>
              </p:cNvPr>
              <p:cNvSpPr/>
              <p:nvPr/>
            </p:nvSpPr>
            <p:spPr>
              <a:xfrm>
                <a:off x="8459392" y="4925906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7F1FFAEC-BE3F-4B21-B36E-36DE50BE9BC0}"/>
                  </a:ext>
                </a:extLst>
              </p:cNvPr>
              <p:cNvSpPr/>
              <p:nvPr/>
            </p:nvSpPr>
            <p:spPr>
              <a:xfrm>
                <a:off x="7955772" y="4869675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Star: 5 Points 112">
                <a:extLst>
                  <a:ext uri="{FF2B5EF4-FFF2-40B4-BE49-F238E27FC236}">
                    <a16:creationId xmlns:a16="http://schemas.microsoft.com/office/drawing/2014/main" id="{B870D016-4C50-42E6-AFE5-78B02A48A53A}"/>
                  </a:ext>
                </a:extLst>
              </p:cNvPr>
              <p:cNvSpPr/>
              <p:nvPr/>
            </p:nvSpPr>
            <p:spPr>
              <a:xfrm>
                <a:off x="7686669" y="519037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Star: 5 Points 113">
                <a:extLst>
                  <a:ext uri="{FF2B5EF4-FFF2-40B4-BE49-F238E27FC236}">
                    <a16:creationId xmlns:a16="http://schemas.microsoft.com/office/drawing/2014/main" id="{429BD496-ACFC-40F1-AAED-7E09190CDF58}"/>
                  </a:ext>
                </a:extLst>
              </p:cNvPr>
              <p:cNvSpPr/>
              <p:nvPr/>
            </p:nvSpPr>
            <p:spPr>
              <a:xfrm>
                <a:off x="8335794" y="541764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Star: 5 Points 114">
                <a:extLst>
                  <a:ext uri="{FF2B5EF4-FFF2-40B4-BE49-F238E27FC236}">
                    <a16:creationId xmlns:a16="http://schemas.microsoft.com/office/drawing/2014/main" id="{722748DA-48EA-4542-8434-871905B2359E}"/>
                  </a:ext>
                </a:extLst>
              </p:cNvPr>
              <p:cNvSpPr/>
              <p:nvPr/>
            </p:nvSpPr>
            <p:spPr>
              <a:xfrm>
                <a:off x="7986328" y="451357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Star: 5 Points 115">
                <a:extLst>
                  <a:ext uri="{FF2B5EF4-FFF2-40B4-BE49-F238E27FC236}">
                    <a16:creationId xmlns:a16="http://schemas.microsoft.com/office/drawing/2014/main" id="{F95ED315-DA87-4FEE-A738-59E740958CB2}"/>
                  </a:ext>
                </a:extLst>
              </p:cNvPr>
              <p:cNvSpPr/>
              <p:nvPr/>
            </p:nvSpPr>
            <p:spPr>
              <a:xfrm>
                <a:off x="7985411" y="526190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Star: 5 Points 116">
                <a:extLst>
                  <a:ext uri="{FF2B5EF4-FFF2-40B4-BE49-F238E27FC236}">
                    <a16:creationId xmlns:a16="http://schemas.microsoft.com/office/drawing/2014/main" id="{B21D3D9E-6D9E-40B9-B123-E8498E022660}"/>
                  </a:ext>
                </a:extLst>
              </p:cNvPr>
              <p:cNvSpPr/>
              <p:nvPr/>
            </p:nvSpPr>
            <p:spPr>
              <a:xfrm>
                <a:off x="8466923" y="522008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Star: 5 Points 117">
                <a:extLst>
                  <a:ext uri="{FF2B5EF4-FFF2-40B4-BE49-F238E27FC236}">
                    <a16:creationId xmlns:a16="http://schemas.microsoft.com/office/drawing/2014/main" id="{1455C2B5-7D3A-47AC-9B5F-6009BF6D7002}"/>
                  </a:ext>
                </a:extLst>
              </p:cNvPr>
              <p:cNvSpPr/>
              <p:nvPr/>
            </p:nvSpPr>
            <p:spPr>
              <a:xfrm>
                <a:off x="8638090" y="571875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E1CC8874-F031-45E9-99F4-E1CD98E6C0B2}"/>
                  </a:ext>
                </a:extLst>
              </p:cNvPr>
              <p:cNvSpPr/>
              <p:nvPr/>
            </p:nvSpPr>
            <p:spPr>
              <a:xfrm>
                <a:off x="8305309" y="4303024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76AC93C4-AFBD-43FF-9DB2-A2F53102D3BE}"/>
                  </a:ext>
                </a:extLst>
              </p:cNvPr>
              <p:cNvSpPr/>
              <p:nvPr/>
            </p:nvSpPr>
            <p:spPr>
              <a:xfrm>
                <a:off x="9188016" y="5279013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Star: 5 Points 120">
                <a:extLst>
                  <a:ext uri="{FF2B5EF4-FFF2-40B4-BE49-F238E27FC236}">
                    <a16:creationId xmlns:a16="http://schemas.microsoft.com/office/drawing/2014/main" id="{1D8C41E7-E8D6-4AE9-9186-96F52E239975}"/>
                  </a:ext>
                </a:extLst>
              </p:cNvPr>
              <p:cNvSpPr/>
              <p:nvPr/>
            </p:nvSpPr>
            <p:spPr>
              <a:xfrm>
                <a:off x="7176295" y="547987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Star: 5 Points 121">
                <a:extLst>
                  <a:ext uri="{FF2B5EF4-FFF2-40B4-BE49-F238E27FC236}">
                    <a16:creationId xmlns:a16="http://schemas.microsoft.com/office/drawing/2014/main" id="{F642C75D-FE93-480D-AD4F-8497AE45AE5B}"/>
                  </a:ext>
                </a:extLst>
              </p:cNvPr>
              <p:cNvSpPr/>
              <p:nvPr/>
            </p:nvSpPr>
            <p:spPr>
              <a:xfrm>
                <a:off x="7372779" y="569906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Star: 5 Points 122">
                <a:extLst>
                  <a:ext uri="{FF2B5EF4-FFF2-40B4-BE49-F238E27FC236}">
                    <a16:creationId xmlns:a16="http://schemas.microsoft.com/office/drawing/2014/main" id="{C583163B-F841-4098-BB14-401DAA99A499}"/>
                  </a:ext>
                </a:extLst>
              </p:cNvPr>
              <p:cNvSpPr/>
              <p:nvPr/>
            </p:nvSpPr>
            <p:spPr>
              <a:xfrm>
                <a:off x="7569263" y="591824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Star: 5 Points 123">
                <a:extLst>
                  <a:ext uri="{FF2B5EF4-FFF2-40B4-BE49-F238E27FC236}">
                    <a16:creationId xmlns:a16="http://schemas.microsoft.com/office/drawing/2014/main" id="{45DC27CC-D597-4366-9D1B-BC5B27359A1A}"/>
                  </a:ext>
                </a:extLst>
              </p:cNvPr>
              <p:cNvSpPr/>
              <p:nvPr/>
            </p:nvSpPr>
            <p:spPr>
              <a:xfrm>
                <a:off x="7765748" y="613743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Star: 5 Points 124">
                <a:extLst>
                  <a:ext uri="{FF2B5EF4-FFF2-40B4-BE49-F238E27FC236}">
                    <a16:creationId xmlns:a16="http://schemas.microsoft.com/office/drawing/2014/main" id="{2162361F-CBB1-42EC-A7FF-F5441A021A06}"/>
                  </a:ext>
                </a:extLst>
              </p:cNvPr>
              <p:cNvSpPr/>
              <p:nvPr/>
            </p:nvSpPr>
            <p:spPr>
              <a:xfrm>
                <a:off x="8283548" y="58723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Star: 5 Points 127">
                <a:extLst>
                  <a:ext uri="{FF2B5EF4-FFF2-40B4-BE49-F238E27FC236}">
                    <a16:creationId xmlns:a16="http://schemas.microsoft.com/office/drawing/2014/main" id="{85D19746-30D4-4A9A-8F8F-B051CA8EC62C}"/>
                  </a:ext>
                </a:extLst>
              </p:cNvPr>
              <p:cNvSpPr/>
              <p:nvPr/>
            </p:nvSpPr>
            <p:spPr>
              <a:xfrm>
                <a:off x="8852376" y="56231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Star: 5 Points 128">
                <a:extLst>
                  <a:ext uri="{FF2B5EF4-FFF2-40B4-BE49-F238E27FC236}">
                    <a16:creationId xmlns:a16="http://schemas.microsoft.com/office/drawing/2014/main" id="{62191CFC-B2B4-4D46-B30D-01E287405036}"/>
                  </a:ext>
                </a:extLst>
              </p:cNvPr>
              <p:cNvSpPr/>
              <p:nvPr/>
            </p:nvSpPr>
            <p:spPr>
              <a:xfrm>
                <a:off x="8155986" y="495953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Star: 5 Points 130">
                <a:extLst>
                  <a:ext uri="{FF2B5EF4-FFF2-40B4-BE49-F238E27FC236}">
                    <a16:creationId xmlns:a16="http://schemas.microsoft.com/office/drawing/2014/main" id="{31AE020E-908C-4218-9D08-E76AB74AFD0D}"/>
                  </a:ext>
                </a:extLst>
              </p:cNvPr>
              <p:cNvSpPr/>
              <p:nvPr/>
            </p:nvSpPr>
            <p:spPr>
              <a:xfrm>
                <a:off x="7066572" y="5734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Star: 5 Points 131">
                <a:extLst>
                  <a:ext uri="{FF2B5EF4-FFF2-40B4-BE49-F238E27FC236}">
                    <a16:creationId xmlns:a16="http://schemas.microsoft.com/office/drawing/2014/main" id="{8C1E0A03-D077-464C-A6EE-5A94E5C60F3D}"/>
                  </a:ext>
                </a:extLst>
              </p:cNvPr>
              <p:cNvSpPr/>
              <p:nvPr/>
            </p:nvSpPr>
            <p:spPr>
              <a:xfrm>
                <a:off x="7339965" y="549477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Star: 5 Points 132">
                <a:extLst>
                  <a:ext uri="{FF2B5EF4-FFF2-40B4-BE49-F238E27FC236}">
                    <a16:creationId xmlns:a16="http://schemas.microsoft.com/office/drawing/2014/main" id="{792A1EED-79ED-4B2A-A02F-E5D812BEE856}"/>
                  </a:ext>
                </a:extLst>
              </p:cNvPr>
              <p:cNvSpPr/>
              <p:nvPr/>
            </p:nvSpPr>
            <p:spPr>
              <a:xfrm>
                <a:off x="7917748" y="542189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Star: 5 Points 133">
                <a:extLst>
                  <a:ext uri="{FF2B5EF4-FFF2-40B4-BE49-F238E27FC236}">
                    <a16:creationId xmlns:a16="http://schemas.microsoft.com/office/drawing/2014/main" id="{5D11FAE8-D126-4304-AC3F-990802A663C7}"/>
                  </a:ext>
                </a:extLst>
              </p:cNvPr>
              <p:cNvSpPr/>
              <p:nvPr/>
            </p:nvSpPr>
            <p:spPr>
              <a:xfrm>
                <a:off x="7702859" y="558112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Star: 5 Points 134">
                <a:extLst>
                  <a:ext uri="{FF2B5EF4-FFF2-40B4-BE49-F238E27FC236}">
                    <a16:creationId xmlns:a16="http://schemas.microsoft.com/office/drawing/2014/main" id="{D59D88A6-0485-4445-BCBB-F4703E219385}"/>
                  </a:ext>
                </a:extLst>
              </p:cNvPr>
              <p:cNvSpPr/>
              <p:nvPr/>
            </p:nvSpPr>
            <p:spPr>
              <a:xfrm>
                <a:off x="8156301" y="566465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Star: 5 Points 135">
                <a:extLst>
                  <a:ext uri="{FF2B5EF4-FFF2-40B4-BE49-F238E27FC236}">
                    <a16:creationId xmlns:a16="http://schemas.microsoft.com/office/drawing/2014/main" id="{CB630A1B-E063-4289-90BC-F62A5A072455}"/>
                  </a:ext>
                </a:extLst>
              </p:cNvPr>
              <p:cNvSpPr/>
              <p:nvPr/>
            </p:nvSpPr>
            <p:spPr>
              <a:xfrm>
                <a:off x="8211453" y="522566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Star: 5 Points 136">
                <a:extLst>
                  <a:ext uri="{FF2B5EF4-FFF2-40B4-BE49-F238E27FC236}">
                    <a16:creationId xmlns:a16="http://schemas.microsoft.com/office/drawing/2014/main" id="{201416D2-4CB8-4836-8A3E-CCCBA0AE3CE4}"/>
                  </a:ext>
                </a:extLst>
              </p:cNvPr>
              <p:cNvSpPr/>
              <p:nvPr/>
            </p:nvSpPr>
            <p:spPr>
              <a:xfrm>
                <a:off x="7973749" y="509136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Star: 5 Points 137">
                <a:extLst>
                  <a:ext uri="{FF2B5EF4-FFF2-40B4-BE49-F238E27FC236}">
                    <a16:creationId xmlns:a16="http://schemas.microsoft.com/office/drawing/2014/main" id="{0182EB9E-116D-4398-8DED-843BB41B9C68}"/>
                  </a:ext>
                </a:extLst>
              </p:cNvPr>
              <p:cNvSpPr/>
              <p:nvPr/>
            </p:nvSpPr>
            <p:spPr>
              <a:xfrm>
                <a:off x="7226844" y="567872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Star: 5 Points 138">
                <a:extLst>
                  <a:ext uri="{FF2B5EF4-FFF2-40B4-BE49-F238E27FC236}">
                    <a16:creationId xmlns:a16="http://schemas.microsoft.com/office/drawing/2014/main" id="{E1A86060-A24E-4B71-8D50-8CFE27F8479C}"/>
                  </a:ext>
                </a:extLst>
              </p:cNvPr>
              <p:cNvSpPr/>
              <p:nvPr/>
            </p:nvSpPr>
            <p:spPr>
              <a:xfrm>
                <a:off x="7198655" y="510078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Star: 5 Points 139">
                <a:extLst>
                  <a:ext uri="{FF2B5EF4-FFF2-40B4-BE49-F238E27FC236}">
                    <a16:creationId xmlns:a16="http://schemas.microsoft.com/office/drawing/2014/main" id="{44D54D33-CB5E-48C5-96F3-F8C899C68AAA}"/>
                  </a:ext>
                </a:extLst>
              </p:cNvPr>
              <p:cNvSpPr/>
              <p:nvPr/>
            </p:nvSpPr>
            <p:spPr>
              <a:xfrm>
                <a:off x="8007137" y="58559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Star: 5 Points 140">
                <a:extLst>
                  <a:ext uri="{FF2B5EF4-FFF2-40B4-BE49-F238E27FC236}">
                    <a16:creationId xmlns:a16="http://schemas.microsoft.com/office/drawing/2014/main" id="{9DD279CB-67EC-4986-B1A3-54E3E75880C0}"/>
                  </a:ext>
                </a:extLst>
              </p:cNvPr>
              <p:cNvSpPr/>
              <p:nvPr/>
            </p:nvSpPr>
            <p:spPr>
              <a:xfrm>
                <a:off x="7704352" y="59449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Star: 5 Points 141">
                <a:extLst>
                  <a:ext uri="{FF2B5EF4-FFF2-40B4-BE49-F238E27FC236}">
                    <a16:creationId xmlns:a16="http://schemas.microsoft.com/office/drawing/2014/main" id="{32E8F09C-ACF2-43EE-9CBC-3356EE2A9988}"/>
                  </a:ext>
                </a:extLst>
              </p:cNvPr>
              <p:cNvSpPr/>
              <p:nvPr/>
            </p:nvSpPr>
            <p:spPr>
              <a:xfrm>
                <a:off x="7448249" y="609675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Star: 5 Points 142">
                <a:extLst>
                  <a:ext uri="{FF2B5EF4-FFF2-40B4-BE49-F238E27FC236}">
                    <a16:creationId xmlns:a16="http://schemas.microsoft.com/office/drawing/2014/main" id="{071197B8-CA58-4D0F-8DC3-0A2FF1B93363}"/>
                  </a:ext>
                </a:extLst>
              </p:cNvPr>
              <p:cNvSpPr/>
              <p:nvPr/>
            </p:nvSpPr>
            <p:spPr>
              <a:xfrm>
                <a:off x="8087251" y="544505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Star: 5 Points 143">
                <a:extLst>
                  <a:ext uri="{FF2B5EF4-FFF2-40B4-BE49-F238E27FC236}">
                    <a16:creationId xmlns:a16="http://schemas.microsoft.com/office/drawing/2014/main" id="{44B43A3F-46BF-4AC9-93A8-64AD903B608F}"/>
                  </a:ext>
                </a:extLst>
              </p:cNvPr>
              <p:cNvSpPr/>
              <p:nvPr/>
            </p:nvSpPr>
            <p:spPr>
              <a:xfrm>
                <a:off x="8374260" y="560137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Star: 5 Points 144">
                <a:extLst>
                  <a:ext uri="{FF2B5EF4-FFF2-40B4-BE49-F238E27FC236}">
                    <a16:creationId xmlns:a16="http://schemas.microsoft.com/office/drawing/2014/main" id="{04B31350-FE02-4F92-A9C8-085905C78EA0}"/>
                  </a:ext>
                </a:extLst>
              </p:cNvPr>
              <p:cNvSpPr/>
              <p:nvPr/>
            </p:nvSpPr>
            <p:spPr>
              <a:xfrm>
                <a:off x="7724048" y="448650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Star: 5 Points 145">
                <a:extLst>
                  <a:ext uri="{FF2B5EF4-FFF2-40B4-BE49-F238E27FC236}">
                    <a16:creationId xmlns:a16="http://schemas.microsoft.com/office/drawing/2014/main" id="{47E4FFBB-EE9C-4DEE-8D79-B643F2ECC839}"/>
                  </a:ext>
                </a:extLst>
              </p:cNvPr>
              <p:cNvSpPr/>
              <p:nvPr/>
            </p:nvSpPr>
            <p:spPr>
              <a:xfrm>
                <a:off x="7498212" y="481593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Star: 5 Points 146">
                <a:extLst>
                  <a:ext uri="{FF2B5EF4-FFF2-40B4-BE49-F238E27FC236}">
                    <a16:creationId xmlns:a16="http://schemas.microsoft.com/office/drawing/2014/main" id="{4971F0E0-A5A7-467A-9087-0AFA75D8CC36}"/>
                  </a:ext>
                </a:extLst>
              </p:cNvPr>
              <p:cNvSpPr/>
              <p:nvPr/>
            </p:nvSpPr>
            <p:spPr>
              <a:xfrm>
                <a:off x="7317512" y="469006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Star: 5 Points 147">
                <a:extLst>
                  <a:ext uri="{FF2B5EF4-FFF2-40B4-BE49-F238E27FC236}">
                    <a16:creationId xmlns:a16="http://schemas.microsoft.com/office/drawing/2014/main" id="{04E3C26C-16DC-47E8-84F9-8A0DE4C2B7C9}"/>
                  </a:ext>
                </a:extLst>
              </p:cNvPr>
              <p:cNvSpPr/>
              <p:nvPr/>
            </p:nvSpPr>
            <p:spPr>
              <a:xfrm>
                <a:off x="7152422" y="490514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Star: 5 Points 148">
                <a:extLst>
                  <a:ext uri="{FF2B5EF4-FFF2-40B4-BE49-F238E27FC236}">
                    <a16:creationId xmlns:a16="http://schemas.microsoft.com/office/drawing/2014/main" id="{938B5CE8-9893-4372-9A98-1627B3A89616}"/>
                  </a:ext>
                </a:extLst>
              </p:cNvPr>
              <p:cNvSpPr/>
              <p:nvPr/>
            </p:nvSpPr>
            <p:spPr>
              <a:xfrm>
                <a:off x="7006583" y="54693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Star: 5 Points 149">
                <a:extLst>
                  <a:ext uri="{FF2B5EF4-FFF2-40B4-BE49-F238E27FC236}">
                    <a16:creationId xmlns:a16="http://schemas.microsoft.com/office/drawing/2014/main" id="{687333A2-D8B7-46E8-85E5-9ED8ADDB9932}"/>
                  </a:ext>
                </a:extLst>
              </p:cNvPr>
              <p:cNvSpPr/>
              <p:nvPr/>
            </p:nvSpPr>
            <p:spPr>
              <a:xfrm>
                <a:off x="8591018" y="592840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Star: 5 Points 150">
                <a:extLst>
                  <a:ext uri="{FF2B5EF4-FFF2-40B4-BE49-F238E27FC236}">
                    <a16:creationId xmlns:a16="http://schemas.microsoft.com/office/drawing/2014/main" id="{74B895DB-9E0E-477A-BD87-44C99CBE4385}"/>
                  </a:ext>
                </a:extLst>
              </p:cNvPr>
              <p:cNvSpPr/>
              <p:nvPr/>
            </p:nvSpPr>
            <p:spPr>
              <a:xfrm>
                <a:off x="8286034" y="608248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Star: 5 Points 151">
                <a:extLst>
                  <a:ext uri="{FF2B5EF4-FFF2-40B4-BE49-F238E27FC236}">
                    <a16:creationId xmlns:a16="http://schemas.microsoft.com/office/drawing/2014/main" id="{CCC8B32F-9691-4F63-9125-84B89BBF40D2}"/>
                  </a:ext>
                </a:extLst>
              </p:cNvPr>
              <p:cNvSpPr/>
              <p:nvPr/>
            </p:nvSpPr>
            <p:spPr>
              <a:xfrm>
                <a:off x="8024858" y="617810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7A25CDD5-40A3-4FE9-8A8A-6CCEF311533E}"/>
                  </a:ext>
                </a:extLst>
              </p:cNvPr>
              <p:cNvSpPr/>
              <p:nvPr/>
            </p:nvSpPr>
            <p:spPr>
              <a:xfrm>
                <a:off x="8711165" y="4597346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Star: 5 Points 153">
                <a:extLst>
                  <a:ext uri="{FF2B5EF4-FFF2-40B4-BE49-F238E27FC236}">
                    <a16:creationId xmlns:a16="http://schemas.microsoft.com/office/drawing/2014/main" id="{358B3F07-2F71-4C23-84E0-80A8ACA9A7F8}"/>
                  </a:ext>
                </a:extLst>
              </p:cNvPr>
              <p:cNvSpPr/>
              <p:nvPr/>
            </p:nvSpPr>
            <p:spPr>
              <a:xfrm>
                <a:off x="7828374" y="473716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8BC038B1-A7C4-4365-B848-CCC9112C486C}"/>
                  </a:ext>
                </a:extLst>
              </p:cNvPr>
              <p:cNvSpPr/>
              <p:nvPr/>
            </p:nvSpPr>
            <p:spPr>
              <a:xfrm>
                <a:off x="8851440" y="4964070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Star: 5 Points 156">
                <a:extLst>
                  <a:ext uri="{FF2B5EF4-FFF2-40B4-BE49-F238E27FC236}">
                    <a16:creationId xmlns:a16="http://schemas.microsoft.com/office/drawing/2014/main" id="{0BEF3C21-FD0F-4DAF-A725-B294B57B7A38}"/>
                  </a:ext>
                </a:extLst>
              </p:cNvPr>
              <p:cNvSpPr/>
              <p:nvPr/>
            </p:nvSpPr>
            <p:spPr>
              <a:xfrm>
                <a:off x="7717983" y="426315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Star: 5 Points 157">
                <a:extLst>
                  <a:ext uri="{FF2B5EF4-FFF2-40B4-BE49-F238E27FC236}">
                    <a16:creationId xmlns:a16="http://schemas.microsoft.com/office/drawing/2014/main" id="{4337E44B-0FE9-41D1-BE9E-E702DB2F3B2A}"/>
                  </a:ext>
                </a:extLst>
              </p:cNvPr>
              <p:cNvSpPr/>
              <p:nvPr/>
            </p:nvSpPr>
            <p:spPr>
              <a:xfrm>
                <a:off x="7218972" y="58864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Star: 5 Points 158">
                <a:extLst>
                  <a:ext uri="{FF2B5EF4-FFF2-40B4-BE49-F238E27FC236}">
                    <a16:creationId xmlns:a16="http://schemas.microsoft.com/office/drawing/2014/main" id="{E20A822E-679A-4FDF-B7C9-A8980C2E2877}"/>
                  </a:ext>
                </a:extLst>
              </p:cNvPr>
              <p:cNvSpPr/>
              <p:nvPr/>
            </p:nvSpPr>
            <p:spPr>
              <a:xfrm>
                <a:off x="7549368" y="576362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123D5ACD-CFB9-499D-AD16-7E1D3FC73A83}"/>
                  </a:ext>
                </a:extLst>
              </p:cNvPr>
              <p:cNvSpPr/>
              <p:nvPr/>
            </p:nvSpPr>
            <p:spPr>
              <a:xfrm>
                <a:off x="7816966" y="4113414"/>
                <a:ext cx="1518920" cy="1590040"/>
              </a:xfrm>
              <a:custGeom>
                <a:avLst/>
                <a:gdLst>
                  <a:gd name="connsiteX0" fmla="*/ 330200 w 1518920"/>
                  <a:gd name="connsiteY0" fmla="*/ 0 h 1590040"/>
                  <a:gd name="connsiteX1" fmla="*/ 330200 w 1518920"/>
                  <a:gd name="connsiteY1" fmla="*/ 0 h 1590040"/>
                  <a:gd name="connsiteX2" fmla="*/ 289560 w 1518920"/>
                  <a:gd name="connsiteY2" fmla="*/ 66040 h 1590040"/>
                  <a:gd name="connsiteX3" fmla="*/ 254000 w 1518920"/>
                  <a:gd name="connsiteY3" fmla="*/ 111760 h 1590040"/>
                  <a:gd name="connsiteX4" fmla="*/ 223520 w 1518920"/>
                  <a:gd name="connsiteY4" fmla="*/ 172720 h 1590040"/>
                  <a:gd name="connsiteX5" fmla="*/ 182880 w 1518920"/>
                  <a:gd name="connsiteY5" fmla="*/ 223520 h 1590040"/>
                  <a:gd name="connsiteX6" fmla="*/ 157480 w 1518920"/>
                  <a:gd name="connsiteY6" fmla="*/ 274320 h 1590040"/>
                  <a:gd name="connsiteX7" fmla="*/ 96520 w 1518920"/>
                  <a:gd name="connsiteY7" fmla="*/ 381000 h 1590040"/>
                  <a:gd name="connsiteX8" fmla="*/ 71120 w 1518920"/>
                  <a:gd name="connsiteY8" fmla="*/ 436880 h 1590040"/>
                  <a:gd name="connsiteX9" fmla="*/ 40640 w 1518920"/>
                  <a:gd name="connsiteY9" fmla="*/ 482600 h 1590040"/>
                  <a:gd name="connsiteX10" fmla="*/ 25400 w 1518920"/>
                  <a:gd name="connsiteY10" fmla="*/ 528320 h 1590040"/>
                  <a:gd name="connsiteX11" fmla="*/ 5080 w 1518920"/>
                  <a:gd name="connsiteY11" fmla="*/ 604520 h 1590040"/>
                  <a:gd name="connsiteX12" fmla="*/ 0 w 1518920"/>
                  <a:gd name="connsiteY12" fmla="*/ 635000 h 1590040"/>
                  <a:gd name="connsiteX13" fmla="*/ 15240 w 1518920"/>
                  <a:gd name="connsiteY13" fmla="*/ 741680 h 1590040"/>
                  <a:gd name="connsiteX14" fmla="*/ 20320 w 1518920"/>
                  <a:gd name="connsiteY14" fmla="*/ 762000 h 1590040"/>
                  <a:gd name="connsiteX15" fmla="*/ 55880 w 1518920"/>
                  <a:gd name="connsiteY15" fmla="*/ 822960 h 1590040"/>
                  <a:gd name="connsiteX16" fmla="*/ 60960 w 1518920"/>
                  <a:gd name="connsiteY16" fmla="*/ 843280 h 1590040"/>
                  <a:gd name="connsiteX17" fmla="*/ 101600 w 1518920"/>
                  <a:gd name="connsiteY17" fmla="*/ 878840 h 1590040"/>
                  <a:gd name="connsiteX18" fmla="*/ 132080 w 1518920"/>
                  <a:gd name="connsiteY18" fmla="*/ 909320 h 1590040"/>
                  <a:gd name="connsiteX19" fmla="*/ 167640 w 1518920"/>
                  <a:gd name="connsiteY19" fmla="*/ 929640 h 1590040"/>
                  <a:gd name="connsiteX20" fmla="*/ 289560 w 1518920"/>
                  <a:gd name="connsiteY20" fmla="*/ 949960 h 1590040"/>
                  <a:gd name="connsiteX21" fmla="*/ 411480 w 1518920"/>
                  <a:gd name="connsiteY21" fmla="*/ 939800 h 1590040"/>
                  <a:gd name="connsiteX22" fmla="*/ 436880 w 1518920"/>
                  <a:gd name="connsiteY22" fmla="*/ 929640 h 1590040"/>
                  <a:gd name="connsiteX23" fmla="*/ 472440 w 1518920"/>
                  <a:gd name="connsiteY23" fmla="*/ 924560 h 1590040"/>
                  <a:gd name="connsiteX24" fmla="*/ 497840 w 1518920"/>
                  <a:gd name="connsiteY24" fmla="*/ 919480 h 1590040"/>
                  <a:gd name="connsiteX25" fmla="*/ 574040 w 1518920"/>
                  <a:gd name="connsiteY25" fmla="*/ 929640 h 1590040"/>
                  <a:gd name="connsiteX26" fmla="*/ 589280 w 1518920"/>
                  <a:gd name="connsiteY26" fmla="*/ 944880 h 1590040"/>
                  <a:gd name="connsiteX27" fmla="*/ 604520 w 1518920"/>
                  <a:gd name="connsiteY27" fmla="*/ 955040 h 1590040"/>
                  <a:gd name="connsiteX28" fmla="*/ 624840 w 1518920"/>
                  <a:gd name="connsiteY28" fmla="*/ 1000760 h 1590040"/>
                  <a:gd name="connsiteX29" fmla="*/ 645160 w 1518920"/>
                  <a:gd name="connsiteY29" fmla="*/ 1051560 h 1590040"/>
                  <a:gd name="connsiteX30" fmla="*/ 640080 w 1518920"/>
                  <a:gd name="connsiteY30" fmla="*/ 1244600 h 1590040"/>
                  <a:gd name="connsiteX31" fmla="*/ 629920 w 1518920"/>
                  <a:gd name="connsiteY31" fmla="*/ 1275080 h 1590040"/>
                  <a:gd name="connsiteX32" fmla="*/ 614680 w 1518920"/>
                  <a:gd name="connsiteY32" fmla="*/ 1320800 h 1590040"/>
                  <a:gd name="connsiteX33" fmla="*/ 609600 w 1518920"/>
                  <a:gd name="connsiteY33" fmla="*/ 1346200 h 1590040"/>
                  <a:gd name="connsiteX34" fmla="*/ 599440 w 1518920"/>
                  <a:gd name="connsiteY34" fmla="*/ 1376680 h 1590040"/>
                  <a:gd name="connsiteX35" fmla="*/ 609600 w 1518920"/>
                  <a:gd name="connsiteY35" fmla="*/ 1457960 h 1590040"/>
                  <a:gd name="connsiteX36" fmla="*/ 640080 w 1518920"/>
                  <a:gd name="connsiteY36" fmla="*/ 1488440 h 1590040"/>
                  <a:gd name="connsiteX37" fmla="*/ 660400 w 1518920"/>
                  <a:gd name="connsiteY37" fmla="*/ 1513840 h 1590040"/>
                  <a:gd name="connsiteX38" fmla="*/ 690880 w 1518920"/>
                  <a:gd name="connsiteY38" fmla="*/ 1524000 h 1590040"/>
                  <a:gd name="connsiteX39" fmla="*/ 721360 w 1518920"/>
                  <a:gd name="connsiteY39" fmla="*/ 1544320 h 1590040"/>
                  <a:gd name="connsiteX40" fmla="*/ 736600 w 1518920"/>
                  <a:gd name="connsiteY40" fmla="*/ 1549400 h 1590040"/>
                  <a:gd name="connsiteX41" fmla="*/ 772160 w 1518920"/>
                  <a:gd name="connsiteY41" fmla="*/ 1564640 h 1590040"/>
                  <a:gd name="connsiteX42" fmla="*/ 792480 w 1518920"/>
                  <a:gd name="connsiteY42" fmla="*/ 1569720 h 1590040"/>
                  <a:gd name="connsiteX43" fmla="*/ 817880 w 1518920"/>
                  <a:gd name="connsiteY43" fmla="*/ 1579880 h 1590040"/>
                  <a:gd name="connsiteX44" fmla="*/ 853440 w 1518920"/>
                  <a:gd name="connsiteY44" fmla="*/ 1590040 h 1590040"/>
                  <a:gd name="connsiteX45" fmla="*/ 1031240 w 1518920"/>
                  <a:gd name="connsiteY45" fmla="*/ 1584960 h 1590040"/>
                  <a:gd name="connsiteX46" fmla="*/ 1061720 w 1518920"/>
                  <a:gd name="connsiteY46" fmla="*/ 1574800 h 1590040"/>
                  <a:gd name="connsiteX47" fmla="*/ 1153160 w 1518920"/>
                  <a:gd name="connsiteY47" fmla="*/ 1554480 h 1590040"/>
                  <a:gd name="connsiteX48" fmla="*/ 1219200 w 1518920"/>
                  <a:gd name="connsiteY48" fmla="*/ 1524000 h 1590040"/>
                  <a:gd name="connsiteX49" fmla="*/ 1244600 w 1518920"/>
                  <a:gd name="connsiteY49" fmla="*/ 1513840 h 1590040"/>
                  <a:gd name="connsiteX50" fmla="*/ 1259840 w 1518920"/>
                  <a:gd name="connsiteY50" fmla="*/ 1503680 h 1590040"/>
                  <a:gd name="connsiteX51" fmla="*/ 1315720 w 1518920"/>
                  <a:gd name="connsiteY51" fmla="*/ 1483360 h 1590040"/>
                  <a:gd name="connsiteX52" fmla="*/ 1366520 w 1518920"/>
                  <a:gd name="connsiteY52" fmla="*/ 1463040 h 1590040"/>
                  <a:gd name="connsiteX53" fmla="*/ 1437640 w 1518920"/>
                  <a:gd name="connsiteY53" fmla="*/ 1447800 h 1590040"/>
                  <a:gd name="connsiteX54" fmla="*/ 1488440 w 1518920"/>
                  <a:gd name="connsiteY54" fmla="*/ 1432560 h 1590040"/>
                  <a:gd name="connsiteX55" fmla="*/ 1518920 w 1518920"/>
                  <a:gd name="connsiteY55" fmla="*/ 1422400 h 159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</a:cxnLst>
                <a:rect l="l" t="t" r="r" b="b"/>
                <a:pathLst>
                  <a:path w="1518920" h="1590040">
                    <a:moveTo>
                      <a:pt x="330200" y="0"/>
                    </a:moveTo>
                    <a:lnTo>
                      <a:pt x="330200" y="0"/>
                    </a:lnTo>
                    <a:cubicBezTo>
                      <a:pt x="316653" y="22013"/>
                      <a:pt x="304121" y="44684"/>
                      <a:pt x="289560" y="66040"/>
                    </a:cubicBezTo>
                    <a:cubicBezTo>
                      <a:pt x="278684" y="81992"/>
                      <a:pt x="264162" y="95344"/>
                      <a:pt x="254000" y="111760"/>
                    </a:cubicBezTo>
                    <a:cubicBezTo>
                      <a:pt x="242042" y="131077"/>
                      <a:pt x="235717" y="153553"/>
                      <a:pt x="223520" y="172720"/>
                    </a:cubicBezTo>
                    <a:cubicBezTo>
                      <a:pt x="211878" y="191015"/>
                      <a:pt x="194698" y="205338"/>
                      <a:pt x="182880" y="223520"/>
                    </a:cubicBezTo>
                    <a:cubicBezTo>
                      <a:pt x="172562" y="239393"/>
                      <a:pt x="166583" y="257720"/>
                      <a:pt x="157480" y="274320"/>
                    </a:cubicBezTo>
                    <a:cubicBezTo>
                      <a:pt x="137787" y="310231"/>
                      <a:pt x="113468" y="343715"/>
                      <a:pt x="96520" y="381000"/>
                    </a:cubicBezTo>
                    <a:cubicBezTo>
                      <a:pt x="88053" y="399627"/>
                      <a:pt x="80980" y="418952"/>
                      <a:pt x="71120" y="436880"/>
                    </a:cubicBezTo>
                    <a:cubicBezTo>
                      <a:pt x="62293" y="452929"/>
                      <a:pt x="48831" y="466217"/>
                      <a:pt x="40640" y="482600"/>
                    </a:cubicBezTo>
                    <a:cubicBezTo>
                      <a:pt x="33456" y="496968"/>
                      <a:pt x="30192" y="512987"/>
                      <a:pt x="25400" y="528320"/>
                    </a:cubicBezTo>
                    <a:cubicBezTo>
                      <a:pt x="19544" y="547060"/>
                      <a:pt x="9010" y="586180"/>
                      <a:pt x="5080" y="604520"/>
                    </a:cubicBezTo>
                    <a:cubicBezTo>
                      <a:pt x="2922" y="614592"/>
                      <a:pt x="1693" y="624840"/>
                      <a:pt x="0" y="635000"/>
                    </a:cubicBezTo>
                    <a:cubicBezTo>
                      <a:pt x="9608" y="798339"/>
                      <a:pt x="-8888" y="677338"/>
                      <a:pt x="15240" y="741680"/>
                    </a:cubicBezTo>
                    <a:cubicBezTo>
                      <a:pt x="17691" y="748217"/>
                      <a:pt x="17198" y="755755"/>
                      <a:pt x="20320" y="762000"/>
                    </a:cubicBezTo>
                    <a:cubicBezTo>
                      <a:pt x="30840" y="783041"/>
                      <a:pt x="55880" y="822960"/>
                      <a:pt x="55880" y="822960"/>
                    </a:cubicBezTo>
                    <a:cubicBezTo>
                      <a:pt x="57573" y="829733"/>
                      <a:pt x="57496" y="837218"/>
                      <a:pt x="60960" y="843280"/>
                    </a:cubicBezTo>
                    <a:cubicBezTo>
                      <a:pt x="65783" y="851719"/>
                      <a:pt x="97884" y="875867"/>
                      <a:pt x="101600" y="878840"/>
                    </a:cubicBezTo>
                    <a:cubicBezTo>
                      <a:pt x="116501" y="908643"/>
                      <a:pt x="103632" y="893064"/>
                      <a:pt x="132080" y="909320"/>
                    </a:cubicBezTo>
                    <a:cubicBezTo>
                      <a:pt x="144307" y="916307"/>
                      <a:pt x="153412" y="925896"/>
                      <a:pt x="167640" y="929640"/>
                    </a:cubicBezTo>
                    <a:cubicBezTo>
                      <a:pt x="220978" y="943676"/>
                      <a:pt x="240530" y="944512"/>
                      <a:pt x="289560" y="949960"/>
                    </a:cubicBezTo>
                    <a:cubicBezTo>
                      <a:pt x="330200" y="946573"/>
                      <a:pt x="371082" y="945372"/>
                      <a:pt x="411480" y="939800"/>
                    </a:cubicBezTo>
                    <a:cubicBezTo>
                      <a:pt x="420513" y="938554"/>
                      <a:pt x="428033" y="931852"/>
                      <a:pt x="436880" y="929640"/>
                    </a:cubicBezTo>
                    <a:cubicBezTo>
                      <a:pt x="448496" y="926736"/>
                      <a:pt x="460629" y="926528"/>
                      <a:pt x="472440" y="924560"/>
                    </a:cubicBezTo>
                    <a:cubicBezTo>
                      <a:pt x="480957" y="923141"/>
                      <a:pt x="489373" y="921173"/>
                      <a:pt x="497840" y="919480"/>
                    </a:cubicBezTo>
                    <a:cubicBezTo>
                      <a:pt x="523240" y="922867"/>
                      <a:pt x="549350" y="922782"/>
                      <a:pt x="574040" y="929640"/>
                    </a:cubicBezTo>
                    <a:cubicBezTo>
                      <a:pt x="580962" y="931563"/>
                      <a:pt x="583761" y="940281"/>
                      <a:pt x="589280" y="944880"/>
                    </a:cubicBezTo>
                    <a:cubicBezTo>
                      <a:pt x="593970" y="948789"/>
                      <a:pt x="599440" y="951653"/>
                      <a:pt x="604520" y="955040"/>
                    </a:cubicBezTo>
                    <a:cubicBezTo>
                      <a:pt x="629531" y="1005062"/>
                      <a:pt x="598895" y="942384"/>
                      <a:pt x="624840" y="1000760"/>
                    </a:cubicBezTo>
                    <a:cubicBezTo>
                      <a:pt x="644773" y="1045608"/>
                      <a:pt x="625558" y="992754"/>
                      <a:pt x="645160" y="1051560"/>
                    </a:cubicBezTo>
                    <a:cubicBezTo>
                      <a:pt x="656722" y="1132495"/>
                      <a:pt x="655215" y="1104600"/>
                      <a:pt x="640080" y="1244600"/>
                    </a:cubicBezTo>
                    <a:cubicBezTo>
                      <a:pt x="638929" y="1255248"/>
                      <a:pt x="632738" y="1264748"/>
                      <a:pt x="629920" y="1275080"/>
                    </a:cubicBezTo>
                    <a:cubicBezTo>
                      <a:pt x="618103" y="1318410"/>
                      <a:pt x="633308" y="1283544"/>
                      <a:pt x="614680" y="1320800"/>
                    </a:cubicBezTo>
                    <a:cubicBezTo>
                      <a:pt x="612987" y="1329267"/>
                      <a:pt x="611872" y="1337870"/>
                      <a:pt x="609600" y="1346200"/>
                    </a:cubicBezTo>
                    <a:cubicBezTo>
                      <a:pt x="606782" y="1356532"/>
                      <a:pt x="599440" y="1365970"/>
                      <a:pt x="599440" y="1376680"/>
                    </a:cubicBezTo>
                    <a:cubicBezTo>
                      <a:pt x="599440" y="1403984"/>
                      <a:pt x="600269" y="1432300"/>
                      <a:pt x="609600" y="1457960"/>
                    </a:cubicBezTo>
                    <a:cubicBezTo>
                      <a:pt x="614510" y="1471463"/>
                      <a:pt x="630415" y="1477808"/>
                      <a:pt x="640080" y="1488440"/>
                    </a:cubicBezTo>
                    <a:cubicBezTo>
                      <a:pt x="647374" y="1496463"/>
                      <a:pt x="651517" y="1507622"/>
                      <a:pt x="660400" y="1513840"/>
                    </a:cubicBezTo>
                    <a:cubicBezTo>
                      <a:pt x="669174" y="1519982"/>
                      <a:pt x="681301" y="1519211"/>
                      <a:pt x="690880" y="1524000"/>
                    </a:cubicBezTo>
                    <a:cubicBezTo>
                      <a:pt x="701802" y="1529461"/>
                      <a:pt x="710686" y="1538390"/>
                      <a:pt x="721360" y="1544320"/>
                    </a:cubicBezTo>
                    <a:cubicBezTo>
                      <a:pt x="726041" y="1546921"/>
                      <a:pt x="731628" y="1547411"/>
                      <a:pt x="736600" y="1549400"/>
                    </a:cubicBezTo>
                    <a:cubicBezTo>
                      <a:pt x="748574" y="1554189"/>
                      <a:pt x="760040" y="1560233"/>
                      <a:pt x="772160" y="1564640"/>
                    </a:cubicBezTo>
                    <a:cubicBezTo>
                      <a:pt x="778721" y="1567026"/>
                      <a:pt x="785856" y="1567512"/>
                      <a:pt x="792480" y="1569720"/>
                    </a:cubicBezTo>
                    <a:cubicBezTo>
                      <a:pt x="801131" y="1572604"/>
                      <a:pt x="809342" y="1576678"/>
                      <a:pt x="817880" y="1579880"/>
                    </a:cubicBezTo>
                    <a:cubicBezTo>
                      <a:pt x="832456" y="1585346"/>
                      <a:pt x="837427" y="1586037"/>
                      <a:pt x="853440" y="1590040"/>
                    </a:cubicBezTo>
                    <a:cubicBezTo>
                      <a:pt x="912707" y="1588347"/>
                      <a:pt x="972107" y="1589287"/>
                      <a:pt x="1031240" y="1584960"/>
                    </a:cubicBezTo>
                    <a:cubicBezTo>
                      <a:pt x="1041921" y="1584178"/>
                      <a:pt x="1051295" y="1577253"/>
                      <a:pt x="1061720" y="1574800"/>
                    </a:cubicBezTo>
                    <a:cubicBezTo>
                      <a:pt x="1111175" y="1563164"/>
                      <a:pt x="1111478" y="1569366"/>
                      <a:pt x="1153160" y="1554480"/>
                    </a:cubicBezTo>
                    <a:cubicBezTo>
                      <a:pt x="1187686" y="1542149"/>
                      <a:pt x="1187292" y="1538503"/>
                      <a:pt x="1219200" y="1524000"/>
                    </a:cubicBezTo>
                    <a:cubicBezTo>
                      <a:pt x="1227502" y="1520227"/>
                      <a:pt x="1236444" y="1517918"/>
                      <a:pt x="1244600" y="1513840"/>
                    </a:cubicBezTo>
                    <a:cubicBezTo>
                      <a:pt x="1250061" y="1511110"/>
                      <a:pt x="1254379" y="1506410"/>
                      <a:pt x="1259840" y="1503680"/>
                    </a:cubicBezTo>
                    <a:cubicBezTo>
                      <a:pt x="1282053" y="1492574"/>
                      <a:pt x="1292011" y="1492844"/>
                      <a:pt x="1315720" y="1483360"/>
                    </a:cubicBezTo>
                    <a:cubicBezTo>
                      <a:pt x="1350756" y="1469346"/>
                      <a:pt x="1321591" y="1474272"/>
                      <a:pt x="1366520" y="1463040"/>
                    </a:cubicBezTo>
                    <a:cubicBezTo>
                      <a:pt x="1390041" y="1457160"/>
                      <a:pt x="1414119" y="1453680"/>
                      <a:pt x="1437640" y="1447800"/>
                    </a:cubicBezTo>
                    <a:cubicBezTo>
                      <a:pt x="1454791" y="1443512"/>
                      <a:pt x="1471358" y="1437115"/>
                      <a:pt x="1488440" y="1432560"/>
                    </a:cubicBezTo>
                    <a:cubicBezTo>
                      <a:pt x="1518711" y="1424488"/>
                      <a:pt x="1507035" y="1434285"/>
                      <a:pt x="1518920" y="1422400"/>
                    </a:cubicBezTo>
                  </a:path>
                </a:pathLst>
              </a:custGeom>
              <a:noFill/>
              <a:ln w="15875" cap="flat" cmpd="sng" algn="ctr">
                <a:solidFill>
                  <a:srgbClr val="00B050"/>
                </a:solidFill>
                <a:prstDash val="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Star: 5 Points 160">
                <a:extLst>
                  <a:ext uri="{FF2B5EF4-FFF2-40B4-BE49-F238E27FC236}">
                    <a16:creationId xmlns:a16="http://schemas.microsoft.com/office/drawing/2014/main" id="{835CE0AF-E0BB-4026-AD37-6F6D7EEF9C86}"/>
                  </a:ext>
                </a:extLst>
              </p:cNvPr>
              <p:cNvSpPr/>
              <p:nvPr/>
            </p:nvSpPr>
            <p:spPr>
              <a:xfrm>
                <a:off x="7545804" y="537750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BD15A9D-62ED-41DA-AAA1-56B055BD7DF5}"/>
                  </a:ext>
                </a:extLst>
              </p:cNvPr>
              <p:cNvSpPr txBox="1"/>
              <p:nvPr/>
            </p:nvSpPr>
            <p:spPr>
              <a:xfrm>
                <a:off x="8498988" y="6117999"/>
                <a:ext cx="11785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Informative Region</a:t>
                </a:r>
              </a:p>
            </p:txBody>
          </p:sp>
          <p:sp>
            <p:nvSpPr>
              <p:cNvPr id="163" name="Star: 5 Points 162">
                <a:extLst>
                  <a:ext uri="{FF2B5EF4-FFF2-40B4-BE49-F238E27FC236}">
                    <a16:creationId xmlns:a16="http://schemas.microsoft.com/office/drawing/2014/main" id="{BB851FF9-C725-4415-B497-FEE303DE6881}"/>
                  </a:ext>
                </a:extLst>
              </p:cNvPr>
              <p:cNvSpPr/>
              <p:nvPr/>
            </p:nvSpPr>
            <p:spPr>
              <a:xfrm>
                <a:off x="7487695" y="440465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4410AB28-88F4-446E-8354-10F39EA80BA1}"/>
              </a:ext>
            </a:extLst>
          </p:cNvPr>
          <p:cNvSpPr/>
          <p:nvPr/>
        </p:nvSpPr>
        <p:spPr>
          <a:xfrm>
            <a:off x="5580287" y="2080358"/>
            <a:ext cx="3706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EA9A6F4B-3EB2-4D86-9FD8-D0D052CEEEF4}"/>
              </a:ext>
            </a:extLst>
          </p:cNvPr>
          <p:cNvSpPr/>
          <p:nvPr/>
        </p:nvSpPr>
        <p:spPr>
          <a:xfrm>
            <a:off x="8293233" y="2062803"/>
            <a:ext cx="37061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</a:t>
            </a:r>
            <a:endParaRPr lang="en-US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C2409E32-4F5D-465D-808B-BC4F088ECEA6}"/>
              </a:ext>
            </a:extLst>
          </p:cNvPr>
          <p:cNvSpPr/>
          <p:nvPr/>
        </p:nvSpPr>
        <p:spPr>
          <a:xfrm>
            <a:off x="6713816" y="2497019"/>
            <a:ext cx="125587" cy="156467"/>
          </a:xfrm>
          <a:prstGeom prst="ellipse">
            <a:avLst/>
          </a:prstGeom>
          <a:solidFill>
            <a:srgbClr val="AFDD7D"/>
          </a:solidFill>
          <a:ln w="12700" cap="flat" cmpd="sng" algn="ctr">
            <a:solidFill>
              <a:srgbClr val="70AD47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7E81043-3A0C-442A-9281-94F3C7914563}"/>
              </a:ext>
            </a:extLst>
          </p:cNvPr>
          <p:cNvSpPr/>
          <p:nvPr/>
        </p:nvSpPr>
        <p:spPr>
          <a:xfrm>
            <a:off x="6756703" y="2495570"/>
            <a:ext cx="125587" cy="156467"/>
          </a:xfrm>
          <a:prstGeom prst="ellipse">
            <a:avLst/>
          </a:prstGeom>
          <a:solidFill>
            <a:srgbClr val="AFDD7D"/>
          </a:solidFill>
          <a:ln w="12700" cap="flat" cmpd="sng" algn="ctr">
            <a:solidFill>
              <a:srgbClr val="70AD47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6C04D4B-6957-493A-A234-17C29F01A35B}"/>
              </a:ext>
            </a:extLst>
          </p:cNvPr>
          <p:cNvSpPr/>
          <p:nvPr/>
        </p:nvSpPr>
        <p:spPr>
          <a:xfrm>
            <a:off x="6769816" y="2582668"/>
            <a:ext cx="125587" cy="156467"/>
          </a:xfrm>
          <a:prstGeom prst="ellipse">
            <a:avLst/>
          </a:prstGeom>
          <a:solidFill>
            <a:srgbClr val="AFDD7D"/>
          </a:solidFill>
          <a:ln w="12700" cap="flat" cmpd="sng" algn="ctr">
            <a:solidFill>
              <a:srgbClr val="70AD47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368DEB2-6BAC-4C28-8EA8-677DB19575DB}"/>
              </a:ext>
            </a:extLst>
          </p:cNvPr>
          <p:cNvSpPr/>
          <p:nvPr/>
        </p:nvSpPr>
        <p:spPr>
          <a:xfrm>
            <a:off x="6576365" y="1704442"/>
            <a:ext cx="1397203" cy="2004364"/>
          </a:xfrm>
          <a:custGeom>
            <a:avLst/>
            <a:gdLst>
              <a:gd name="connsiteX0" fmla="*/ 0 w 1397203"/>
              <a:gd name="connsiteY0" fmla="*/ 0 h 2004364"/>
              <a:gd name="connsiteX1" fmla="*/ 424281 w 1397203"/>
              <a:gd name="connsiteY1" fmla="*/ 782726 h 2004364"/>
              <a:gd name="connsiteX2" fmla="*/ 204825 w 1397203"/>
              <a:gd name="connsiteY2" fmla="*/ 738835 h 2004364"/>
              <a:gd name="connsiteX3" fmla="*/ 109728 w 1397203"/>
              <a:gd name="connsiteY3" fmla="*/ 972921 h 2004364"/>
              <a:gd name="connsiteX4" fmla="*/ 336499 w 1397203"/>
              <a:gd name="connsiteY4" fmla="*/ 1068019 h 2004364"/>
              <a:gd name="connsiteX5" fmla="*/ 468173 w 1397203"/>
              <a:gd name="connsiteY5" fmla="*/ 907084 h 2004364"/>
              <a:gd name="connsiteX6" fmla="*/ 716889 w 1397203"/>
              <a:gd name="connsiteY6" fmla="*/ 826617 h 2004364"/>
              <a:gd name="connsiteX7" fmla="*/ 1397203 w 1397203"/>
              <a:gd name="connsiteY7" fmla="*/ 2004364 h 2004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97203" h="2004364">
                <a:moveTo>
                  <a:pt x="0" y="0"/>
                </a:moveTo>
                <a:cubicBezTo>
                  <a:pt x="195071" y="329793"/>
                  <a:pt x="390143" y="659587"/>
                  <a:pt x="424281" y="782726"/>
                </a:cubicBezTo>
                <a:cubicBezTo>
                  <a:pt x="458419" y="905865"/>
                  <a:pt x="257251" y="707136"/>
                  <a:pt x="204825" y="738835"/>
                </a:cubicBezTo>
                <a:cubicBezTo>
                  <a:pt x="152400" y="770534"/>
                  <a:pt x="87782" y="918057"/>
                  <a:pt x="109728" y="972921"/>
                </a:cubicBezTo>
                <a:cubicBezTo>
                  <a:pt x="131674" y="1027785"/>
                  <a:pt x="276758" y="1078992"/>
                  <a:pt x="336499" y="1068019"/>
                </a:cubicBezTo>
                <a:cubicBezTo>
                  <a:pt x="396240" y="1057046"/>
                  <a:pt x="404775" y="947318"/>
                  <a:pt x="468173" y="907084"/>
                </a:cubicBezTo>
                <a:cubicBezTo>
                  <a:pt x="531571" y="866850"/>
                  <a:pt x="562051" y="643737"/>
                  <a:pt x="716889" y="826617"/>
                </a:cubicBezTo>
                <a:cubicBezTo>
                  <a:pt x="871727" y="1009497"/>
                  <a:pt x="1294790" y="1827580"/>
                  <a:pt x="1397203" y="2004364"/>
                </a:cubicBezTo>
              </a:path>
            </a:pathLst>
          </a:cu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F81C327-C85A-4901-A0B2-416C3D34CC2A}"/>
              </a:ext>
            </a:extLst>
          </p:cNvPr>
          <p:cNvSpPr txBox="1"/>
          <p:nvPr/>
        </p:nvSpPr>
        <p:spPr>
          <a:xfrm>
            <a:off x="7949972" y="2631375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Expected decision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boundary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D45D416-D164-4A2D-9C6B-59A3FF875A52}"/>
              </a:ext>
            </a:extLst>
          </p:cNvPr>
          <p:cNvCxnSpPr>
            <a:cxnSpLocks/>
            <a:endCxn id="87" idx="2"/>
          </p:cNvCxnSpPr>
          <p:nvPr/>
        </p:nvCxnSpPr>
        <p:spPr>
          <a:xfrm flipV="1">
            <a:off x="8097842" y="3031485"/>
            <a:ext cx="426967" cy="20343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CAD090E3-970F-42DD-9DAE-0B22A8C8755B}"/>
              </a:ext>
            </a:extLst>
          </p:cNvPr>
          <p:cNvSpPr txBox="1"/>
          <p:nvPr/>
        </p:nvSpPr>
        <p:spPr>
          <a:xfrm>
            <a:off x="5944191" y="1346475"/>
            <a:ext cx="146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Imbalanced decision boundary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8999F99-4418-4A69-B549-A46A5DFAFEFD}"/>
              </a:ext>
            </a:extLst>
          </p:cNvPr>
          <p:cNvSpPr txBox="1"/>
          <p:nvPr/>
        </p:nvSpPr>
        <p:spPr>
          <a:xfrm>
            <a:off x="6399206" y="4287440"/>
            <a:ext cx="19527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Fig. 11. Resampling minority samples</a:t>
            </a:r>
          </a:p>
        </p:txBody>
      </p:sp>
    </p:spTree>
    <p:extLst>
      <p:ext uri="{BB962C8B-B14F-4D97-AF65-F5344CB8AC3E}">
        <p14:creationId xmlns:p14="http://schemas.microsoft.com/office/powerpoint/2010/main" val="1518001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5F175E-3E4D-478F-A258-7738292C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(SIMPOR)</a:t>
            </a:r>
            <a:br>
              <a:rPr lang="en-US" dirty="0"/>
            </a:br>
            <a:r>
              <a:rPr lang="en-US" dirty="0"/>
              <a:t>How to generate synthetic data?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F05195-F358-434E-A992-26E4A6C74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01" y="1436851"/>
            <a:ext cx="5836420" cy="3314074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1600" dirty="0"/>
              <a:t>A simple way to balance this region and keep data topology: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resampling minority samples (duplicate samples)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but overfitting</a:t>
            </a:r>
          </a:p>
          <a:p>
            <a:pPr>
              <a:spcBef>
                <a:spcPts val="200"/>
              </a:spcBef>
            </a:pPr>
            <a:r>
              <a:rPr lang="en-US" sz="1600" dirty="0"/>
              <a:t>Avoid the overfitting problems, preserve data topology </a:t>
            </a:r>
            <a:endParaRPr lang="en-US" sz="1400" dirty="0"/>
          </a:p>
          <a:p>
            <a:pPr lvl="1">
              <a:spcBef>
                <a:spcPts val="200"/>
              </a:spcBef>
            </a:pPr>
            <a:r>
              <a:rPr lang="en-US" sz="1600" dirty="0"/>
              <a:t>Safely generate neighbors surrounding minority samples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Sphere within a small radius 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Direction</a:t>
            </a:r>
            <a:r>
              <a:rPr lang="en-US" sz="1600" b="1" i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27</a:t>
            </a:fld>
            <a:endParaRPr lang="en" kern="0" dirty="0">
              <a:solidFill>
                <a:srgbClr val="FFFFFF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3BE7656-1385-4673-B380-90709F581664}"/>
              </a:ext>
            </a:extLst>
          </p:cNvPr>
          <p:cNvSpPr txBox="1"/>
          <p:nvPr/>
        </p:nvSpPr>
        <p:spPr>
          <a:xfrm>
            <a:off x="6399206" y="4287440"/>
            <a:ext cx="26372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Fig. 12. Generate synthetic samples for minority class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67B8A2B-E1CB-483C-8911-06F3D747C716}"/>
              </a:ext>
            </a:extLst>
          </p:cNvPr>
          <p:cNvGrpSpPr/>
          <p:nvPr/>
        </p:nvGrpSpPr>
        <p:grpSpPr>
          <a:xfrm>
            <a:off x="5768539" y="1582442"/>
            <a:ext cx="2670933" cy="2704998"/>
            <a:chOff x="7006583" y="3883341"/>
            <a:chExt cx="2670933" cy="2704998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88997F1-B9F2-48CE-BDA3-F0D20079B052}"/>
                </a:ext>
              </a:extLst>
            </p:cNvPr>
            <p:cNvSpPr/>
            <p:nvPr/>
          </p:nvSpPr>
          <p:spPr>
            <a:xfrm rot="19756002">
              <a:off x="7855392" y="3883341"/>
              <a:ext cx="1011324" cy="2704998"/>
            </a:xfrm>
            <a:prstGeom prst="ellipse">
              <a:avLst/>
            </a:prstGeom>
            <a:solidFill>
              <a:srgbClr val="4472C4">
                <a:lumMod val="75000"/>
                <a:alpha val="16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EE9FF301-6D63-4AD6-AF35-2E640AA1DB26}"/>
                </a:ext>
              </a:extLst>
            </p:cNvPr>
            <p:cNvGrpSpPr/>
            <p:nvPr/>
          </p:nvGrpSpPr>
          <p:grpSpPr>
            <a:xfrm>
              <a:off x="7006583" y="4263159"/>
              <a:ext cx="2670933" cy="2101061"/>
              <a:chOff x="7006583" y="4263159"/>
              <a:chExt cx="2670933" cy="2101061"/>
            </a:xfrm>
          </p:grpSpPr>
          <p:sp>
            <p:nvSpPr>
              <p:cNvPr id="94" name="Star: 5 Points 93">
                <a:extLst>
                  <a:ext uri="{FF2B5EF4-FFF2-40B4-BE49-F238E27FC236}">
                    <a16:creationId xmlns:a16="http://schemas.microsoft.com/office/drawing/2014/main" id="{96F57756-8122-4BAD-9671-E2B7E867D1DE}"/>
                  </a:ext>
                </a:extLst>
              </p:cNvPr>
              <p:cNvSpPr/>
              <p:nvPr/>
            </p:nvSpPr>
            <p:spPr>
              <a:xfrm>
                <a:off x="7666492" y="484815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Star: 5 Points 94">
                <a:extLst>
                  <a:ext uri="{FF2B5EF4-FFF2-40B4-BE49-F238E27FC236}">
                    <a16:creationId xmlns:a16="http://schemas.microsoft.com/office/drawing/2014/main" id="{05F550BB-19B9-47A9-A555-54030733E82B}"/>
                  </a:ext>
                </a:extLst>
              </p:cNvPr>
              <p:cNvSpPr/>
              <p:nvPr/>
            </p:nvSpPr>
            <p:spPr>
              <a:xfrm>
                <a:off x="7437722" y="521353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Star: 5 Points 95">
                <a:extLst>
                  <a:ext uri="{FF2B5EF4-FFF2-40B4-BE49-F238E27FC236}">
                    <a16:creationId xmlns:a16="http://schemas.microsoft.com/office/drawing/2014/main" id="{A8A4E92D-8C4F-4920-A09C-8F849D6A653C}"/>
                  </a:ext>
                </a:extLst>
              </p:cNvPr>
              <p:cNvSpPr/>
              <p:nvPr/>
            </p:nvSpPr>
            <p:spPr>
              <a:xfrm>
                <a:off x="7546092" y="503161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Star: 5 Points 96">
                <a:extLst>
                  <a:ext uri="{FF2B5EF4-FFF2-40B4-BE49-F238E27FC236}">
                    <a16:creationId xmlns:a16="http://schemas.microsoft.com/office/drawing/2014/main" id="{85D84B9C-BBE4-4BFA-84C6-894E533AE81B}"/>
                  </a:ext>
                </a:extLst>
              </p:cNvPr>
              <p:cNvSpPr/>
              <p:nvPr/>
            </p:nvSpPr>
            <p:spPr>
              <a:xfrm>
                <a:off x="7563310" y="555133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Star: 5 Points 97">
                <a:extLst>
                  <a:ext uri="{FF2B5EF4-FFF2-40B4-BE49-F238E27FC236}">
                    <a16:creationId xmlns:a16="http://schemas.microsoft.com/office/drawing/2014/main" id="{EC8A0F5E-C313-432D-8986-9D7ADDA51C7B}"/>
                  </a:ext>
                </a:extLst>
              </p:cNvPr>
              <p:cNvSpPr/>
              <p:nvPr/>
            </p:nvSpPr>
            <p:spPr>
              <a:xfrm>
                <a:off x="7688897" y="5370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Star: 5 Points 98">
                <a:extLst>
                  <a:ext uri="{FF2B5EF4-FFF2-40B4-BE49-F238E27FC236}">
                    <a16:creationId xmlns:a16="http://schemas.microsoft.com/office/drawing/2014/main" id="{BB4155D4-FC45-4982-A712-F225391B7F0C}"/>
                  </a:ext>
                </a:extLst>
              </p:cNvPr>
              <p:cNvSpPr/>
              <p:nvPr/>
            </p:nvSpPr>
            <p:spPr>
              <a:xfrm>
                <a:off x="7583239" y="457979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Star: 5 Points 99">
                <a:extLst>
                  <a:ext uri="{FF2B5EF4-FFF2-40B4-BE49-F238E27FC236}">
                    <a16:creationId xmlns:a16="http://schemas.microsoft.com/office/drawing/2014/main" id="{CD61227B-4688-49D2-9AA9-70E4A8E7E83C}"/>
                  </a:ext>
                </a:extLst>
              </p:cNvPr>
              <p:cNvSpPr/>
              <p:nvPr/>
            </p:nvSpPr>
            <p:spPr>
              <a:xfrm>
                <a:off x="7956278" y="563267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Star: 5 Points 100">
                <a:extLst>
                  <a:ext uri="{FF2B5EF4-FFF2-40B4-BE49-F238E27FC236}">
                    <a16:creationId xmlns:a16="http://schemas.microsoft.com/office/drawing/2014/main" id="{CFBF3397-34C7-4F7B-9D92-2AFC30D1F741}"/>
                  </a:ext>
                </a:extLst>
              </p:cNvPr>
              <p:cNvSpPr/>
              <p:nvPr/>
            </p:nvSpPr>
            <p:spPr>
              <a:xfrm>
                <a:off x="7353660" y="491019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Star: 5 Points 101">
                <a:extLst>
                  <a:ext uri="{FF2B5EF4-FFF2-40B4-BE49-F238E27FC236}">
                    <a16:creationId xmlns:a16="http://schemas.microsoft.com/office/drawing/2014/main" id="{8F6E81C9-40BF-4104-85F3-62FD89EB97E8}"/>
                  </a:ext>
                </a:extLst>
              </p:cNvPr>
              <p:cNvSpPr/>
              <p:nvPr/>
            </p:nvSpPr>
            <p:spPr>
              <a:xfrm>
                <a:off x="7060633" y="524182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Star: 5 Points 102">
                <a:extLst>
                  <a:ext uri="{FF2B5EF4-FFF2-40B4-BE49-F238E27FC236}">
                    <a16:creationId xmlns:a16="http://schemas.microsoft.com/office/drawing/2014/main" id="{70E9E715-7468-4569-BB16-49BC641DCB62}"/>
                  </a:ext>
                </a:extLst>
              </p:cNvPr>
              <p:cNvSpPr/>
              <p:nvPr/>
            </p:nvSpPr>
            <p:spPr>
              <a:xfrm>
                <a:off x="7366826" y="53321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Star: 5 Points 103">
                <a:extLst>
                  <a:ext uri="{FF2B5EF4-FFF2-40B4-BE49-F238E27FC236}">
                    <a16:creationId xmlns:a16="http://schemas.microsoft.com/office/drawing/2014/main" id="{64CA1D14-897B-4663-9350-E1EEFA47C04E}"/>
                  </a:ext>
                </a:extLst>
              </p:cNvPr>
              <p:cNvSpPr/>
              <p:nvPr/>
            </p:nvSpPr>
            <p:spPr>
              <a:xfrm>
                <a:off x="7563310" y="555133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Star: 5 Points 104">
                <a:extLst>
                  <a:ext uri="{FF2B5EF4-FFF2-40B4-BE49-F238E27FC236}">
                    <a16:creationId xmlns:a16="http://schemas.microsoft.com/office/drawing/2014/main" id="{B1779AD2-A942-40E2-8D0D-E5D832BCE48D}"/>
                  </a:ext>
                </a:extLst>
              </p:cNvPr>
              <p:cNvSpPr/>
              <p:nvPr/>
            </p:nvSpPr>
            <p:spPr>
              <a:xfrm>
                <a:off x="7759794" y="57705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Star: 5 Points 105">
                <a:extLst>
                  <a:ext uri="{FF2B5EF4-FFF2-40B4-BE49-F238E27FC236}">
                    <a16:creationId xmlns:a16="http://schemas.microsoft.com/office/drawing/2014/main" id="{0AC598FC-3E22-4A10-AF87-DA1C7C98BC39}"/>
                  </a:ext>
                </a:extLst>
              </p:cNvPr>
              <p:cNvSpPr/>
              <p:nvPr/>
            </p:nvSpPr>
            <p:spPr>
              <a:xfrm>
                <a:off x="7956278" y="598970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Star: 5 Points 106">
                <a:extLst>
                  <a:ext uri="{FF2B5EF4-FFF2-40B4-BE49-F238E27FC236}">
                    <a16:creationId xmlns:a16="http://schemas.microsoft.com/office/drawing/2014/main" id="{A0FAD3E2-B89B-4826-9D8A-D1D0560B8300}"/>
                  </a:ext>
                </a:extLst>
              </p:cNvPr>
              <p:cNvSpPr/>
              <p:nvPr/>
            </p:nvSpPr>
            <p:spPr>
              <a:xfrm>
                <a:off x="7830691" y="5112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1BFC1B11-B9AA-4CBE-94C8-4DFC622B8F98}"/>
                  </a:ext>
                </a:extLst>
              </p:cNvPr>
              <p:cNvSpPr/>
              <p:nvPr/>
            </p:nvSpPr>
            <p:spPr>
              <a:xfrm>
                <a:off x="9273050" y="4753813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E8C12A5-4773-4DC1-B885-E9B32FA58EDC}"/>
                  </a:ext>
                </a:extLst>
              </p:cNvPr>
              <p:cNvSpPr/>
              <p:nvPr/>
            </p:nvSpPr>
            <p:spPr>
              <a:xfrm>
                <a:off x="8933392" y="4323129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71D5F3B2-B479-48BC-B2D4-F345073995A8}"/>
                  </a:ext>
                </a:extLst>
              </p:cNvPr>
              <p:cNvSpPr/>
              <p:nvPr/>
            </p:nvSpPr>
            <p:spPr>
              <a:xfrm>
                <a:off x="8654101" y="5494840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AFFE8C61-1DB7-4503-9A62-CE5A2BD39046}"/>
                  </a:ext>
                </a:extLst>
              </p:cNvPr>
              <p:cNvSpPr/>
              <p:nvPr/>
            </p:nvSpPr>
            <p:spPr>
              <a:xfrm>
                <a:off x="8459392" y="4925906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7F1FFAEC-BE3F-4B21-B36E-36DE50BE9BC0}"/>
                  </a:ext>
                </a:extLst>
              </p:cNvPr>
              <p:cNvSpPr/>
              <p:nvPr/>
            </p:nvSpPr>
            <p:spPr>
              <a:xfrm>
                <a:off x="7955772" y="4869675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Star: 5 Points 112">
                <a:extLst>
                  <a:ext uri="{FF2B5EF4-FFF2-40B4-BE49-F238E27FC236}">
                    <a16:creationId xmlns:a16="http://schemas.microsoft.com/office/drawing/2014/main" id="{B870D016-4C50-42E6-AFE5-78B02A48A53A}"/>
                  </a:ext>
                </a:extLst>
              </p:cNvPr>
              <p:cNvSpPr/>
              <p:nvPr/>
            </p:nvSpPr>
            <p:spPr>
              <a:xfrm>
                <a:off x="7686669" y="519037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Star: 5 Points 113">
                <a:extLst>
                  <a:ext uri="{FF2B5EF4-FFF2-40B4-BE49-F238E27FC236}">
                    <a16:creationId xmlns:a16="http://schemas.microsoft.com/office/drawing/2014/main" id="{429BD496-ACFC-40F1-AAED-7E09190CDF58}"/>
                  </a:ext>
                </a:extLst>
              </p:cNvPr>
              <p:cNvSpPr/>
              <p:nvPr/>
            </p:nvSpPr>
            <p:spPr>
              <a:xfrm>
                <a:off x="8335794" y="541764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Star: 5 Points 114">
                <a:extLst>
                  <a:ext uri="{FF2B5EF4-FFF2-40B4-BE49-F238E27FC236}">
                    <a16:creationId xmlns:a16="http://schemas.microsoft.com/office/drawing/2014/main" id="{722748DA-48EA-4542-8434-871905B2359E}"/>
                  </a:ext>
                </a:extLst>
              </p:cNvPr>
              <p:cNvSpPr/>
              <p:nvPr/>
            </p:nvSpPr>
            <p:spPr>
              <a:xfrm>
                <a:off x="7986328" y="451357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Star: 5 Points 115">
                <a:extLst>
                  <a:ext uri="{FF2B5EF4-FFF2-40B4-BE49-F238E27FC236}">
                    <a16:creationId xmlns:a16="http://schemas.microsoft.com/office/drawing/2014/main" id="{F95ED315-DA87-4FEE-A738-59E740958CB2}"/>
                  </a:ext>
                </a:extLst>
              </p:cNvPr>
              <p:cNvSpPr/>
              <p:nvPr/>
            </p:nvSpPr>
            <p:spPr>
              <a:xfrm>
                <a:off x="7985411" y="526190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Star: 5 Points 116">
                <a:extLst>
                  <a:ext uri="{FF2B5EF4-FFF2-40B4-BE49-F238E27FC236}">
                    <a16:creationId xmlns:a16="http://schemas.microsoft.com/office/drawing/2014/main" id="{B21D3D9E-6D9E-40B9-B123-E8498E022660}"/>
                  </a:ext>
                </a:extLst>
              </p:cNvPr>
              <p:cNvSpPr/>
              <p:nvPr/>
            </p:nvSpPr>
            <p:spPr>
              <a:xfrm>
                <a:off x="8466923" y="522008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Star: 5 Points 117">
                <a:extLst>
                  <a:ext uri="{FF2B5EF4-FFF2-40B4-BE49-F238E27FC236}">
                    <a16:creationId xmlns:a16="http://schemas.microsoft.com/office/drawing/2014/main" id="{1455C2B5-7D3A-47AC-9B5F-6009BF6D7002}"/>
                  </a:ext>
                </a:extLst>
              </p:cNvPr>
              <p:cNvSpPr/>
              <p:nvPr/>
            </p:nvSpPr>
            <p:spPr>
              <a:xfrm>
                <a:off x="8638090" y="571875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E1CC8874-F031-45E9-99F4-E1CD98E6C0B2}"/>
                  </a:ext>
                </a:extLst>
              </p:cNvPr>
              <p:cNvSpPr/>
              <p:nvPr/>
            </p:nvSpPr>
            <p:spPr>
              <a:xfrm>
                <a:off x="8305309" y="4303024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76AC93C4-AFBD-43FF-9DB2-A2F53102D3BE}"/>
                  </a:ext>
                </a:extLst>
              </p:cNvPr>
              <p:cNvSpPr/>
              <p:nvPr/>
            </p:nvSpPr>
            <p:spPr>
              <a:xfrm>
                <a:off x="9188016" y="5279013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Star: 5 Points 120">
                <a:extLst>
                  <a:ext uri="{FF2B5EF4-FFF2-40B4-BE49-F238E27FC236}">
                    <a16:creationId xmlns:a16="http://schemas.microsoft.com/office/drawing/2014/main" id="{1D8C41E7-E8D6-4AE9-9186-96F52E239975}"/>
                  </a:ext>
                </a:extLst>
              </p:cNvPr>
              <p:cNvSpPr/>
              <p:nvPr/>
            </p:nvSpPr>
            <p:spPr>
              <a:xfrm>
                <a:off x="7176295" y="547987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Star: 5 Points 121">
                <a:extLst>
                  <a:ext uri="{FF2B5EF4-FFF2-40B4-BE49-F238E27FC236}">
                    <a16:creationId xmlns:a16="http://schemas.microsoft.com/office/drawing/2014/main" id="{F642C75D-FE93-480D-AD4F-8497AE45AE5B}"/>
                  </a:ext>
                </a:extLst>
              </p:cNvPr>
              <p:cNvSpPr/>
              <p:nvPr/>
            </p:nvSpPr>
            <p:spPr>
              <a:xfrm>
                <a:off x="7372779" y="569906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Star: 5 Points 122">
                <a:extLst>
                  <a:ext uri="{FF2B5EF4-FFF2-40B4-BE49-F238E27FC236}">
                    <a16:creationId xmlns:a16="http://schemas.microsoft.com/office/drawing/2014/main" id="{C583163B-F841-4098-BB14-401DAA99A499}"/>
                  </a:ext>
                </a:extLst>
              </p:cNvPr>
              <p:cNvSpPr/>
              <p:nvPr/>
            </p:nvSpPr>
            <p:spPr>
              <a:xfrm>
                <a:off x="7569263" y="591824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Star: 5 Points 123">
                <a:extLst>
                  <a:ext uri="{FF2B5EF4-FFF2-40B4-BE49-F238E27FC236}">
                    <a16:creationId xmlns:a16="http://schemas.microsoft.com/office/drawing/2014/main" id="{45DC27CC-D597-4366-9D1B-BC5B27359A1A}"/>
                  </a:ext>
                </a:extLst>
              </p:cNvPr>
              <p:cNvSpPr/>
              <p:nvPr/>
            </p:nvSpPr>
            <p:spPr>
              <a:xfrm>
                <a:off x="7765748" y="613743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Star: 5 Points 124">
                <a:extLst>
                  <a:ext uri="{FF2B5EF4-FFF2-40B4-BE49-F238E27FC236}">
                    <a16:creationId xmlns:a16="http://schemas.microsoft.com/office/drawing/2014/main" id="{2162361F-CBB1-42EC-A7FF-F5441A021A06}"/>
                  </a:ext>
                </a:extLst>
              </p:cNvPr>
              <p:cNvSpPr/>
              <p:nvPr/>
            </p:nvSpPr>
            <p:spPr>
              <a:xfrm>
                <a:off x="8283548" y="58723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Star: 5 Points 127">
                <a:extLst>
                  <a:ext uri="{FF2B5EF4-FFF2-40B4-BE49-F238E27FC236}">
                    <a16:creationId xmlns:a16="http://schemas.microsoft.com/office/drawing/2014/main" id="{85D19746-30D4-4A9A-8F8F-B051CA8EC62C}"/>
                  </a:ext>
                </a:extLst>
              </p:cNvPr>
              <p:cNvSpPr/>
              <p:nvPr/>
            </p:nvSpPr>
            <p:spPr>
              <a:xfrm>
                <a:off x="8852376" y="56231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Star: 5 Points 128">
                <a:extLst>
                  <a:ext uri="{FF2B5EF4-FFF2-40B4-BE49-F238E27FC236}">
                    <a16:creationId xmlns:a16="http://schemas.microsoft.com/office/drawing/2014/main" id="{62191CFC-B2B4-4D46-B30D-01E287405036}"/>
                  </a:ext>
                </a:extLst>
              </p:cNvPr>
              <p:cNvSpPr/>
              <p:nvPr/>
            </p:nvSpPr>
            <p:spPr>
              <a:xfrm>
                <a:off x="8155986" y="495953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Star: 5 Points 130">
                <a:extLst>
                  <a:ext uri="{FF2B5EF4-FFF2-40B4-BE49-F238E27FC236}">
                    <a16:creationId xmlns:a16="http://schemas.microsoft.com/office/drawing/2014/main" id="{31AE020E-908C-4218-9D08-E76AB74AFD0D}"/>
                  </a:ext>
                </a:extLst>
              </p:cNvPr>
              <p:cNvSpPr/>
              <p:nvPr/>
            </p:nvSpPr>
            <p:spPr>
              <a:xfrm>
                <a:off x="7066572" y="5734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Star: 5 Points 131">
                <a:extLst>
                  <a:ext uri="{FF2B5EF4-FFF2-40B4-BE49-F238E27FC236}">
                    <a16:creationId xmlns:a16="http://schemas.microsoft.com/office/drawing/2014/main" id="{8C1E0A03-D077-464C-A6EE-5A94E5C60F3D}"/>
                  </a:ext>
                </a:extLst>
              </p:cNvPr>
              <p:cNvSpPr/>
              <p:nvPr/>
            </p:nvSpPr>
            <p:spPr>
              <a:xfrm>
                <a:off x="7339965" y="549477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Star: 5 Points 132">
                <a:extLst>
                  <a:ext uri="{FF2B5EF4-FFF2-40B4-BE49-F238E27FC236}">
                    <a16:creationId xmlns:a16="http://schemas.microsoft.com/office/drawing/2014/main" id="{792A1EED-79ED-4B2A-A02F-E5D812BEE856}"/>
                  </a:ext>
                </a:extLst>
              </p:cNvPr>
              <p:cNvSpPr/>
              <p:nvPr/>
            </p:nvSpPr>
            <p:spPr>
              <a:xfrm>
                <a:off x="7917748" y="542189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Star: 5 Points 133">
                <a:extLst>
                  <a:ext uri="{FF2B5EF4-FFF2-40B4-BE49-F238E27FC236}">
                    <a16:creationId xmlns:a16="http://schemas.microsoft.com/office/drawing/2014/main" id="{5D11FAE8-D126-4304-AC3F-990802A663C7}"/>
                  </a:ext>
                </a:extLst>
              </p:cNvPr>
              <p:cNvSpPr/>
              <p:nvPr/>
            </p:nvSpPr>
            <p:spPr>
              <a:xfrm>
                <a:off x="7702859" y="558112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Star: 5 Points 134">
                <a:extLst>
                  <a:ext uri="{FF2B5EF4-FFF2-40B4-BE49-F238E27FC236}">
                    <a16:creationId xmlns:a16="http://schemas.microsoft.com/office/drawing/2014/main" id="{D59D88A6-0485-4445-BCBB-F4703E219385}"/>
                  </a:ext>
                </a:extLst>
              </p:cNvPr>
              <p:cNvSpPr/>
              <p:nvPr/>
            </p:nvSpPr>
            <p:spPr>
              <a:xfrm>
                <a:off x="8156301" y="566465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Star: 5 Points 135">
                <a:extLst>
                  <a:ext uri="{FF2B5EF4-FFF2-40B4-BE49-F238E27FC236}">
                    <a16:creationId xmlns:a16="http://schemas.microsoft.com/office/drawing/2014/main" id="{CB630A1B-E063-4289-90BC-F62A5A072455}"/>
                  </a:ext>
                </a:extLst>
              </p:cNvPr>
              <p:cNvSpPr/>
              <p:nvPr/>
            </p:nvSpPr>
            <p:spPr>
              <a:xfrm>
                <a:off x="8211453" y="522566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Star: 5 Points 136">
                <a:extLst>
                  <a:ext uri="{FF2B5EF4-FFF2-40B4-BE49-F238E27FC236}">
                    <a16:creationId xmlns:a16="http://schemas.microsoft.com/office/drawing/2014/main" id="{201416D2-4CB8-4836-8A3E-CCCBA0AE3CE4}"/>
                  </a:ext>
                </a:extLst>
              </p:cNvPr>
              <p:cNvSpPr/>
              <p:nvPr/>
            </p:nvSpPr>
            <p:spPr>
              <a:xfrm>
                <a:off x="7973749" y="509136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Star: 5 Points 137">
                <a:extLst>
                  <a:ext uri="{FF2B5EF4-FFF2-40B4-BE49-F238E27FC236}">
                    <a16:creationId xmlns:a16="http://schemas.microsoft.com/office/drawing/2014/main" id="{0182EB9E-116D-4398-8DED-843BB41B9C68}"/>
                  </a:ext>
                </a:extLst>
              </p:cNvPr>
              <p:cNvSpPr/>
              <p:nvPr/>
            </p:nvSpPr>
            <p:spPr>
              <a:xfrm>
                <a:off x="7226844" y="567872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Star: 5 Points 138">
                <a:extLst>
                  <a:ext uri="{FF2B5EF4-FFF2-40B4-BE49-F238E27FC236}">
                    <a16:creationId xmlns:a16="http://schemas.microsoft.com/office/drawing/2014/main" id="{E1A86060-A24E-4B71-8D50-8CFE27F8479C}"/>
                  </a:ext>
                </a:extLst>
              </p:cNvPr>
              <p:cNvSpPr/>
              <p:nvPr/>
            </p:nvSpPr>
            <p:spPr>
              <a:xfrm>
                <a:off x="7198655" y="510078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Star: 5 Points 139">
                <a:extLst>
                  <a:ext uri="{FF2B5EF4-FFF2-40B4-BE49-F238E27FC236}">
                    <a16:creationId xmlns:a16="http://schemas.microsoft.com/office/drawing/2014/main" id="{44D54D33-CB5E-48C5-96F3-F8C899C68AAA}"/>
                  </a:ext>
                </a:extLst>
              </p:cNvPr>
              <p:cNvSpPr/>
              <p:nvPr/>
            </p:nvSpPr>
            <p:spPr>
              <a:xfrm>
                <a:off x="8007137" y="58559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Star: 5 Points 140">
                <a:extLst>
                  <a:ext uri="{FF2B5EF4-FFF2-40B4-BE49-F238E27FC236}">
                    <a16:creationId xmlns:a16="http://schemas.microsoft.com/office/drawing/2014/main" id="{9DD279CB-67EC-4986-B1A3-54E3E75880C0}"/>
                  </a:ext>
                </a:extLst>
              </p:cNvPr>
              <p:cNvSpPr/>
              <p:nvPr/>
            </p:nvSpPr>
            <p:spPr>
              <a:xfrm>
                <a:off x="7704352" y="59449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Star: 5 Points 141">
                <a:extLst>
                  <a:ext uri="{FF2B5EF4-FFF2-40B4-BE49-F238E27FC236}">
                    <a16:creationId xmlns:a16="http://schemas.microsoft.com/office/drawing/2014/main" id="{32E8F09C-ACF2-43EE-9CBC-3356EE2A9988}"/>
                  </a:ext>
                </a:extLst>
              </p:cNvPr>
              <p:cNvSpPr/>
              <p:nvPr/>
            </p:nvSpPr>
            <p:spPr>
              <a:xfrm>
                <a:off x="7448249" y="609675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Star: 5 Points 142">
                <a:extLst>
                  <a:ext uri="{FF2B5EF4-FFF2-40B4-BE49-F238E27FC236}">
                    <a16:creationId xmlns:a16="http://schemas.microsoft.com/office/drawing/2014/main" id="{071197B8-CA58-4D0F-8DC3-0A2FF1B93363}"/>
                  </a:ext>
                </a:extLst>
              </p:cNvPr>
              <p:cNvSpPr/>
              <p:nvPr/>
            </p:nvSpPr>
            <p:spPr>
              <a:xfrm>
                <a:off x="8087251" y="544505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Star: 5 Points 143">
                <a:extLst>
                  <a:ext uri="{FF2B5EF4-FFF2-40B4-BE49-F238E27FC236}">
                    <a16:creationId xmlns:a16="http://schemas.microsoft.com/office/drawing/2014/main" id="{44B43A3F-46BF-4AC9-93A8-64AD903B608F}"/>
                  </a:ext>
                </a:extLst>
              </p:cNvPr>
              <p:cNvSpPr/>
              <p:nvPr/>
            </p:nvSpPr>
            <p:spPr>
              <a:xfrm>
                <a:off x="8374260" y="560137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Star: 5 Points 144">
                <a:extLst>
                  <a:ext uri="{FF2B5EF4-FFF2-40B4-BE49-F238E27FC236}">
                    <a16:creationId xmlns:a16="http://schemas.microsoft.com/office/drawing/2014/main" id="{04B31350-FE02-4F92-A9C8-085905C78EA0}"/>
                  </a:ext>
                </a:extLst>
              </p:cNvPr>
              <p:cNvSpPr/>
              <p:nvPr/>
            </p:nvSpPr>
            <p:spPr>
              <a:xfrm>
                <a:off x="7724048" y="448650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Star: 5 Points 145">
                <a:extLst>
                  <a:ext uri="{FF2B5EF4-FFF2-40B4-BE49-F238E27FC236}">
                    <a16:creationId xmlns:a16="http://schemas.microsoft.com/office/drawing/2014/main" id="{47E4FFBB-EE9C-4DEE-8D79-B643F2ECC839}"/>
                  </a:ext>
                </a:extLst>
              </p:cNvPr>
              <p:cNvSpPr/>
              <p:nvPr/>
            </p:nvSpPr>
            <p:spPr>
              <a:xfrm>
                <a:off x="7498212" y="481593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Star: 5 Points 146">
                <a:extLst>
                  <a:ext uri="{FF2B5EF4-FFF2-40B4-BE49-F238E27FC236}">
                    <a16:creationId xmlns:a16="http://schemas.microsoft.com/office/drawing/2014/main" id="{4971F0E0-A5A7-467A-9087-0AFA75D8CC36}"/>
                  </a:ext>
                </a:extLst>
              </p:cNvPr>
              <p:cNvSpPr/>
              <p:nvPr/>
            </p:nvSpPr>
            <p:spPr>
              <a:xfrm>
                <a:off x="7317512" y="469006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Star: 5 Points 147">
                <a:extLst>
                  <a:ext uri="{FF2B5EF4-FFF2-40B4-BE49-F238E27FC236}">
                    <a16:creationId xmlns:a16="http://schemas.microsoft.com/office/drawing/2014/main" id="{04E3C26C-16DC-47E8-84F9-8A0DE4C2B7C9}"/>
                  </a:ext>
                </a:extLst>
              </p:cNvPr>
              <p:cNvSpPr/>
              <p:nvPr/>
            </p:nvSpPr>
            <p:spPr>
              <a:xfrm>
                <a:off x="7152422" y="490514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Star: 5 Points 148">
                <a:extLst>
                  <a:ext uri="{FF2B5EF4-FFF2-40B4-BE49-F238E27FC236}">
                    <a16:creationId xmlns:a16="http://schemas.microsoft.com/office/drawing/2014/main" id="{938B5CE8-9893-4372-9A98-1627B3A89616}"/>
                  </a:ext>
                </a:extLst>
              </p:cNvPr>
              <p:cNvSpPr/>
              <p:nvPr/>
            </p:nvSpPr>
            <p:spPr>
              <a:xfrm>
                <a:off x="7006583" y="54693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Star: 5 Points 149">
                <a:extLst>
                  <a:ext uri="{FF2B5EF4-FFF2-40B4-BE49-F238E27FC236}">
                    <a16:creationId xmlns:a16="http://schemas.microsoft.com/office/drawing/2014/main" id="{687333A2-D8B7-46E8-85E5-9ED8ADDB9932}"/>
                  </a:ext>
                </a:extLst>
              </p:cNvPr>
              <p:cNvSpPr/>
              <p:nvPr/>
            </p:nvSpPr>
            <p:spPr>
              <a:xfrm>
                <a:off x="8591018" y="592840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Star: 5 Points 150">
                <a:extLst>
                  <a:ext uri="{FF2B5EF4-FFF2-40B4-BE49-F238E27FC236}">
                    <a16:creationId xmlns:a16="http://schemas.microsoft.com/office/drawing/2014/main" id="{74B895DB-9E0E-477A-BD87-44C99CBE4385}"/>
                  </a:ext>
                </a:extLst>
              </p:cNvPr>
              <p:cNvSpPr/>
              <p:nvPr/>
            </p:nvSpPr>
            <p:spPr>
              <a:xfrm>
                <a:off x="8286034" y="608248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Star: 5 Points 151">
                <a:extLst>
                  <a:ext uri="{FF2B5EF4-FFF2-40B4-BE49-F238E27FC236}">
                    <a16:creationId xmlns:a16="http://schemas.microsoft.com/office/drawing/2014/main" id="{CCC8B32F-9691-4F63-9125-84B89BBF40D2}"/>
                  </a:ext>
                </a:extLst>
              </p:cNvPr>
              <p:cNvSpPr/>
              <p:nvPr/>
            </p:nvSpPr>
            <p:spPr>
              <a:xfrm>
                <a:off x="8024858" y="617810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7A25CDD5-40A3-4FE9-8A8A-6CCEF311533E}"/>
                  </a:ext>
                </a:extLst>
              </p:cNvPr>
              <p:cNvSpPr/>
              <p:nvPr/>
            </p:nvSpPr>
            <p:spPr>
              <a:xfrm>
                <a:off x="8711165" y="4597346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Star: 5 Points 153">
                <a:extLst>
                  <a:ext uri="{FF2B5EF4-FFF2-40B4-BE49-F238E27FC236}">
                    <a16:creationId xmlns:a16="http://schemas.microsoft.com/office/drawing/2014/main" id="{358B3F07-2F71-4C23-84E0-80A8ACA9A7F8}"/>
                  </a:ext>
                </a:extLst>
              </p:cNvPr>
              <p:cNvSpPr/>
              <p:nvPr/>
            </p:nvSpPr>
            <p:spPr>
              <a:xfrm>
                <a:off x="7828374" y="473716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8BC038B1-A7C4-4365-B848-CCC9112C486C}"/>
                  </a:ext>
                </a:extLst>
              </p:cNvPr>
              <p:cNvSpPr/>
              <p:nvPr/>
            </p:nvSpPr>
            <p:spPr>
              <a:xfrm>
                <a:off x="8851440" y="4964070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Star: 5 Points 156">
                <a:extLst>
                  <a:ext uri="{FF2B5EF4-FFF2-40B4-BE49-F238E27FC236}">
                    <a16:creationId xmlns:a16="http://schemas.microsoft.com/office/drawing/2014/main" id="{0BEF3C21-FD0F-4DAF-A725-B294B57B7A38}"/>
                  </a:ext>
                </a:extLst>
              </p:cNvPr>
              <p:cNvSpPr/>
              <p:nvPr/>
            </p:nvSpPr>
            <p:spPr>
              <a:xfrm>
                <a:off x="7717983" y="426315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Star: 5 Points 157">
                <a:extLst>
                  <a:ext uri="{FF2B5EF4-FFF2-40B4-BE49-F238E27FC236}">
                    <a16:creationId xmlns:a16="http://schemas.microsoft.com/office/drawing/2014/main" id="{4337E44B-0FE9-41D1-BE9E-E702DB2F3B2A}"/>
                  </a:ext>
                </a:extLst>
              </p:cNvPr>
              <p:cNvSpPr/>
              <p:nvPr/>
            </p:nvSpPr>
            <p:spPr>
              <a:xfrm>
                <a:off x="7218972" y="58864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Star: 5 Points 158">
                <a:extLst>
                  <a:ext uri="{FF2B5EF4-FFF2-40B4-BE49-F238E27FC236}">
                    <a16:creationId xmlns:a16="http://schemas.microsoft.com/office/drawing/2014/main" id="{E20A822E-679A-4FDF-B7C9-A8980C2E2877}"/>
                  </a:ext>
                </a:extLst>
              </p:cNvPr>
              <p:cNvSpPr/>
              <p:nvPr/>
            </p:nvSpPr>
            <p:spPr>
              <a:xfrm>
                <a:off x="7549368" y="576362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Star: 5 Points 160">
                <a:extLst>
                  <a:ext uri="{FF2B5EF4-FFF2-40B4-BE49-F238E27FC236}">
                    <a16:creationId xmlns:a16="http://schemas.microsoft.com/office/drawing/2014/main" id="{835CE0AF-E0BB-4026-AD37-6F6D7EEF9C86}"/>
                  </a:ext>
                </a:extLst>
              </p:cNvPr>
              <p:cNvSpPr/>
              <p:nvPr/>
            </p:nvSpPr>
            <p:spPr>
              <a:xfrm>
                <a:off x="7545804" y="537750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BD15A9D-62ED-41DA-AAA1-56B055BD7DF5}"/>
                  </a:ext>
                </a:extLst>
              </p:cNvPr>
              <p:cNvSpPr txBox="1"/>
              <p:nvPr/>
            </p:nvSpPr>
            <p:spPr>
              <a:xfrm>
                <a:off x="8498988" y="6117999"/>
                <a:ext cx="11785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Informative Region</a:t>
                </a:r>
              </a:p>
            </p:txBody>
          </p:sp>
          <p:sp>
            <p:nvSpPr>
              <p:cNvPr id="163" name="Star: 5 Points 162">
                <a:extLst>
                  <a:ext uri="{FF2B5EF4-FFF2-40B4-BE49-F238E27FC236}">
                    <a16:creationId xmlns:a16="http://schemas.microsoft.com/office/drawing/2014/main" id="{BB851FF9-C725-4415-B497-FEE303DE6881}"/>
                  </a:ext>
                </a:extLst>
              </p:cNvPr>
              <p:cNvSpPr/>
              <p:nvPr/>
            </p:nvSpPr>
            <p:spPr>
              <a:xfrm>
                <a:off x="7487695" y="440465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8C6A1788-65FE-431F-8A5B-9462A4E9B7D8}"/>
                  </a:ext>
                </a:extLst>
              </p:cNvPr>
              <p:cNvSpPr/>
              <p:nvPr/>
            </p:nvSpPr>
            <p:spPr>
              <a:xfrm>
                <a:off x="8932752" y="5413843"/>
                <a:ext cx="125587" cy="156467"/>
              </a:xfrm>
              <a:prstGeom prst="ellipse">
                <a:avLst/>
              </a:prstGeom>
              <a:solidFill>
                <a:srgbClr val="AFDD7D"/>
              </a:solidFill>
              <a:ln w="12700" cap="flat" cmpd="sng" algn="ctr">
                <a:solidFill>
                  <a:srgbClr val="70AD47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8E84652A-727A-4ADB-B7D6-CD7BFDA139D6}"/>
                  </a:ext>
                </a:extLst>
              </p:cNvPr>
              <p:cNvSpPr/>
              <p:nvPr/>
            </p:nvSpPr>
            <p:spPr>
              <a:xfrm>
                <a:off x="8678055" y="5241829"/>
                <a:ext cx="125587" cy="156467"/>
              </a:xfrm>
              <a:prstGeom prst="ellipse">
                <a:avLst/>
              </a:prstGeom>
              <a:solidFill>
                <a:srgbClr val="AFDD7D"/>
              </a:solidFill>
              <a:ln w="12700" cap="flat" cmpd="sng" algn="ctr">
                <a:solidFill>
                  <a:srgbClr val="70AD47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24" name="Oval 223">
            <a:extLst>
              <a:ext uri="{FF2B5EF4-FFF2-40B4-BE49-F238E27FC236}">
                <a16:creationId xmlns:a16="http://schemas.microsoft.com/office/drawing/2014/main" id="{64F6BF7A-E36D-4C0C-B8B5-58D2F3C49BB7}"/>
              </a:ext>
            </a:extLst>
          </p:cNvPr>
          <p:cNvSpPr/>
          <p:nvPr/>
        </p:nvSpPr>
        <p:spPr>
          <a:xfrm>
            <a:off x="7192183" y="2975522"/>
            <a:ext cx="607841" cy="557362"/>
          </a:xfrm>
          <a:prstGeom prst="ellipse">
            <a:avLst/>
          </a:prstGeom>
          <a:solidFill>
            <a:schemeClr val="accent1">
              <a:alpha val="0"/>
            </a:schemeClr>
          </a:solidFill>
          <a:ln w="6350" cmpd="sng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32053"/>
                      <a:gd name="connsiteY0" fmla="*/ 320664 h 641328"/>
                      <a:gd name="connsiteX1" fmla="*/ 366027 w 732053"/>
                      <a:gd name="connsiteY1" fmla="*/ 0 h 641328"/>
                      <a:gd name="connsiteX2" fmla="*/ 732054 w 732053"/>
                      <a:gd name="connsiteY2" fmla="*/ 320664 h 641328"/>
                      <a:gd name="connsiteX3" fmla="*/ 366027 w 732053"/>
                      <a:gd name="connsiteY3" fmla="*/ 641328 h 641328"/>
                      <a:gd name="connsiteX4" fmla="*/ 0 w 732053"/>
                      <a:gd name="connsiteY4" fmla="*/ 320664 h 641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2053" h="641328" fill="none" extrusionOk="0">
                        <a:moveTo>
                          <a:pt x="0" y="320664"/>
                        </a:moveTo>
                        <a:cubicBezTo>
                          <a:pt x="47942" y="149253"/>
                          <a:pt x="183879" y="-41166"/>
                          <a:pt x="366027" y="0"/>
                        </a:cubicBezTo>
                        <a:cubicBezTo>
                          <a:pt x="548180" y="-3062"/>
                          <a:pt x="696381" y="177152"/>
                          <a:pt x="732054" y="320664"/>
                        </a:cubicBezTo>
                        <a:cubicBezTo>
                          <a:pt x="726068" y="440679"/>
                          <a:pt x="537835" y="683496"/>
                          <a:pt x="366027" y="641328"/>
                        </a:cubicBezTo>
                        <a:cubicBezTo>
                          <a:pt x="191203" y="656627"/>
                          <a:pt x="37132" y="506690"/>
                          <a:pt x="0" y="320664"/>
                        </a:cubicBezTo>
                        <a:close/>
                      </a:path>
                      <a:path w="732053" h="641328" stroke="0" extrusionOk="0">
                        <a:moveTo>
                          <a:pt x="0" y="320664"/>
                        </a:moveTo>
                        <a:cubicBezTo>
                          <a:pt x="-25708" y="127709"/>
                          <a:pt x="128613" y="13235"/>
                          <a:pt x="366027" y="0"/>
                        </a:cubicBezTo>
                        <a:cubicBezTo>
                          <a:pt x="619115" y="10723"/>
                          <a:pt x="726995" y="143727"/>
                          <a:pt x="732054" y="320664"/>
                        </a:cubicBezTo>
                        <a:cubicBezTo>
                          <a:pt x="719139" y="510374"/>
                          <a:pt x="565379" y="656799"/>
                          <a:pt x="366027" y="641328"/>
                        </a:cubicBezTo>
                        <a:cubicBezTo>
                          <a:pt x="126844" y="621067"/>
                          <a:pt x="11132" y="503081"/>
                          <a:pt x="0" y="32066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3FCCDF9-1113-4CCD-9641-50F628969CF8}"/>
              </a:ext>
            </a:extLst>
          </p:cNvPr>
          <p:cNvCxnSpPr>
            <a:cxnSpLocks/>
          </p:cNvCxnSpPr>
          <p:nvPr/>
        </p:nvCxnSpPr>
        <p:spPr>
          <a:xfrm flipV="1">
            <a:off x="7502804" y="3181309"/>
            <a:ext cx="274248" cy="74599"/>
          </a:xfrm>
          <a:prstGeom prst="straightConnector1">
            <a:avLst/>
          </a:prstGeom>
          <a:ln w="12700">
            <a:solidFill>
              <a:srgbClr val="7030A0"/>
            </a:solidFill>
            <a:prstDash val="sysDash"/>
            <a:headEnd type="none" w="sm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93B2A195-847E-4CD9-BE3C-7A19D685F62C}"/>
              </a:ext>
            </a:extLst>
          </p:cNvPr>
          <p:cNvCxnSpPr>
            <a:cxnSpLocks/>
            <a:endCxn id="224" idx="0"/>
          </p:cNvCxnSpPr>
          <p:nvPr/>
        </p:nvCxnSpPr>
        <p:spPr>
          <a:xfrm flipV="1">
            <a:off x="7480336" y="2975522"/>
            <a:ext cx="15768" cy="256158"/>
          </a:xfrm>
          <a:prstGeom prst="straightConnector1">
            <a:avLst/>
          </a:prstGeom>
          <a:ln w="12700">
            <a:solidFill>
              <a:srgbClr val="7030A0"/>
            </a:solidFill>
            <a:prstDash val="sysDash"/>
            <a:headEnd type="none" w="sm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E8545BA4-CC52-495E-92C2-89CF2F21BF97}"/>
                  </a:ext>
                </a:extLst>
              </p:cNvPr>
              <p:cNvSpPr txBox="1"/>
              <p:nvPr/>
            </p:nvSpPr>
            <p:spPr>
              <a:xfrm>
                <a:off x="7346622" y="3028375"/>
                <a:ext cx="125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E8545BA4-CC52-495E-92C2-89CF2F21B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622" y="3028375"/>
                <a:ext cx="125588" cy="230832"/>
              </a:xfrm>
              <a:prstGeom prst="rect">
                <a:avLst/>
              </a:prstGeom>
              <a:blipFill>
                <a:blip r:embed="rId4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\documentclass{article}&#10;\usepackage{amsmath}&#10;\pagestyle{empty}&#10;\begin{document}&#10;&#10;&#10;\begin{align*}&#10; r \sim U(0, R)&#10;\end{align*}&#10;&#10;&#10;\end{document}" title="IguanaTex Bitmap Display">
            <a:extLst>
              <a:ext uri="{FF2B5EF4-FFF2-40B4-BE49-F238E27FC236}">
                <a16:creationId xmlns:a16="http://schemas.microsoft.com/office/drawing/2014/main" id="{64BB7FF7-72F1-4BD3-8DDE-69CE689E8E4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43895" y="2951305"/>
            <a:ext cx="1005714" cy="203581"/>
          </a:xfrm>
          <a:prstGeom prst="rect">
            <a:avLst/>
          </a:prstGeom>
        </p:spPr>
      </p:pic>
      <p:sp>
        <p:nvSpPr>
          <p:cNvPr id="197" name="Oval 196">
            <a:extLst>
              <a:ext uri="{FF2B5EF4-FFF2-40B4-BE49-F238E27FC236}">
                <a16:creationId xmlns:a16="http://schemas.microsoft.com/office/drawing/2014/main" id="{587E7347-8FA7-4291-804A-BC87C9AC8DD0}"/>
              </a:ext>
            </a:extLst>
          </p:cNvPr>
          <p:cNvSpPr/>
          <p:nvPr/>
        </p:nvSpPr>
        <p:spPr>
          <a:xfrm>
            <a:off x="7236805" y="3348534"/>
            <a:ext cx="125587" cy="156467"/>
          </a:xfrm>
          <a:prstGeom prst="ellipse">
            <a:avLst/>
          </a:prstGeom>
          <a:solidFill>
            <a:srgbClr val="AFDD7D">
              <a:alpha val="87000"/>
            </a:srgbClr>
          </a:solidFill>
          <a:ln w="12700" cap="flat" cmpd="sng" algn="ctr">
            <a:solidFill>
              <a:srgbClr val="70AD47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4410AB28-88F4-446E-8354-10F39EA80BA1}"/>
              </a:ext>
            </a:extLst>
          </p:cNvPr>
          <p:cNvSpPr/>
          <p:nvPr/>
        </p:nvSpPr>
        <p:spPr>
          <a:xfrm>
            <a:off x="5580287" y="2080358"/>
            <a:ext cx="3706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EA9A6F4B-3EB2-4D86-9FD8-D0D052CEEEF4}"/>
              </a:ext>
            </a:extLst>
          </p:cNvPr>
          <p:cNvSpPr/>
          <p:nvPr/>
        </p:nvSpPr>
        <p:spPr>
          <a:xfrm>
            <a:off x="8293233" y="2062803"/>
            <a:ext cx="37061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</a:t>
            </a:r>
            <a:endParaRPr lang="en-US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05F7E2D3-9153-4994-9CEA-0E7887F002CB}"/>
              </a:ext>
            </a:extLst>
          </p:cNvPr>
          <p:cNvCxnSpPr>
            <a:cxnSpLocks/>
            <a:endCxn id="224" idx="3"/>
          </p:cNvCxnSpPr>
          <p:nvPr/>
        </p:nvCxnSpPr>
        <p:spPr>
          <a:xfrm flipH="1">
            <a:off x="7281199" y="3295880"/>
            <a:ext cx="177536" cy="155380"/>
          </a:xfrm>
          <a:prstGeom prst="straightConnector1">
            <a:avLst/>
          </a:prstGeom>
          <a:ln w="12700">
            <a:solidFill>
              <a:srgbClr val="7030A0"/>
            </a:solidFill>
            <a:prstDash val="sysDash"/>
            <a:headEnd type="none" w="sm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D4CEBAFA-9231-4D94-8574-2B2790085B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4450" y="3189579"/>
            <a:ext cx="2905817" cy="1835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104974-B572-4865-A3C2-B4676DE9E75B}"/>
              </a:ext>
            </a:extLst>
          </p:cNvPr>
          <p:cNvSpPr txBox="1"/>
          <p:nvPr/>
        </p:nvSpPr>
        <p:spPr>
          <a:xfrm>
            <a:off x="2132986" y="4696915"/>
            <a:ext cx="1165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Simpor</a:t>
            </a:r>
            <a:r>
              <a:rPr lang="en-US" sz="1100" dirty="0"/>
              <a:t> Flowers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D820A5DC-A99A-4FF8-A30B-AFFD4F146913}"/>
              </a:ext>
            </a:extLst>
          </p:cNvPr>
          <p:cNvCxnSpPr>
            <a:cxnSpLocks/>
          </p:cNvCxnSpPr>
          <p:nvPr/>
        </p:nvCxnSpPr>
        <p:spPr>
          <a:xfrm>
            <a:off x="2986275" y="4096609"/>
            <a:ext cx="575729" cy="539891"/>
          </a:xfrm>
          <a:prstGeom prst="curvedConnector3">
            <a:avLst>
              <a:gd name="adj1" fmla="val 30147"/>
            </a:avLst>
          </a:prstGeom>
          <a:ln>
            <a:solidFill>
              <a:srgbClr val="00B050"/>
            </a:solidFill>
            <a:prstDash val="sysDash"/>
            <a:headEnd type="diamon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Curved 125">
            <a:extLst>
              <a:ext uri="{FF2B5EF4-FFF2-40B4-BE49-F238E27FC236}">
                <a16:creationId xmlns:a16="http://schemas.microsoft.com/office/drawing/2014/main" id="{31D950C7-537E-4D9A-B713-3E78B9376340}"/>
              </a:ext>
            </a:extLst>
          </p:cNvPr>
          <p:cNvCxnSpPr>
            <a:cxnSpLocks/>
          </p:cNvCxnSpPr>
          <p:nvPr/>
        </p:nvCxnSpPr>
        <p:spPr>
          <a:xfrm>
            <a:off x="3111500" y="4107487"/>
            <a:ext cx="630843" cy="12700"/>
          </a:xfrm>
          <a:prstGeom prst="curvedConnector3">
            <a:avLst>
              <a:gd name="adj1" fmla="val 50000"/>
            </a:avLst>
          </a:prstGeom>
          <a:ln>
            <a:solidFill>
              <a:srgbClr val="00B050"/>
            </a:solidFill>
            <a:prstDash val="sysDash"/>
            <a:headEnd type="diamon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59676D3-10C7-45E1-8EE3-07008604EEC6}"/>
              </a:ext>
            </a:extLst>
          </p:cNvPr>
          <p:cNvSpPr txBox="1"/>
          <p:nvPr/>
        </p:nvSpPr>
        <p:spPr>
          <a:xfrm>
            <a:off x="3502438" y="456625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Flower’s stigma</a:t>
            </a:r>
          </a:p>
          <a:p>
            <a:r>
              <a:rPr lang="en-US" sz="900" dirty="0"/>
              <a:t>(Minority sample)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2AB21FD-EE9F-443B-94DB-AD9C292BB5A2}"/>
              </a:ext>
            </a:extLst>
          </p:cNvPr>
          <p:cNvSpPr txBox="1"/>
          <p:nvPr/>
        </p:nvSpPr>
        <p:spPr>
          <a:xfrm>
            <a:off x="3680284" y="396754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Flower’s petal</a:t>
            </a:r>
          </a:p>
          <a:p>
            <a:r>
              <a:rPr lang="en-US" sz="900" dirty="0"/>
              <a:t>(Synthetic samples)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2F2A8AE1-8F84-4A89-A531-895711493DCC}"/>
                  </a:ext>
                </a:extLst>
              </p:cNvPr>
              <p:cNvSpPr txBox="1"/>
              <p:nvPr/>
            </p:nvSpPr>
            <p:spPr>
              <a:xfrm>
                <a:off x="7675577" y="2912731"/>
                <a:ext cx="17209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2F2A8AE1-8F84-4A89-A531-895711493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577" y="2912731"/>
                <a:ext cx="172092" cy="184666"/>
              </a:xfrm>
              <a:prstGeom prst="rect">
                <a:avLst/>
              </a:prstGeom>
              <a:blipFill>
                <a:blip r:embed="rId8"/>
                <a:stretch>
                  <a:fillRect t="-26667" r="-7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87620A1C-261A-4399-B429-8290BEF34144}"/>
                  </a:ext>
                </a:extLst>
              </p:cNvPr>
              <p:cNvSpPr txBox="1"/>
              <p:nvPr/>
            </p:nvSpPr>
            <p:spPr>
              <a:xfrm>
                <a:off x="1781608" y="3160766"/>
                <a:ext cx="1958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87620A1C-261A-4399-B429-8290BEF34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608" y="3160766"/>
                <a:ext cx="195886" cy="276999"/>
              </a:xfrm>
              <a:prstGeom prst="rect">
                <a:avLst/>
              </a:prstGeom>
              <a:blipFill>
                <a:blip r:embed="rId9"/>
                <a:stretch>
                  <a:fillRect l="-25000" t="-43478" r="-103125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9980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5F175E-3E4D-478F-A258-7738292C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(SIMPOR)</a:t>
            </a:r>
            <a:br>
              <a:rPr lang="en-US" dirty="0"/>
            </a:br>
            <a:r>
              <a:rPr lang="en-US" dirty="0"/>
              <a:t>How to determine R?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F05195-F358-434E-A992-26E4A6C74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01" y="1436851"/>
            <a:ext cx="5836420" cy="3314074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1600" dirty="0"/>
              <a:t>A simple way to balance this region and keep data topology: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resampling minority samples (duplicate samples)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but overfitting</a:t>
            </a:r>
          </a:p>
          <a:p>
            <a:pPr>
              <a:spcBef>
                <a:spcPts val="200"/>
              </a:spcBef>
            </a:pPr>
            <a:r>
              <a:rPr lang="en-US" sz="1600" dirty="0"/>
              <a:t>Avoid the overfitting problems, preserve data topology </a:t>
            </a:r>
            <a:endParaRPr lang="en-US" sz="1400" dirty="0"/>
          </a:p>
          <a:p>
            <a:pPr lvl="1">
              <a:spcBef>
                <a:spcPts val="200"/>
              </a:spcBef>
            </a:pPr>
            <a:r>
              <a:rPr lang="en-US" sz="1600" dirty="0"/>
              <a:t>Safely generate neighbors surrounding minority samples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Sphere within a small radius 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To determine </a:t>
            </a:r>
            <a:r>
              <a:rPr lang="en-US" sz="1600" i="1" dirty="0"/>
              <a:t>R:</a:t>
            </a:r>
          </a:p>
          <a:p>
            <a:pPr lvl="2">
              <a:spcBef>
                <a:spcPts val="200"/>
              </a:spcBef>
            </a:pPr>
            <a:r>
              <a:rPr lang="en-US" sz="1600" i="1" dirty="0"/>
              <a:t>Average distance of the K-nearest neighbors to 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28</a:t>
            </a:fld>
            <a:endParaRPr lang="en" kern="0" dirty="0">
              <a:solidFill>
                <a:srgbClr val="FFFFFF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3BE7656-1385-4673-B380-90709F581664}"/>
              </a:ext>
            </a:extLst>
          </p:cNvPr>
          <p:cNvSpPr txBox="1"/>
          <p:nvPr/>
        </p:nvSpPr>
        <p:spPr>
          <a:xfrm>
            <a:off x="6399206" y="4287440"/>
            <a:ext cx="11352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Fig. 13. Determine R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67B8A2B-E1CB-483C-8911-06F3D747C716}"/>
              </a:ext>
            </a:extLst>
          </p:cNvPr>
          <p:cNvGrpSpPr/>
          <p:nvPr/>
        </p:nvGrpSpPr>
        <p:grpSpPr>
          <a:xfrm>
            <a:off x="5768539" y="1582442"/>
            <a:ext cx="2670933" cy="2704998"/>
            <a:chOff x="7006583" y="3883341"/>
            <a:chExt cx="2670933" cy="2704998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88997F1-B9F2-48CE-BDA3-F0D20079B052}"/>
                </a:ext>
              </a:extLst>
            </p:cNvPr>
            <p:cNvSpPr/>
            <p:nvPr/>
          </p:nvSpPr>
          <p:spPr>
            <a:xfrm rot="19756002">
              <a:off x="7855392" y="3883341"/>
              <a:ext cx="1011324" cy="2704998"/>
            </a:xfrm>
            <a:prstGeom prst="ellipse">
              <a:avLst/>
            </a:prstGeom>
            <a:solidFill>
              <a:srgbClr val="4472C4">
                <a:lumMod val="75000"/>
                <a:alpha val="16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EE9FF301-6D63-4AD6-AF35-2E640AA1DB26}"/>
                </a:ext>
              </a:extLst>
            </p:cNvPr>
            <p:cNvGrpSpPr/>
            <p:nvPr/>
          </p:nvGrpSpPr>
          <p:grpSpPr>
            <a:xfrm>
              <a:off x="7006583" y="4263159"/>
              <a:ext cx="2670933" cy="2101061"/>
              <a:chOff x="7006583" y="4263159"/>
              <a:chExt cx="2670933" cy="2101061"/>
            </a:xfrm>
          </p:grpSpPr>
          <p:sp>
            <p:nvSpPr>
              <p:cNvPr id="94" name="Star: 5 Points 93">
                <a:extLst>
                  <a:ext uri="{FF2B5EF4-FFF2-40B4-BE49-F238E27FC236}">
                    <a16:creationId xmlns:a16="http://schemas.microsoft.com/office/drawing/2014/main" id="{96F57756-8122-4BAD-9671-E2B7E867D1DE}"/>
                  </a:ext>
                </a:extLst>
              </p:cNvPr>
              <p:cNvSpPr/>
              <p:nvPr/>
            </p:nvSpPr>
            <p:spPr>
              <a:xfrm>
                <a:off x="7666492" y="484815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Star: 5 Points 94">
                <a:extLst>
                  <a:ext uri="{FF2B5EF4-FFF2-40B4-BE49-F238E27FC236}">
                    <a16:creationId xmlns:a16="http://schemas.microsoft.com/office/drawing/2014/main" id="{05F550BB-19B9-47A9-A555-54030733E82B}"/>
                  </a:ext>
                </a:extLst>
              </p:cNvPr>
              <p:cNvSpPr/>
              <p:nvPr/>
            </p:nvSpPr>
            <p:spPr>
              <a:xfrm>
                <a:off x="7437722" y="521353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Star: 5 Points 95">
                <a:extLst>
                  <a:ext uri="{FF2B5EF4-FFF2-40B4-BE49-F238E27FC236}">
                    <a16:creationId xmlns:a16="http://schemas.microsoft.com/office/drawing/2014/main" id="{A8A4E92D-8C4F-4920-A09C-8F849D6A653C}"/>
                  </a:ext>
                </a:extLst>
              </p:cNvPr>
              <p:cNvSpPr/>
              <p:nvPr/>
            </p:nvSpPr>
            <p:spPr>
              <a:xfrm>
                <a:off x="7546092" y="503161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Star: 5 Points 96">
                <a:extLst>
                  <a:ext uri="{FF2B5EF4-FFF2-40B4-BE49-F238E27FC236}">
                    <a16:creationId xmlns:a16="http://schemas.microsoft.com/office/drawing/2014/main" id="{85D84B9C-BBE4-4BFA-84C6-894E533AE81B}"/>
                  </a:ext>
                </a:extLst>
              </p:cNvPr>
              <p:cNvSpPr/>
              <p:nvPr/>
            </p:nvSpPr>
            <p:spPr>
              <a:xfrm>
                <a:off x="7563310" y="555133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Star: 5 Points 97">
                <a:extLst>
                  <a:ext uri="{FF2B5EF4-FFF2-40B4-BE49-F238E27FC236}">
                    <a16:creationId xmlns:a16="http://schemas.microsoft.com/office/drawing/2014/main" id="{EC8A0F5E-C313-432D-8986-9D7ADDA51C7B}"/>
                  </a:ext>
                </a:extLst>
              </p:cNvPr>
              <p:cNvSpPr/>
              <p:nvPr/>
            </p:nvSpPr>
            <p:spPr>
              <a:xfrm>
                <a:off x="7688897" y="5370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Star: 5 Points 98">
                <a:extLst>
                  <a:ext uri="{FF2B5EF4-FFF2-40B4-BE49-F238E27FC236}">
                    <a16:creationId xmlns:a16="http://schemas.microsoft.com/office/drawing/2014/main" id="{BB4155D4-FC45-4982-A712-F225391B7F0C}"/>
                  </a:ext>
                </a:extLst>
              </p:cNvPr>
              <p:cNvSpPr/>
              <p:nvPr/>
            </p:nvSpPr>
            <p:spPr>
              <a:xfrm>
                <a:off x="7583239" y="457979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Star: 5 Points 99">
                <a:extLst>
                  <a:ext uri="{FF2B5EF4-FFF2-40B4-BE49-F238E27FC236}">
                    <a16:creationId xmlns:a16="http://schemas.microsoft.com/office/drawing/2014/main" id="{CD61227B-4688-49D2-9AA9-70E4A8E7E83C}"/>
                  </a:ext>
                </a:extLst>
              </p:cNvPr>
              <p:cNvSpPr/>
              <p:nvPr/>
            </p:nvSpPr>
            <p:spPr>
              <a:xfrm>
                <a:off x="7956278" y="563267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Star: 5 Points 100">
                <a:extLst>
                  <a:ext uri="{FF2B5EF4-FFF2-40B4-BE49-F238E27FC236}">
                    <a16:creationId xmlns:a16="http://schemas.microsoft.com/office/drawing/2014/main" id="{CFBF3397-34C7-4F7B-9D92-2AFC30D1F741}"/>
                  </a:ext>
                </a:extLst>
              </p:cNvPr>
              <p:cNvSpPr/>
              <p:nvPr/>
            </p:nvSpPr>
            <p:spPr>
              <a:xfrm>
                <a:off x="7353660" y="491019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Star: 5 Points 101">
                <a:extLst>
                  <a:ext uri="{FF2B5EF4-FFF2-40B4-BE49-F238E27FC236}">
                    <a16:creationId xmlns:a16="http://schemas.microsoft.com/office/drawing/2014/main" id="{8F6E81C9-40BF-4104-85F3-62FD89EB97E8}"/>
                  </a:ext>
                </a:extLst>
              </p:cNvPr>
              <p:cNvSpPr/>
              <p:nvPr/>
            </p:nvSpPr>
            <p:spPr>
              <a:xfrm>
                <a:off x="7060633" y="524182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Star: 5 Points 102">
                <a:extLst>
                  <a:ext uri="{FF2B5EF4-FFF2-40B4-BE49-F238E27FC236}">
                    <a16:creationId xmlns:a16="http://schemas.microsoft.com/office/drawing/2014/main" id="{70E9E715-7468-4569-BB16-49BC641DCB62}"/>
                  </a:ext>
                </a:extLst>
              </p:cNvPr>
              <p:cNvSpPr/>
              <p:nvPr/>
            </p:nvSpPr>
            <p:spPr>
              <a:xfrm>
                <a:off x="7366826" y="53321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Star: 5 Points 103">
                <a:extLst>
                  <a:ext uri="{FF2B5EF4-FFF2-40B4-BE49-F238E27FC236}">
                    <a16:creationId xmlns:a16="http://schemas.microsoft.com/office/drawing/2014/main" id="{64CA1D14-897B-4663-9350-E1EEFA47C04E}"/>
                  </a:ext>
                </a:extLst>
              </p:cNvPr>
              <p:cNvSpPr/>
              <p:nvPr/>
            </p:nvSpPr>
            <p:spPr>
              <a:xfrm>
                <a:off x="7563310" y="555133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Star: 5 Points 104">
                <a:extLst>
                  <a:ext uri="{FF2B5EF4-FFF2-40B4-BE49-F238E27FC236}">
                    <a16:creationId xmlns:a16="http://schemas.microsoft.com/office/drawing/2014/main" id="{B1779AD2-A942-40E2-8D0D-E5D832BCE48D}"/>
                  </a:ext>
                </a:extLst>
              </p:cNvPr>
              <p:cNvSpPr/>
              <p:nvPr/>
            </p:nvSpPr>
            <p:spPr>
              <a:xfrm>
                <a:off x="7759794" y="57705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Star: 5 Points 105">
                <a:extLst>
                  <a:ext uri="{FF2B5EF4-FFF2-40B4-BE49-F238E27FC236}">
                    <a16:creationId xmlns:a16="http://schemas.microsoft.com/office/drawing/2014/main" id="{0AC598FC-3E22-4A10-AF87-DA1C7C98BC39}"/>
                  </a:ext>
                </a:extLst>
              </p:cNvPr>
              <p:cNvSpPr/>
              <p:nvPr/>
            </p:nvSpPr>
            <p:spPr>
              <a:xfrm>
                <a:off x="7956278" y="598970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Star: 5 Points 106">
                <a:extLst>
                  <a:ext uri="{FF2B5EF4-FFF2-40B4-BE49-F238E27FC236}">
                    <a16:creationId xmlns:a16="http://schemas.microsoft.com/office/drawing/2014/main" id="{A0FAD3E2-B89B-4826-9D8A-D1D0560B8300}"/>
                  </a:ext>
                </a:extLst>
              </p:cNvPr>
              <p:cNvSpPr/>
              <p:nvPr/>
            </p:nvSpPr>
            <p:spPr>
              <a:xfrm>
                <a:off x="7830691" y="5112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1BFC1B11-B9AA-4CBE-94C8-4DFC622B8F98}"/>
                  </a:ext>
                </a:extLst>
              </p:cNvPr>
              <p:cNvSpPr/>
              <p:nvPr/>
            </p:nvSpPr>
            <p:spPr>
              <a:xfrm>
                <a:off x="9273050" y="4753813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E8C12A5-4773-4DC1-B885-E9B32FA58EDC}"/>
                  </a:ext>
                </a:extLst>
              </p:cNvPr>
              <p:cNvSpPr/>
              <p:nvPr/>
            </p:nvSpPr>
            <p:spPr>
              <a:xfrm>
                <a:off x="8933392" y="4323129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71D5F3B2-B479-48BC-B2D4-F345073995A8}"/>
                  </a:ext>
                </a:extLst>
              </p:cNvPr>
              <p:cNvSpPr/>
              <p:nvPr/>
            </p:nvSpPr>
            <p:spPr>
              <a:xfrm>
                <a:off x="8654101" y="5494840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AFFE8C61-1DB7-4503-9A62-CE5A2BD39046}"/>
                  </a:ext>
                </a:extLst>
              </p:cNvPr>
              <p:cNvSpPr/>
              <p:nvPr/>
            </p:nvSpPr>
            <p:spPr>
              <a:xfrm>
                <a:off x="8459392" y="4925906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7F1FFAEC-BE3F-4B21-B36E-36DE50BE9BC0}"/>
                  </a:ext>
                </a:extLst>
              </p:cNvPr>
              <p:cNvSpPr/>
              <p:nvPr/>
            </p:nvSpPr>
            <p:spPr>
              <a:xfrm>
                <a:off x="7955772" y="4869675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Star: 5 Points 112">
                <a:extLst>
                  <a:ext uri="{FF2B5EF4-FFF2-40B4-BE49-F238E27FC236}">
                    <a16:creationId xmlns:a16="http://schemas.microsoft.com/office/drawing/2014/main" id="{B870D016-4C50-42E6-AFE5-78B02A48A53A}"/>
                  </a:ext>
                </a:extLst>
              </p:cNvPr>
              <p:cNvSpPr/>
              <p:nvPr/>
            </p:nvSpPr>
            <p:spPr>
              <a:xfrm>
                <a:off x="7686669" y="519037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Star: 5 Points 113">
                <a:extLst>
                  <a:ext uri="{FF2B5EF4-FFF2-40B4-BE49-F238E27FC236}">
                    <a16:creationId xmlns:a16="http://schemas.microsoft.com/office/drawing/2014/main" id="{429BD496-ACFC-40F1-AAED-7E09190CDF58}"/>
                  </a:ext>
                </a:extLst>
              </p:cNvPr>
              <p:cNvSpPr/>
              <p:nvPr/>
            </p:nvSpPr>
            <p:spPr>
              <a:xfrm>
                <a:off x="8335794" y="541764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Star: 5 Points 114">
                <a:extLst>
                  <a:ext uri="{FF2B5EF4-FFF2-40B4-BE49-F238E27FC236}">
                    <a16:creationId xmlns:a16="http://schemas.microsoft.com/office/drawing/2014/main" id="{722748DA-48EA-4542-8434-871905B2359E}"/>
                  </a:ext>
                </a:extLst>
              </p:cNvPr>
              <p:cNvSpPr/>
              <p:nvPr/>
            </p:nvSpPr>
            <p:spPr>
              <a:xfrm>
                <a:off x="7986328" y="451357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Star: 5 Points 115">
                <a:extLst>
                  <a:ext uri="{FF2B5EF4-FFF2-40B4-BE49-F238E27FC236}">
                    <a16:creationId xmlns:a16="http://schemas.microsoft.com/office/drawing/2014/main" id="{F95ED315-DA87-4FEE-A738-59E740958CB2}"/>
                  </a:ext>
                </a:extLst>
              </p:cNvPr>
              <p:cNvSpPr/>
              <p:nvPr/>
            </p:nvSpPr>
            <p:spPr>
              <a:xfrm>
                <a:off x="7985411" y="526190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Star: 5 Points 116">
                <a:extLst>
                  <a:ext uri="{FF2B5EF4-FFF2-40B4-BE49-F238E27FC236}">
                    <a16:creationId xmlns:a16="http://schemas.microsoft.com/office/drawing/2014/main" id="{B21D3D9E-6D9E-40B9-B123-E8498E022660}"/>
                  </a:ext>
                </a:extLst>
              </p:cNvPr>
              <p:cNvSpPr/>
              <p:nvPr/>
            </p:nvSpPr>
            <p:spPr>
              <a:xfrm>
                <a:off x="8466923" y="522008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Star: 5 Points 117">
                <a:extLst>
                  <a:ext uri="{FF2B5EF4-FFF2-40B4-BE49-F238E27FC236}">
                    <a16:creationId xmlns:a16="http://schemas.microsoft.com/office/drawing/2014/main" id="{1455C2B5-7D3A-47AC-9B5F-6009BF6D7002}"/>
                  </a:ext>
                </a:extLst>
              </p:cNvPr>
              <p:cNvSpPr/>
              <p:nvPr/>
            </p:nvSpPr>
            <p:spPr>
              <a:xfrm>
                <a:off x="8638090" y="571875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E1CC8874-F031-45E9-99F4-E1CD98E6C0B2}"/>
                  </a:ext>
                </a:extLst>
              </p:cNvPr>
              <p:cNvSpPr/>
              <p:nvPr/>
            </p:nvSpPr>
            <p:spPr>
              <a:xfrm>
                <a:off x="8305309" y="4303024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76AC93C4-AFBD-43FF-9DB2-A2F53102D3BE}"/>
                  </a:ext>
                </a:extLst>
              </p:cNvPr>
              <p:cNvSpPr/>
              <p:nvPr/>
            </p:nvSpPr>
            <p:spPr>
              <a:xfrm>
                <a:off x="9188016" y="5279013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Star: 5 Points 120">
                <a:extLst>
                  <a:ext uri="{FF2B5EF4-FFF2-40B4-BE49-F238E27FC236}">
                    <a16:creationId xmlns:a16="http://schemas.microsoft.com/office/drawing/2014/main" id="{1D8C41E7-E8D6-4AE9-9186-96F52E239975}"/>
                  </a:ext>
                </a:extLst>
              </p:cNvPr>
              <p:cNvSpPr/>
              <p:nvPr/>
            </p:nvSpPr>
            <p:spPr>
              <a:xfrm>
                <a:off x="7176295" y="547987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Star: 5 Points 121">
                <a:extLst>
                  <a:ext uri="{FF2B5EF4-FFF2-40B4-BE49-F238E27FC236}">
                    <a16:creationId xmlns:a16="http://schemas.microsoft.com/office/drawing/2014/main" id="{F642C75D-FE93-480D-AD4F-8497AE45AE5B}"/>
                  </a:ext>
                </a:extLst>
              </p:cNvPr>
              <p:cNvSpPr/>
              <p:nvPr/>
            </p:nvSpPr>
            <p:spPr>
              <a:xfrm>
                <a:off x="7372779" y="569906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Star: 5 Points 122">
                <a:extLst>
                  <a:ext uri="{FF2B5EF4-FFF2-40B4-BE49-F238E27FC236}">
                    <a16:creationId xmlns:a16="http://schemas.microsoft.com/office/drawing/2014/main" id="{C583163B-F841-4098-BB14-401DAA99A499}"/>
                  </a:ext>
                </a:extLst>
              </p:cNvPr>
              <p:cNvSpPr/>
              <p:nvPr/>
            </p:nvSpPr>
            <p:spPr>
              <a:xfrm>
                <a:off x="7569263" y="591824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Star: 5 Points 123">
                <a:extLst>
                  <a:ext uri="{FF2B5EF4-FFF2-40B4-BE49-F238E27FC236}">
                    <a16:creationId xmlns:a16="http://schemas.microsoft.com/office/drawing/2014/main" id="{45DC27CC-D597-4366-9D1B-BC5B27359A1A}"/>
                  </a:ext>
                </a:extLst>
              </p:cNvPr>
              <p:cNvSpPr/>
              <p:nvPr/>
            </p:nvSpPr>
            <p:spPr>
              <a:xfrm>
                <a:off x="7765748" y="613743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Star: 5 Points 124">
                <a:extLst>
                  <a:ext uri="{FF2B5EF4-FFF2-40B4-BE49-F238E27FC236}">
                    <a16:creationId xmlns:a16="http://schemas.microsoft.com/office/drawing/2014/main" id="{2162361F-CBB1-42EC-A7FF-F5441A021A06}"/>
                  </a:ext>
                </a:extLst>
              </p:cNvPr>
              <p:cNvSpPr/>
              <p:nvPr/>
            </p:nvSpPr>
            <p:spPr>
              <a:xfrm>
                <a:off x="8283548" y="58723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Star: 5 Points 127">
                <a:extLst>
                  <a:ext uri="{FF2B5EF4-FFF2-40B4-BE49-F238E27FC236}">
                    <a16:creationId xmlns:a16="http://schemas.microsoft.com/office/drawing/2014/main" id="{85D19746-30D4-4A9A-8F8F-B051CA8EC62C}"/>
                  </a:ext>
                </a:extLst>
              </p:cNvPr>
              <p:cNvSpPr/>
              <p:nvPr/>
            </p:nvSpPr>
            <p:spPr>
              <a:xfrm>
                <a:off x="8852376" y="56231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Star: 5 Points 128">
                <a:extLst>
                  <a:ext uri="{FF2B5EF4-FFF2-40B4-BE49-F238E27FC236}">
                    <a16:creationId xmlns:a16="http://schemas.microsoft.com/office/drawing/2014/main" id="{62191CFC-B2B4-4D46-B30D-01E287405036}"/>
                  </a:ext>
                </a:extLst>
              </p:cNvPr>
              <p:cNvSpPr/>
              <p:nvPr/>
            </p:nvSpPr>
            <p:spPr>
              <a:xfrm>
                <a:off x="8155986" y="495953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Star: 5 Points 130">
                <a:extLst>
                  <a:ext uri="{FF2B5EF4-FFF2-40B4-BE49-F238E27FC236}">
                    <a16:creationId xmlns:a16="http://schemas.microsoft.com/office/drawing/2014/main" id="{31AE020E-908C-4218-9D08-E76AB74AFD0D}"/>
                  </a:ext>
                </a:extLst>
              </p:cNvPr>
              <p:cNvSpPr/>
              <p:nvPr/>
            </p:nvSpPr>
            <p:spPr>
              <a:xfrm>
                <a:off x="7066572" y="5734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Star: 5 Points 131">
                <a:extLst>
                  <a:ext uri="{FF2B5EF4-FFF2-40B4-BE49-F238E27FC236}">
                    <a16:creationId xmlns:a16="http://schemas.microsoft.com/office/drawing/2014/main" id="{8C1E0A03-D077-464C-A6EE-5A94E5C60F3D}"/>
                  </a:ext>
                </a:extLst>
              </p:cNvPr>
              <p:cNvSpPr/>
              <p:nvPr/>
            </p:nvSpPr>
            <p:spPr>
              <a:xfrm>
                <a:off x="7339965" y="549477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Star: 5 Points 132">
                <a:extLst>
                  <a:ext uri="{FF2B5EF4-FFF2-40B4-BE49-F238E27FC236}">
                    <a16:creationId xmlns:a16="http://schemas.microsoft.com/office/drawing/2014/main" id="{792A1EED-79ED-4B2A-A02F-E5D812BEE856}"/>
                  </a:ext>
                </a:extLst>
              </p:cNvPr>
              <p:cNvSpPr/>
              <p:nvPr/>
            </p:nvSpPr>
            <p:spPr>
              <a:xfrm>
                <a:off x="7917748" y="542189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Star: 5 Points 133">
                <a:extLst>
                  <a:ext uri="{FF2B5EF4-FFF2-40B4-BE49-F238E27FC236}">
                    <a16:creationId xmlns:a16="http://schemas.microsoft.com/office/drawing/2014/main" id="{5D11FAE8-D126-4304-AC3F-990802A663C7}"/>
                  </a:ext>
                </a:extLst>
              </p:cNvPr>
              <p:cNvSpPr/>
              <p:nvPr/>
            </p:nvSpPr>
            <p:spPr>
              <a:xfrm>
                <a:off x="7702859" y="558112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Star: 5 Points 134">
                <a:extLst>
                  <a:ext uri="{FF2B5EF4-FFF2-40B4-BE49-F238E27FC236}">
                    <a16:creationId xmlns:a16="http://schemas.microsoft.com/office/drawing/2014/main" id="{D59D88A6-0485-4445-BCBB-F4703E219385}"/>
                  </a:ext>
                </a:extLst>
              </p:cNvPr>
              <p:cNvSpPr/>
              <p:nvPr/>
            </p:nvSpPr>
            <p:spPr>
              <a:xfrm>
                <a:off x="8156301" y="566465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Star: 5 Points 135">
                <a:extLst>
                  <a:ext uri="{FF2B5EF4-FFF2-40B4-BE49-F238E27FC236}">
                    <a16:creationId xmlns:a16="http://schemas.microsoft.com/office/drawing/2014/main" id="{CB630A1B-E063-4289-90BC-F62A5A072455}"/>
                  </a:ext>
                </a:extLst>
              </p:cNvPr>
              <p:cNvSpPr/>
              <p:nvPr/>
            </p:nvSpPr>
            <p:spPr>
              <a:xfrm>
                <a:off x="8211453" y="522566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Star: 5 Points 136">
                <a:extLst>
                  <a:ext uri="{FF2B5EF4-FFF2-40B4-BE49-F238E27FC236}">
                    <a16:creationId xmlns:a16="http://schemas.microsoft.com/office/drawing/2014/main" id="{201416D2-4CB8-4836-8A3E-CCCBA0AE3CE4}"/>
                  </a:ext>
                </a:extLst>
              </p:cNvPr>
              <p:cNvSpPr/>
              <p:nvPr/>
            </p:nvSpPr>
            <p:spPr>
              <a:xfrm>
                <a:off x="7973749" y="509136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Star: 5 Points 137">
                <a:extLst>
                  <a:ext uri="{FF2B5EF4-FFF2-40B4-BE49-F238E27FC236}">
                    <a16:creationId xmlns:a16="http://schemas.microsoft.com/office/drawing/2014/main" id="{0182EB9E-116D-4398-8DED-843BB41B9C68}"/>
                  </a:ext>
                </a:extLst>
              </p:cNvPr>
              <p:cNvSpPr/>
              <p:nvPr/>
            </p:nvSpPr>
            <p:spPr>
              <a:xfrm>
                <a:off x="7226844" y="567872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Star: 5 Points 138">
                <a:extLst>
                  <a:ext uri="{FF2B5EF4-FFF2-40B4-BE49-F238E27FC236}">
                    <a16:creationId xmlns:a16="http://schemas.microsoft.com/office/drawing/2014/main" id="{E1A86060-A24E-4B71-8D50-8CFE27F8479C}"/>
                  </a:ext>
                </a:extLst>
              </p:cNvPr>
              <p:cNvSpPr/>
              <p:nvPr/>
            </p:nvSpPr>
            <p:spPr>
              <a:xfrm>
                <a:off x="7198655" y="510078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Star: 5 Points 139">
                <a:extLst>
                  <a:ext uri="{FF2B5EF4-FFF2-40B4-BE49-F238E27FC236}">
                    <a16:creationId xmlns:a16="http://schemas.microsoft.com/office/drawing/2014/main" id="{44D54D33-CB5E-48C5-96F3-F8C899C68AAA}"/>
                  </a:ext>
                </a:extLst>
              </p:cNvPr>
              <p:cNvSpPr/>
              <p:nvPr/>
            </p:nvSpPr>
            <p:spPr>
              <a:xfrm>
                <a:off x="8007137" y="58559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Star: 5 Points 140">
                <a:extLst>
                  <a:ext uri="{FF2B5EF4-FFF2-40B4-BE49-F238E27FC236}">
                    <a16:creationId xmlns:a16="http://schemas.microsoft.com/office/drawing/2014/main" id="{9DD279CB-67EC-4986-B1A3-54E3E75880C0}"/>
                  </a:ext>
                </a:extLst>
              </p:cNvPr>
              <p:cNvSpPr/>
              <p:nvPr/>
            </p:nvSpPr>
            <p:spPr>
              <a:xfrm>
                <a:off x="7704352" y="59449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Star: 5 Points 141">
                <a:extLst>
                  <a:ext uri="{FF2B5EF4-FFF2-40B4-BE49-F238E27FC236}">
                    <a16:creationId xmlns:a16="http://schemas.microsoft.com/office/drawing/2014/main" id="{32E8F09C-ACF2-43EE-9CBC-3356EE2A9988}"/>
                  </a:ext>
                </a:extLst>
              </p:cNvPr>
              <p:cNvSpPr/>
              <p:nvPr/>
            </p:nvSpPr>
            <p:spPr>
              <a:xfrm>
                <a:off x="7448249" y="609675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Star: 5 Points 142">
                <a:extLst>
                  <a:ext uri="{FF2B5EF4-FFF2-40B4-BE49-F238E27FC236}">
                    <a16:creationId xmlns:a16="http://schemas.microsoft.com/office/drawing/2014/main" id="{071197B8-CA58-4D0F-8DC3-0A2FF1B93363}"/>
                  </a:ext>
                </a:extLst>
              </p:cNvPr>
              <p:cNvSpPr/>
              <p:nvPr/>
            </p:nvSpPr>
            <p:spPr>
              <a:xfrm>
                <a:off x="8087251" y="544505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Star: 5 Points 143">
                <a:extLst>
                  <a:ext uri="{FF2B5EF4-FFF2-40B4-BE49-F238E27FC236}">
                    <a16:creationId xmlns:a16="http://schemas.microsoft.com/office/drawing/2014/main" id="{44B43A3F-46BF-4AC9-93A8-64AD903B608F}"/>
                  </a:ext>
                </a:extLst>
              </p:cNvPr>
              <p:cNvSpPr/>
              <p:nvPr/>
            </p:nvSpPr>
            <p:spPr>
              <a:xfrm>
                <a:off x="8374260" y="560137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Star: 5 Points 144">
                <a:extLst>
                  <a:ext uri="{FF2B5EF4-FFF2-40B4-BE49-F238E27FC236}">
                    <a16:creationId xmlns:a16="http://schemas.microsoft.com/office/drawing/2014/main" id="{04B31350-FE02-4F92-A9C8-085905C78EA0}"/>
                  </a:ext>
                </a:extLst>
              </p:cNvPr>
              <p:cNvSpPr/>
              <p:nvPr/>
            </p:nvSpPr>
            <p:spPr>
              <a:xfrm>
                <a:off x="7724048" y="448650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Star: 5 Points 145">
                <a:extLst>
                  <a:ext uri="{FF2B5EF4-FFF2-40B4-BE49-F238E27FC236}">
                    <a16:creationId xmlns:a16="http://schemas.microsoft.com/office/drawing/2014/main" id="{47E4FFBB-EE9C-4DEE-8D79-B643F2ECC839}"/>
                  </a:ext>
                </a:extLst>
              </p:cNvPr>
              <p:cNvSpPr/>
              <p:nvPr/>
            </p:nvSpPr>
            <p:spPr>
              <a:xfrm>
                <a:off x="7498212" y="481593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Star: 5 Points 146">
                <a:extLst>
                  <a:ext uri="{FF2B5EF4-FFF2-40B4-BE49-F238E27FC236}">
                    <a16:creationId xmlns:a16="http://schemas.microsoft.com/office/drawing/2014/main" id="{4971F0E0-A5A7-467A-9087-0AFA75D8CC36}"/>
                  </a:ext>
                </a:extLst>
              </p:cNvPr>
              <p:cNvSpPr/>
              <p:nvPr/>
            </p:nvSpPr>
            <p:spPr>
              <a:xfrm>
                <a:off x="7317512" y="469006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Star: 5 Points 147">
                <a:extLst>
                  <a:ext uri="{FF2B5EF4-FFF2-40B4-BE49-F238E27FC236}">
                    <a16:creationId xmlns:a16="http://schemas.microsoft.com/office/drawing/2014/main" id="{04E3C26C-16DC-47E8-84F9-8A0DE4C2B7C9}"/>
                  </a:ext>
                </a:extLst>
              </p:cNvPr>
              <p:cNvSpPr/>
              <p:nvPr/>
            </p:nvSpPr>
            <p:spPr>
              <a:xfrm>
                <a:off x="7152422" y="490514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Star: 5 Points 148">
                <a:extLst>
                  <a:ext uri="{FF2B5EF4-FFF2-40B4-BE49-F238E27FC236}">
                    <a16:creationId xmlns:a16="http://schemas.microsoft.com/office/drawing/2014/main" id="{938B5CE8-9893-4372-9A98-1627B3A89616}"/>
                  </a:ext>
                </a:extLst>
              </p:cNvPr>
              <p:cNvSpPr/>
              <p:nvPr/>
            </p:nvSpPr>
            <p:spPr>
              <a:xfrm>
                <a:off x="7006583" y="54693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Star: 5 Points 149">
                <a:extLst>
                  <a:ext uri="{FF2B5EF4-FFF2-40B4-BE49-F238E27FC236}">
                    <a16:creationId xmlns:a16="http://schemas.microsoft.com/office/drawing/2014/main" id="{687333A2-D8B7-46E8-85E5-9ED8ADDB9932}"/>
                  </a:ext>
                </a:extLst>
              </p:cNvPr>
              <p:cNvSpPr/>
              <p:nvPr/>
            </p:nvSpPr>
            <p:spPr>
              <a:xfrm>
                <a:off x="8591018" y="592840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Star: 5 Points 150">
                <a:extLst>
                  <a:ext uri="{FF2B5EF4-FFF2-40B4-BE49-F238E27FC236}">
                    <a16:creationId xmlns:a16="http://schemas.microsoft.com/office/drawing/2014/main" id="{74B895DB-9E0E-477A-BD87-44C99CBE4385}"/>
                  </a:ext>
                </a:extLst>
              </p:cNvPr>
              <p:cNvSpPr/>
              <p:nvPr/>
            </p:nvSpPr>
            <p:spPr>
              <a:xfrm>
                <a:off x="8286034" y="608248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Star: 5 Points 151">
                <a:extLst>
                  <a:ext uri="{FF2B5EF4-FFF2-40B4-BE49-F238E27FC236}">
                    <a16:creationId xmlns:a16="http://schemas.microsoft.com/office/drawing/2014/main" id="{CCC8B32F-9691-4F63-9125-84B89BBF40D2}"/>
                  </a:ext>
                </a:extLst>
              </p:cNvPr>
              <p:cNvSpPr/>
              <p:nvPr/>
            </p:nvSpPr>
            <p:spPr>
              <a:xfrm>
                <a:off x="8024858" y="617810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7A25CDD5-40A3-4FE9-8A8A-6CCEF311533E}"/>
                  </a:ext>
                </a:extLst>
              </p:cNvPr>
              <p:cNvSpPr/>
              <p:nvPr/>
            </p:nvSpPr>
            <p:spPr>
              <a:xfrm>
                <a:off x="8711165" y="4597346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Star: 5 Points 153">
                <a:extLst>
                  <a:ext uri="{FF2B5EF4-FFF2-40B4-BE49-F238E27FC236}">
                    <a16:creationId xmlns:a16="http://schemas.microsoft.com/office/drawing/2014/main" id="{358B3F07-2F71-4C23-84E0-80A8ACA9A7F8}"/>
                  </a:ext>
                </a:extLst>
              </p:cNvPr>
              <p:cNvSpPr/>
              <p:nvPr/>
            </p:nvSpPr>
            <p:spPr>
              <a:xfrm>
                <a:off x="7828374" y="473716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8BC038B1-A7C4-4365-B848-CCC9112C486C}"/>
                  </a:ext>
                </a:extLst>
              </p:cNvPr>
              <p:cNvSpPr/>
              <p:nvPr/>
            </p:nvSpPr>
            <p:spPr>
              <a:xfrm>
                <a:off x="8851440" y="4964070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Star: 5 Points 156">
                <a:extLst>
                  <a:ext uri="{FF2B5EF4-FFF2-40B4-BE49-F238E27FC236}">
                    <a16:creationId xmlns:a16="http://schemas.microsoft.com/office/drawing/2014/main" id="{0BEF3C21-FD0F-4DAF-A725-B294B57B7A38}"/>
                  </a:ext>
                </a:extLst>
              </p:cNvPr>
              <p:cNvSpPr/>
              <p:nvPr/>
            </p:nvSpPr>
            <p:spPr>
              <a:xfrm>
                <a:off x="7717983" y="426315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Star: 5 Points 157">
                <a:extLst>
                  <a:ext uri="{FF2B5EF4-FFF2-40B4-BE49-F238E27FC236}">
                    <a16:creationId xmlns:a16="http://schemas.microsoft.com/office/drawing/2014/main" id="{4337E44B-0FE9-41D1-BE9E-E702DB2F3B2A}"/>
                  </a:ext>
                </a:extLst>
              </p:cNvPr>
              <p:cNvSpPr/>
              <p:nvPr/>
            </p:nvSpPr>
            <p:spPr>
              <a:xfrm>
                <a:off x="7218972" y="58864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Star: 5 Points 158">
                <a:extLst>
                  <a:ext uri="{FF2B5EF4-FFF2-40B4-BE49-F238E27FC236}">
                    <a16:creationId xmlns:a16="http://schemas.microsoft.com/office/drawing/2014/main" id="{E20A822E-679A-4FDF-B7C9-A8980C2E2877}"/>
                  </a:ext>
                </a:extLst>
              </p:cNvPr>
              <p:cNvSpPr/>
              <p:nvPr/>
            </p:nvSpPr>
            <p:spPr>
              <a:xfrm>
                <a:off x="7549368" y="576362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Star: 5 Points 160">
                <a:extLst>
                  <a:ext uri="{FF2B5EF4-FFF2-40B4-BE49-F238E27FC236}">
                    <a16:creationId xmlns:a16="http://schemas.microsoft.com/office/drawing/2014/main" id="{835CE0AF-E0BB-4026-AD37-6F6D7EEF9C86}"/>
                  </a:ext>
                </a:extLst>
              </p:cNvPr>
              <p:cNvSpPr/>
              <p:nvPr/>
            </p:nvSpPr>
            <p:spPr>
              <a:xfrm>
                <a:off x="7545804" y="537750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BD15A9D-62ED-41DA-AAA1-56B055BD7DF5}"/>
                  </a:ext>
                </a:extLst>
              </p:cNvPr>
              <p:cNvSpPr txBox="1"/>
              <p:nvPr/>
            </p:nvSpPr>
            <p:spPr>
              <a:xfrm>
                <a:off x="8498988" y="6117999"/>
                <a:ext cx="11785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Informative Region</a:t>
                </a:r>
              </a:p>
            </p:txBody>
          </p:sp>
          <p:sp>
            <p:nvSpPr>
              <p:cNvPr id="163" name="Star: 5 Points 162">
                <a:extLst>
                  <a:ext uri="{FF2B5EF4-FFF2-40B4-BE49-F238E27FC236}">
                    <a16:creationId xmlns:a16="http://schemas.microsoft.com/office/drawing/2014/main" id="{BB851FF9-C725-4415-B497-FEE303DE6881}"/>
                  </a:ext>
                </a:extLst>
              </p:cNvPr>
              <p:cNvSpPr/>
              <p:nvPr/>
            </p:nvSpPr>
            <p:spPr>
              <a:xfrm>
                <a:off x="7487695" y="440465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9" name="Picture 18" descr="\documentclass{article}&#10;\usepackage{amsmath}&#10;\pagestyle{empty}&#10;\begin{document}&#10;&#10;&#10;\begin{align*}&#10; r \sim U(0, R)&#10;\end{align*}&#10;&#10;&#10;\end{document}" title="IguanaTex Bitmap Display">
            <a:extLst>
              <a:ext uri="{FF2B5EF4-FFF2-40B4-BE49-F238E27FC236}">
                <a16:creationId xmlns:a16="http://schemas.microsoft.com/office/drawing/2014/main" id="{64BB7FF7-72F1-4BD3-8DDE-69CE689E8E4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43895" y="2951305"/>
            <a:ext cx="1005714" cy="203581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4410AB28-88F4-446E-8354-10F39EA80BA1}"/>
              </a:ext>
            </a:extLst>
          </p:cNvPr>
          <p:cNvSpPr/>
          <p:nvPr/>
        </p:nvSpPr>
        <p:spPr>
          <a:xfrm>
            <a:off x="5580287" y="2080358"/>
            <a:ext cx="3706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EA9A6F4B-3EB2-4D86-9FD8-D0D052CEEEF4}"/>
              </a:ext>
            </a:extLst>
          </p:cNvPr>
          <p:cNvSpPr/>
          <p:nvPr/>
        </p:nvSpPr>
        <p:spPr>
          <a:xfrm>
            <a:off x="8293233" y="2062803"/>
            <a:ext cx="37061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</a:t>
            </a:r>
            <a:endParaRPr lang="en-US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4B5FBE-47C1-40F2-806E-56CFC2C565A8}"/>
              </a:ext>
            </a:extLst>
          </p:cNvPr>
          <p:cNvCxnSpPr>
            <a:cxnSpLocks/>
            <a:stCxn id="120" idx="3"/>
            <a:endCxn id="110" idx="6"/>
          </p:cNvCxnSpPr>
          <p:nvPr/>
        </p:nvCxnSpPr>
        <p:spPr>
          <a:xfrm flipH="1">
            <a:off x="7541644" y="3111667"/>
            <a:ext cx="426720" cy="160508"/>
          </a:xfrm>
          <a:prstGeom prst="straightConnector1">
            <a:avLst/>
          </a:prstGeom>
          <a:ln>
            <a:solidFill>
              <a:srgbClr val="7030A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8B9CD1AB-6220-44AD-B55B-B5066BDE19F3}"/>
              </a:ext>
            </a:extLst>
          </p:cNvPr>
          <p:cNvCxnSpPr>
            <a:cxnSpLocks/>
            <a:stCxn id="156" idx="4"/>
            <a:endCxn id="110" idx="0"/>
          </p:cNvCxnSpPr>
          <p:nvPr/>
        </p:nvCxnSpPr>
        <p:spPr>
          <a:xfrm flipH="1">
            <a:off x="7478851" y="2819638"/>
            <a:ext cx="197339" cy="374303"/>
          </a:xfrm>
          <a:prstGeom prst="straightConnector1">
            <a:avLst/>
          </a:prstGeom>
          <a:ln>
            <a:solidFill>
              <a:srgbClr val="7030A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2F2BDAF1-FEBF-4683-92C6-DBCA49AC22C1}"/>
              </a:ext>
            </a:extLst>
          </p:cNvPr>
          <p:cNvCxnSpPr>
            <a:cxnSpLocks/>
            <a:endCxn id="110" idx="1"/>
          </p:cNvCxnSpPr>
          <p:nvPr/>
        </p:nvCxnSpPr>
        <p:spPr>
          <a:xfrm>
            <a:off x="7288219" y="2795791"/>
            <a:ext cx="146230" cy="421064"/>
          </a:xfrm>
          <a:prstGeom prst="straightConnector1">
            <a:avLst/>
          </a:prstGeom>
          <a:ln>
            <a:solidFill>
              <a:srgbClr val="7030A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\documentclass{article}&#10;\usepackage{amsmath}&#10;\pagestyle{empty}&#10;\begin{document}&#10;&#10;&#10;\begin{align*}&#10; R = \frac{1}{K} \sum_i^K{d_i}&#10;\end{align*}&#10;&#10;&#10;\end{document}" title="IguanaTex Bitmap Display">
            <a:extLst>
              <a:ext uri="{FF2B5EF4-FFF2-40B4-BE49-F238E27FC236}">
                <a16:creationId xmlns:a16="http://schemas.microsoft.com/office/drawing/2014/main" id="{4FD5664E-E9C8-44CF-AFA9-8616C1450C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90182" y="3774686"/>
            <a:ext cx="1166629" cy="590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CD93423D-8407-431B-A063-C319F008891B}"/>
                  </a:ext>
                </a:extLst>
              </p:cNvPr>
              <p:cNvSpPr txBox="1"/>
              <p:nvPr/>
            </p:nvSpPr>
            <p:spPr>
              <a:xfrm>
                <a:off x="7274656" y="2730715"/>
                <a:ext cx="1255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CD93423D-8407-431B-A063-C319F0088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656" y="2730715"/>
                <a:ext cx="125588" cy="276999"/>
              </a:xfrm>
              <a:prstGeom prst="rect">
                <a:avLst/>
              </a:prstGeom>
              <a:blipFill>
                <a:blip r:embed="rId7"/>
                <a:stretch>
                  <a:fillRect r="-9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695BE1B-7E0F-4C63-A3D3-85D17DDEC9A8}"/>
                  </a:ext>
                </a:extLst>
              </p:cNvPr>
              <p:cNvSpPr txBox="1"/>
              <p:nvPr/>
            </p:nvSpPr>
            <p:spPr>
              <a:xfrm>
                <a:off x="7346622" y="3028375"/>
                <a:ext cx="125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695BE1B-7E0F-4C63-A3D3-85D17DDEC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622" y="3028375"/>
                <a:ext cx="125588" cy="230832"/>
              </a:xfrm>
              <a:prstGeom prst="rect">
                <a:avLst/>
              </a:prstGeom>
              <a:blipFill>
                <a:blip r:embed="rId8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640DBA6-F588-441B-8207-A45A234E0025}"/>
                  </a:ext>
                </a:extLst>
              </p:cNvPr>
              <p:cNvSpPr txBox="1"/>
              <p:nvPr/>
            </p:nvSpPr>
            <p:spPr>
              <a:xfrm>
                <a:off x="7541644" y="2870514"/>
                <a:ext cx="1255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C640DBA6-F588-441B-8207-A45A234E0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1644" y="2870514"/>
                <a:ext cx="125588" cy="276999"/>
              </a:xfrm>
              <a:prstGeom prst="rect">
                <a:avLst/>
              </a:prstGeom>
              <a:blipFill>
                <a:blip r:embed="rId9"/>
                <a:stretch>
                  <a:fillRect r="-9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D525313D-F208-4820-8F3B-01AA4CC9B969}"/>
                  </a:ext>
                </a:extLst>
              </p:cNvPr>
              <p:cNvSpPr txBox="1"/>
              <p:nvPr/>
            </p:nvSpPr>
            <p:spPr>
              <a:xfrm>
                <a:off x="7673353" y="3117370"/>
                <a:ext cx="1255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D525313D-F208-4820-8F3B-01AA4CC9B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353" y="3117370"/>
                <a:ext cx="125588" cy="276999"/>
              </a:xfrm>
              <a:prstGeom prst="rect">
                <a:avLst/>
              </a:prstGeom>
              <a:blipFill>
                <a:blip r:embed="rId10"/>
                <a:stretch>
                  <a:fillRect r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49EEFD-6063-41DC-A2BE-04D6CB4BA308}"/>
              </a:ext>
            </a:extLst>
          </p:cNvPr>
          <p:cNvCxnSpPr/>
          <p:nvPr/>
        </p:nvCxnSpPr>
        <p:spPr>
          <a:xfrm>
            <a:off x="4152900" y="4636500"/>
            <a:ext cx="21072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7F709903-1564-46BB-B6E8-F947A70F283A}"/>
              </a:ext>
            </a:extLst>
          </p:cNvPr>
          <p:cNvCxnSpPr>
            <a:cxnSpLocks/>
          </p:cNvCxnSpPr>
          <p:nvPr/>
        </p:nvCxnSpPr>
        <p:spPr>
          <a:xfrm flipV="1">
            <a:off x="4305300" y="3850163"/>
            <a:ext cx="0" cy="938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2FC456-87ED-4DEA-8437-3C755E6BFEDC}"/>
              </a:ext>
            </a:extLst>
          </p:cNvPr>
          <p:cNvCxnSpPr>
            <a:cxnSpLocks/>
          </p:cNvCxnSpPr>
          <p:nvPr/>
        </p:nvCxnSpPr>
        <p:spPr>
          <a:xfrm>
            <a:off x="4305300" y="4168140"/>
            <a:ext cx="11278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41D2525-EBB1-49D9-8737-741562C3BCBF}"/>
              </a:ext>
            </a:extLst>
          </p:cNvPr>
          <p:cNvCxnSpPr>
            <a:cxnSpLocks/>
          </p:cNvCxnSpPr>
          <p:nvPr/>
        </p:nvCxnSpPr>
        <p:spPr>
          <a:xfrm>
            <a:off x="5433160" y="4168140"/>
            <a:ext cx="0" cy="468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C941961F-230E-4A26-A3CC-D843D31E8045}"/>
                  </a:ext>
                </a:extLst>
              </p:cNvPr>
              <p:cNvSpPr txBox="1"/>
              <p:nvPr/>
            </p:nvSpPr>
            <p:spPr>
              <a:xfrm>
                <a:off x="5348778" y="4650299"/>
                <a:ext cx="9759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C941961F-230E-4A26-A3CC-D843D31E8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78" y="4650299"/>
                <a:ext cx="97591" cy="123111"/>
              </a:xfrm>
              <a:prstGeom prst="rect">
                <a:avLst/>
              </a:prstGeom>
              <a:blipFill>
                <a:blip r:embed="rId11"/>
                <a:stretch>
                  <a:fillRect l="-25000" r="-1875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9CCF66F-4A28-456C-BEBE-544B4CDA2372}"/>
                  </a:ext>
                </a:extLst>
              </p:cNvPr>
              <p:cNvSpPr txBox="1"/>
              <p:nvPr/>
            </p:nvSpPr>
            <p:spPr>
              <a:xfrm>
                <a:off x="4081446" y="4091149"/>
                <a:ext cx="20338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1/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800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9CCF66F-4A28-456C-BEBE-544B4CDA2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446" y="4091149"/>
                <a:ext cx="203389" cy="123111"/>
              </a:xfrm>
              <a:prstGeom prst="rect">
                <a:avLst/>
              </a:prstGeom>
              <a:blipFill>
                <a:blip r:embed="rId12"/>
                <a:stretch>
                  <a:fillRect l="-12121" r="-12121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C59B2F15-B853-4D2C-A87F-E3FE71D5FE65}"/>
                  </a:ext>
                </a:extLst>
              </p:cNvPr>
              <p:cNvSpPr txBox="1"/>
              <p:nvPr/>
            </p:nvSpPr>
            <p:spPr>
              <a:xfrm>
                <a:off x="4200958" y="4616550"/>
                <a:ext cx="84959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C59B2F15-B853-4D2C-A87F-E3FE71D5F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958" y="4616550"/>
                <a:ext cx="84959" cy="123111"/>
              </a:xfrm>
              <a:prstGeom prst="rect">
                <a:avLst/>
              </a:prstGeom>
              <a:blipFill>
                <a:blip r:embed="rId13"/>
                <a:stretch>
                  <a:fillRect l="-28571" r="-21429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TextBox 125">
            <a:extLst>
              <a:ext uri="{FF2B5EF4-FFF2-40B4-BE49-F238E27FC236}">
                <a16:creationId xmlns:a16="http://schemas.microsoft.com/office/drawing/2014/main" id="{84DC64BE-EBF0-4534-BF8F-D83BF712A2A1}"/>
              </a:ext>
            </a:extLst>
          </p:cNvPr>
          <p:cNvSpPr txBox="1"/>
          <p:nvPr/>
        </p:nvSpPr>
        <p:spPr>
          <a:xfrm>
            <a:off x="3927833" y="4863590"/>
            <a:ext cx="23903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Fig. 14. r is sampled from a uniform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DD29D611-2E67-4839-A8B0-8B432691CDCC}"/>
                  </a:ext>
                </a:extLst>
              </p:cNvPr>
              <p:cNvSpPr txBox="1"/>
              <p:nvPr/>
            </p:nvSpPr>
            <p:spPr>
              <a:xfrm>
                <a:off x="4786732" y="4669254"/>
                <a:ext cx="10393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DD29D611-2E67-4839-A8B0-8B432691C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732" y="4669254"/>
                <a:ext cx="103938" cy="161583"/>
              </a:xfrm>
              <a:prstGeom prst="rect">
                <a:avLst/>
              </a:prstGeom>
              <a:blipFill>
                <a:blip r:embed="rId14"/>
                <a:stretch>
                  <a:fillRect l="-11765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956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255F175E-3E4D-478F-A258-7738292C1F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Methodology (SIMPOR)</a:t>
                </a:r>
                <a:br>
                  <a:rPr lang="en-US" dirty="0"/>
                </a:br>
                <a:r>
                  <a:rPr lang="en-US" dirty="0"/>
                  <a:t>How to determine direction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acc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255F175E-3E4D-478F-A258-7738292C1F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27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F05195-F358-434E-A992-26E4A6C74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01" y="1436851"/>
            <a:ext cx="5995752" cy="3314074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1600" dirty="0"/>
              <a:t>A simple way to balance this region and keep data topology: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resampling minority samples (duplicate samples)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but overfitting</a:t>
            </a:r>
          </a:p>
          <a:p>
            <a:pPr>
              <a:spcBef>
                <a:spcPts val="200"/>
              </a:spcBef>
            </a:pPr>
            <a:r>
              <a:rPr lang="en-US" sz="1600" dirty="0"/>
              <a:t>Avoid the overfitting problems, preserve data topology </a:t>
            </a:r>
            <a:endParaRPr lang="en-US" sz="1400" dirty="0"/>
          </a:p>
          <a:p>
            <a:pPr lvl="1">
              <a:spcBef>
                <a:spcPts val="200"/>
              </a:spcBef>
            </a:pPr>
            <a:r>
              <a:rPr lang="en-US" sz="1600" dirty="0"/>
              <a:t>Safely generate neighbors surrounding minority samples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Sphere within a small radius </a:t>
            </a:r>
            <a:endParaRPr lang="en-US" sz="1600" b="1" i="1" dirty="0"/>
          </a:p>
          <a:p>
            <a:pPr lvl="1">
              <a:spcBef>
                <a:spcPts val="200"/>
              </a:spcBef>
            </a:pPr>
            <a:r>
              <a:rPr lang="en-US" sz="1600" dirty="0"/>
              <a:t>Direction </a:t>
            </a:r>
          </a:p>
          <a:p>
            <a:r>
              <a:rPr lang="en-US" sz="1600" dirty="0"/>
              <a:t>However, generating synthetic data in the informative region is critical. </a:t>
            </a:r>
          </a:p>
          <a:p>
            <a:r>
              <a:rPr lang="en-US" sz="1600" dirty="0"/>
              <a:t>If the synthetic data fall into majority -&gt; Create errors in the decision boundary -&gt; ML model performs poorly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29</a:t>
            </a:fld>
            <a:endParaRPr lang="en" kern="0" dirty="0">
              <a:solidFill>
                <a:srgbClr val="FFFFFF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3BE7656-1385-4673-B380-90709F581664}"/>
              </a:ext>
            </a:extLst>
          </p:cNvPr>
          <p:cNvSpPr txBox="1"/>
          <p:nvPr/>
        </p:nvSpPr>
        <p:spPr>
          <a:xfrm>
            <a:off x="5920590" y="4278948"/>
            <a:ext cx="28520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Fig. 15. Determine direction to generate synthetic samples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67B8A2B-E1CB-483C-8911-06F3D747C716}"/>
              </a:ext>
            </a:extLst>
          </p:cNvPr>
          <p:cNvGrpSpPr/>
          <p:nvPr/>
        </p:nvGrpSpPr>
        <p:grpSpPr>
          <a:xfrm>
            <a:off x="5768539" y="1582442"/>
            <a:ext cx="2670933" cy="2704998"/>
            <a:chOff x="7006583" y="3883341"/>
            <a:chExt cx="2670933" cy="2704998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88997F1-B9F2-48CE-BDA3-F0D20079B052}"/>
                </a:ext>
              </a:extLst>
            </p:cNvPr>
            <p:cNvSpPr/>
            <p:nvPr/>
          </p:nvSpPr>
          <p:spPr>
            <a:xfrm rot="19756002">
              <a:off x="7855392" y="3883341"/>
              <a:ext cx="1011324" cy="2704998"/>
            </a:xfrm>
            <a:prstGeom prst="ellipse">
              <a:avLst/>
            </a:prstGeom>
            <a:solidFill>
              <a:srgbClr val="4472C4">
                <a:lumMod val="75000"/>
                <a:alpha val="16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EE9FF301-6D63-4AD6-AF35-2E640AA1DB26}"/>
                </a:ext>
              </a:extLst>
            </p:cNvPr>
            <p:cNvGrpSpPr/>
            <p:nvPr/>
          </p:nvGrpSpPr>
          <p:grpSpPr>
            <a:xfrm>
              <a:off x="7006583" y="4263159"/>
              <a:ext cx="2670933" cy="2101061"/>
              <a:chOff x="7006583" y="4263159"/>
              <a:chExt cx="2670933" cy="2101061"/>
            </a:xfrm>
          </p:grpSpPr>
          <p:sp>
            <p:nvSpPr>
              <p:cNvPr id="94" name="Star: 5 Points 93">
                <a:extLst>
                  <a:ext uri="{FF2B5EF4-FFF2-40B4-BE49-F238E27FC236}">
                    <a16:creationId xmlns:a16="http://schemas.microsoft.com/office/drawing/2014/main" id="{96F57756-8122-4BAD-9671-E2B7E867D1DE}"/>
                  </a:ext>
                </a:extLst>
              </p:cNvPr>
              <p:cNvSpPr/>
              <p:nvPr/>
            </p:nvSpPr>
            <p:spPr>
              <a:xfrm>
                <a:off x="7666492" y="484815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Star: 5 Points 94">
                <a:extLst>
                  <a:ext uri="{FF2B5EF4-FFF2-40B4-BE49-F238E27FC236}">
                    <a16:creationId xmlns:a16="http://schemas.microsoft.com/office/drawing/2014/main" id="{05F550BB-19B9-47A9-A555-54030733E82B}"/>
                  </a:ext>
                </a:extLst>
              </p:cNvPr>
              <p:cNvSpPr/>
              <p:nvPr/>
            </p:nvSpPr>
            <p:spPr>
              <a:xfrm>
                <a:off x="7437722" y="521353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Star: 5 Points 95">
                <a:extLst>
                  <a:ext uri="{FF2B5EF4-FFF2-40B4-BE49-F238E27FC236}">
                    <a16:creationId xmlns:a16="http://schemas.microsoft.com/office/drawing/2014/main" id="{A8A4E92D-8C4F-4920-A09C-8F849D6A653C}"/>
                  </a:ext>
                </a:extLst>
              </p:cNvPr>
              <p:cNvSpPr/>
              <p:nvPr/>
            </p:nvSpPr>
            <p:spPr>
              <a:xfrm>
                <a:off x="7546092" y="503161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Star: 5 Points 96">
                <a:extLst>
                  <a:ext uri="{FF2B5EF4-FFF2-40B4-BE49-F238E27FC236}">
                    <a16:creationId xmlns:a16="http://schemas.microsoft.com/office/drawing/2014/main" id="{85D84B9C-BBE4-4BFA-84C6-894E533AE81B}"/>
                  </a:ext>
                </a:extLst>
              </p:cNvPr>
              <p:cNvSpPr/>
              <p:nvPr/>
            </p:nvSpPr>
            <p:spPr>
              <a:xfrm>
                <a:off x="7563310" y="555133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Star: 5 Points 97">
                <a:extLst>
                  <a:ext uri="{FF2B5EF4-FFF2-40B4-BE49-F238E27FC236}">
                    <a16:creationId xmlns:a16="http://schemas.microsoft.com/office/drawing/2014/main" id="{EC8A0F5E-C313-432D-8986-9D7ADDA51C7B}"/>
                  </a:ext>
                </a:extLst>
              </p:cNvPr>
              <p:cNvSpPr/>
              <p:nvPr/>
            </p:nvSpPr>
            <p:spPr>
              <a:xfrm>
                <a:off x="7688897" y="5370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Star: 5 Points 98">
                <a:extLst>
                  <a:ext uri="{FF2B5EF4-FFF2-40B4-BE49-F238E27FC236}">
                    <a16:creationId xmlns:a16="http://schemas.microsoft.com/office/drawing/2014/main" id="{BB4155D4-FC45-4982-A712-F225391B7F0C}"/>
                  </a:ext>
                </a:extLst>
              </p:cNvPr>
              <p:cNvSpPr/>
              <p:nvPr/>
            </p:nvSpPr>
            <p:spPr>
              <a:xfrm>
                <a:off x="7583239" y="457979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Star: 5 Points 99">
                <a:extLst>
                  <a:ext uri="{FF2B5EF4-FFF2-40B4-BE49-F238E27FC236}">
                    <a16:creationId xmlns:a16="http://schemas.microsoft.com/office/drawing/2014/main" id="{CD61227B-4688-49D2-9AA9-70E4A8E7E83C}"/>
                  </a:ext>
                </a:extLst>
              </p:cNvPr>
              <p:cNvSpPr/>
              <p:nvPr/>
            </p:nvSpPr>
            <p:spPr>
              <a:xfrm>
                <a:off x="7956278" y="563267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Star: 5 Points 100">
                <a:extLst>
                  <a:ext uri="{FF2B5EF4-FFF2-40B4-BE49-F238E27FC236}">
                    <a16:creationId xmlns:a16="http://schemas.microsoft.com/office/drawing/2014/main" id="{CFBF3397-34C7-4F7B-9D92-2AFC30D1F741}"/>
                  </a:ext>
                </a:extLst>
              </p:cNvPr>
              <p:cNvSpPr/>
              <p:nvPr/>
            </p:nvSpPr>
            <p:spPr>
              <a:xfrm>
                <a:off x="7353660" y="491019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Star: 5 Points 101">
                <a:extLst>
                  <a:ext uri="{FF2B5EF4-FFF2-40B4-BE49-F238E27FC236}">
                    <a16:creationId xmlns:a16="http://schemas.microsoft.com/office/drawing/2014/main" id="{8F6E81C9-40BF-4104-85F3-62FD89EB97E8}"/>
                  </a:ext>
                </a:extLst>
              </p:cNvPr>
              <p:cNvSpPr/>
              <p:nvPr/>
            </p:nvSpPr>
            <p:spPr>
              <a:xfrm>
                <a:off x="7060633" y="524182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Star: 5 Points 102">
                <a:extLst>
                  <a:ext uri="{FF2B5EF4-FFF2-40B4-BE49-F238E27FC236}">
                    <a16:creationId xmlns:a16="http://schemas.microsoft.com/office/drawing/2014/main" id="{70E9E715-7468-4569-BB16-49BC641DCB62}"/>
                  </a:ext>
                </a:extLst>
              </p:cNvPr>
              <p:cNvSpPr/>
              <p:nvPr/>
            </p:nvSpPr>
            <p:spPr>
              <a:xfrm>
                <a:off x="7366826" y="53321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Star: 5 Points 103">
                <a:extLst>
                  <a:ext uri="{FF2B5EF4-FFF2-40B4-BE49-F238E27FC236}">
                    <a16:creationId xmlns:a16="http://schemas.microsoft.com/office/drawing/2014/main" id="{64CA1D14-897B-4663-9350-E1EEFA47C04E}"/>
                  </a:ext>
                </a:extLst>
              </p:cNvPr>
              <p:cNvSpPr/>
              <p:nvPr/>
            </p:nvSpPr>
            <p:spPr>
              <a:xfrm>
                <a:off x="7563310" y="555133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Star: 5 Points 104">
                <a:extLst>
                  <a:ext uri="{FF2B5EF4-FFF2-40B4-BE49-F238E27FC236}">
                    <a16:creationId xmlns:a16="http://schemas.microsoft.com/office/drawing/2014/main" id="{B1779AD2-A942-40E2-8D0D-E5D832BCE48D}"/>
                  </a:ext>
                </a:extLst>
              </p:cNvPr>
              <p:cNvSpPr/>
              <p:nvPr/>
            </p:nvSpPr>
            <p:spPr>
              <a:xfrm>
                <a:off x="7759794" y="57705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Star: 5 Points 105">
                <a:extLst>
                  <a:ext uri="{FF2B5EF4-FFF2-40B4-BE49-F238E27FC236}">
                    <a16:creationId xmlns:a16="http://schemas.microsoft.com/office/drawing/2014/main" id="{0AC598FC-3E22-4A10-AF87-DA1C7C98BC39}"/>
                  </a:ext>
                </a:extLst>
              </p:cNvPr>
              <p:cNvSpPr/>
              <p:nvPr/>
            </p:nvSpPr>
            <p:spPr>
              <a:xfrm>
                <a:off x="7956278" y="598970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Star: 5 Points 106">
                <a:extLst>
                  <a:ext uri="{FF2B5EF4-FFF2-40B4-BE49-F238E27FC236}">
                    <a16:creationId xmlns:a16="http://schemas.microsoft.com/office/drawing/2014/main" id="{A0FAD3E2-B89B-4826-9D8A-D1D0560B8300}"/>
                  </a:ext>
                </a:extLst>
              </p:cNvPr>
              <p:cNvSpPr/>
              <p:nvPr/>
            </p:nvSpPr>
            <p:spPr>
              <a:xfrm>
                <a:off x="7830691" y="5112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1BFC1B11-B9AA-4CBE-94C8-4DFC622B8F98}"/>
                  </a:ext>
                </a:extLst>
              </p:cNvPr>
              <p:cNvSpPr/>
              <p:nvPr/>
            </p:nvSpPr>
            <p:spPr>
              <a:xfrm>
                <a:off x="9273050" y="4753813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E8C12A5-4773-4DC1-B885-E9B32FA58EDC}"/>
                  </a:ext>
                </a:extLst>
              </p:cNvPr>
              <p:cNvSpPr/>
              <p:nvPr/>
            </p:nvSpPr>
            <p:spPr>
              <a:xfrm>
                <a:off x="8933392" y="4323129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71D5F3B2-B479-48BC-B2D4-F345073995A8}"/>
                  </a:ext>
                </a:extLst>
              </p:cNvPr>
              <p:cNvSpPr/>
              <p:nvPr/>
            </p:nvSpPr>
            <p:spPr>
              <a:xfrm>
                <a:off x="8654101" y="5494840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AFFE8C61-1DB7-4503-9A62-CE5A2BD39046}"/>
                  </a:ext>
                </a:extLst>
              </p:cNvPr>
              <p:cNvSpPr/>
              <p:nvPr/>
            </p:nvSpPr>
            <p:spPr>
              <a:xfrm>
                <a:off x="8459392" y="4925906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7F1FFAEC-BE3F-4B21-B36E-36DE50BE9BC0}"/>
                  </a:ext>
                </a:extLst>
              </p:cNvPr>
              <p:cNvSpPr/>
              <p:nvPr/>
            </p:nvSpPr>
            <p:spPr>
              <a:xfrm>
                <a:off x="7955772" y="4869675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Star: 5 Points 112">
                <a:extLst>
                  <a:ext uri="{FF2B5EF4-FFF2-40B4-BE49-F238E27FC236}">
                    <a16:creationId xmlns:a16="http://schemas.microsoft.com/office/drawing/2014/main" id="{B870D016-4C50-42E6-AFE5-78B02A48A53A}"/>
                  </a:ext>
                </a:extLst>
              </p:cNvPr>
              <p:cNvSpPr/>
              <p:nvPr/>
            </p:nvSpPr>
            <p:spPr>
              <a:xfrm>
                <a:off x="7686669" y="519037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Star: 5 Points 113">
                <a:extLst>
                  <a:ext uri="{FF2B5EF4-FFF2-40B4-BE49-F238E27FC236}">
                    <a16:creationId xmlns:a16="http://schemas.microsoft.com/office/drawing/2014/main" id="{429BD496-ACFC-40F1-AAED-7E09190CDF58}"/>
                  </a:ext>
                </a:extLst>
              </p:cNvPr>
              <p:cNvSpPr/>
              <p:nvPr/>
            </p:nvSpPr>
            <p:spPr>
              <a:xfrm>
                <a:off x="8335794" y="541764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Star: 5 Points 114">
                <a:extLst>
                  <a:ext uri="{FF2B5EF4-FFF2-40B4-BE49-F238E27FC236}">
                    <a16:creationId xmlns:a16="http://schemas.microsoft.com/office/drawing/2014/main" id="{722748DA-48EA-4542-8434-871905B2359E}"/>
                  </a:ext>
                </a:extLst>
              </p:cNvPr>
              <p:cNvSpPr/>
              <p:nvPr/>
            </p:nvSpPr>
            <p:spPr>
              <a:xfrm>
                <a:off x="7986328" y="451357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Star: 5 Points 115">
                <a:extLst>
                  <a:ext uri="{FF2B5EF4-FFF2-40B4-BE49-F238E27FC236}">
                    <a16:creationId xmlns:a16="http://schemas.microsoft.com/office/drawing/2014/main" id="{F95ED315-DA87-4FEE-A738-59E740958CB2}"/>
                  </a:ext>
                </a:extLst>
              </p:cNvPr>
              <p:cNvSpPr/>
              <p:nvPr/>
            </p:nvSpPr>
            <p:spPr>
              <a:xfrm>
                <a:off x="7985411" y="526190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Star: 5 Points 116">
                <a:extLst>
                  <a:ext uri="{FF2B5EF4-FFF2-40B4-BE49-F238E27FC236}">
                    <a16:creationId xmlns:a16="http://schemas.microsoft.com/office/drawing/2014/main" id="{B21D3D9E-6D9E-40B9-B123-E8498E022660}"/>
                  </a:ext>
                </a:extLst>
              </p:cNvPr>
              <p:cNvSpPr/>
              <p:nvPr/>
            </p:nvSpPr>
            <p:spPr>
              <a:xfrm>
                <a:off x="8466923" y="522008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Star: 5 Points 117">
                <a:extLst>
                  <a:ext uri="{FF2B5EF4-FFF2-40B4-BE49-F238E27FC236}">
                    <a16:creationId xmlns:a16="http://schemas.microsoft.com/office/drawing/2014/main" id="{1455C2B5-7D3A-47AC-9B5F-6009BF6D7002}"/>
                  </a:ext>
                </a:extLst>
              </p:cNvPr>
              <p:cNvSpPr/>
              <p:nvPr/>
            </p:nvSpPr>
            <p:spPr>
              <a:xfrm>
                <a:off x="8638090" y="571875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E1CC8874-F031-45E9-99F4-E1CD98E6C0B2}"/>
                  </a:ext>
                </a:extLst>
              </p:cNvPr>
              <p:cNvSpPr/>
              <p:nvPr/>
            </p:nvSpPr>
            <p:spPr>
              <a:xfrm>
                <a:off x="8305309" y="4303024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76AC93C4-AFBD-43FF-9DB2-A2F53102D3BE}"/>
                  </a:ext>
                </a:extLst>
              </p:cNvPr>
              <p:cNvSpPr/>
              <p:nvPr/>
            </p:nvSpPr>
            <p:spPr>
              <a:xfrm>
                <a:off x="9188016" y="5279013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Star: 5 Points 120">
                <a:extLst>
                  <a:ext uri="{FF2B5EF4-FFF2-40B4-BE49-F238E27FC236}">
                    <a16:creationId xmlns:a16="http://schemas.microsoft.com/office/drawing/2014/main" id="{1D8C41E7-E8D6-4AE9-9186-96F52E239975}"/>
                  </a:ext>
                </a:extLst>
              </p:cNvPr>
              <p:cNvSpPr/>
              <p:nvPr/>
            </p:nvSpPr>
            <p:spPr>
              <a:xfrm>
                <a:off x="7176295" y="547987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Star: 5 Points 121">
                <a:extLst>
                  <a:ext uri="{FF2B5EF4-FFF2-40B4-BE49-F238E27FC236}">
                    <a16:creationId xmlns:a16="http://schemas.microsoft.com/office/drawing/2014/main" id="{F642C75D-FE93-480D-AD4F-8497AE45AE5B}"/>
                  </a:ext>
                </a:extLst>
              </p:cNvPr>
              <p:cNvSpPr/>
              <p:nvPr/>
            </p:nvSpPr>
            <p:spPr>
              <a:xfrm>
                <a:off x="7372779" y="569906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Star: 5 Points 122">
                <a:extLst>
                  <a:ext uri="{FF2B5EF4-FFF2-40B4-BE49-F238E27FC236}">
                    <a16:creationId xmlns:a16="http://schemas.microsoft.com/office/drawing/2014/main" id="{C583163B-F841-4098-BB14-401DAA99A499}"/>
                  </a:ext>
                </a:extLst>
              </p:cNvPr>
              <p:cNvSpPr/>
              <p:nvPr/>
            </p:nvSpPr>
            <p:spPr>
              <a:xfrm>
                <a:off x="7569263" y="591824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Star: 5 Points 123">
                <a:extLst>
                  <a:ext uri="{FF2B5EF4-FFF2-40B4-BE49-F238E27FC236}">
                    <a16:creationId xmlns:a16="http://schemas.microsoft.com/office/drawing/2014/main" id="{45DC27CC-D597-4366-9D1B-BC5B27359A1A}"/>
                  </a:ext>
                </a:extLst>
              </p:cNvPr>
              <p:cNvSpPr/>
              <p:nvPr/>
            </p:nvSpPr>
            <p:spPr>
              <a:xfrm>
                <a:off x="7765748" y="613743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Star: 5 Points 124">
                <a:extLst>
                  <a:ext uri="{FF2B5EF4-FFF2-40B4-BE49-F238E27FC236}">
                    <a16:creationId xmlns:a16="http://schemas.microsoft.com/office/drawing/2014/main" id="{2162361F-CBB1-42EC-A7FF-F5441A021A06}"/>
                  </a:ext>
                </a:extLst>
              </p:cNvPr>
              <p:cNvSpPr/>
              <p:nvPr/>
            </p:nvSpPr>
            <p:spPr>
              <a:xfrm>
                <a:off x="8283548" y="58723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Star: 5 Points 127">
                <a:extLst>
                  <a:ext uri="{FF2B5EF4-FFF2-40B4-BE49-F238E27FC236}">
                    <a16:creationId xmlns:a16="http://schemas.microsoft.com/office/drawing/2014/main" id="{85D19746-30D4-4A9A-8F8F-B051CA8EC62C}"/>
                  </a:ext>
                </a:extLst>
              </p:cNvPr>
              <p:cNvSpPr/>
              <p:nvPr/>
            </p:nvSpPr>
            <p:spPr>
              <a:xfrm>
                <a:off x="8852376" y="56231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Star: 5 Points 128">
                <a:extLst>
                  <a:ext uri="{FF2B5EF4-FFF2-40B4-BE49-F238E27FC236}">
                    <a16:creationId xmlns:a16="http://schemas.microsoft.com/office/drawing/2014/main" id="{62191CFC-B2B4-4D46-B30D-01E287405036}"/>
                  </a:ext>
                </a:extLst>
              </p:cNvPr>
              <p:cNvSpPr/>
              <p:nvPr/>
            </p:nvSpPr>
            <p:spPr>
              <a:xfrm>
                <a:off x="8155986" y="495953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Star: 5 Points 130">
                <a:extLst>
                  <a:ext uri="{FF2B5EF4-FFF2-40B4-BE49-F238E27FC236}">
                    <a16:creationId xmlns:a16="http://schemas.microsoft.com/office/drawing/2014/main" id="{31AE020E-908C-4218-9D08-E76AB74AFD0D}"/>
                  </a:ext>
                </a:extLst>
              </p:cNvPr>
              <p:cNvSpPr/>
              <p:nvPr/>
            </p:nvSpPr>
            <p:spPr>
              <a:xfrm>
                <a:off x="7066572" y="5734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Star: 5 Points 131">
                <a:extLst>
                  <a:ext uri="{FF2B5EF4-FFF2-40B4-BE49-F238E27FC236}">
                    <a16:creationId xmlns:a16="http://schemas.microsoft.com/office/drawing/2014/main" id="{8C1E0A03-D077-464C-A6EE-5A94E5C60F3D}"/>
                  </a:ext>
                </a:extLst>
              </p:cNvPr>
              <p:cNvSpPr/>
              <p:nvPr/>
            </p:nvSpPr>
            <p:spPr>
              <a:xfrm>
                <a:off x="7339965" y="549477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Star: 5 Points 132">
                <a:extLst>
                  <a:ext uri="{FF2B5EF4-FFF2-40B4-BE49-F238E27FC236}">
                    <a16:creationId xmlns:a16="http://schemas.microsoft.com/office/drawing/2014/main" id="{792A1EED-79ED-4B2A-A02F-E5D812BEE856}"/>
                  </a:ext>
                </a:extLst>
              </p:cNvPr>
              <p:cNvSpPr/>
              <p:nvPr/>
            </p:nvSpPr>
            <p:spPr>
              <a:xfrm>
                <a:off x="7917748" y="542189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Star: 5 Points 133">
                <a:extLst>
                  <a:ext uri="{FF2B5EF4-FFF2-40B4-BE49-F238E27FC236}">
                    <a16:creationId xmlns:a16="http://schemas.microsoft.com/office/drawing/2014/main" id="{5D11FAE8-D126-4304-AC3F-990802A663C7}"/>
                  </a:ext>
                </a:extLst>
              </p:cNvPr>
              <p:cNvSpPr/>
              <p:nvPr/>
            </p:nvSpPr>
            <p:spPr>
              <a:xfrm>
                <a:off x="7702859" y="558112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Star: 5 Points 134">
                <a:extLst>
                  <a:ext uri="{FF2B5EF4-FFF2-40B4-BE49-F238E27FC236}">
                    <a16:creationId xmlns:a16="http://schemas.microsoft.com/office/drawing/2014/main" id="{D59D88A6-0485-4445-BCBB-F4703E219385}"/>
                  </a:ext>
                </a:extLst>
              </p:cNvPr>
              <p:cNvSpPr/>
              <p:nvPr/>
            </p:nvSpPr>
            <p:spPr>
              <a:xfrm>
                <a:off x="8156301" y="566465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Star: 5 Points 135">
                <a:extLst>
                  <a:ext uri="{FF2B5EF4-FFF2-40B4-BE49-F238E27FC236}">
                    <a16:creationId xmlns:a16="http://schemas.microsoft.com/office/drawing/2014/main" id="{CB630A1B-E063-4289-90BC-F62A5A072455}"/>
                  </a:ext>
                </a:extLst>
              </p:cNvPr>
              <p:cNvSpPr/>
              <p:nvPr/>
            </p:nvSpPr>
            <p:spPr>
              <a:xfrm>
                <a:off x="8211453" y="522566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Star: 5 Points 136">
                <a:extLst>
                  <a:ext uri="{FF2B5EF4-FFF2-40B4-BE49-F238E27FC236}">
                    <a16:creationId xmlns:a16="http://schemas.microsoft.com/office/drawing/2014/main" id="{201416D2-4CB8-4836-8A3E-CCCBA0AE3CE4}"/>
                  </a:ext>
                </a:extLst>
              </p:cNvPr>
              <p:cNvSpPr/>
              <p:nvPr/>
            </p:nvSpPr>
            <p:spPr>
              <a:xfrm>
                <a:off x="7973749" y="509136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Star: 5 Points 137">
                <a:extLst>
                  <a:ext uri="{FF2B5EF4-FFF2-40B4-BE49-F238E27FC236}">
                    <a16:creationId xmlns:a16="http://schemas.microsoft.com/office/drawing/2014/main" id="{0182EB9E-116D-4398-8DED-843BB41B9C68}"/>
                  </a:ext>
                </a:extLst>
              </p:cNvPr>
              <p:cNvSpPr/>
              <p:nvPr/>
            </p:nvSpPr>
            <p:spPr>
              <a:xfrm>
                <a:off x="7226844" y="567872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Star: 5 Points 138">
                <a:extLst>
                  <a:ext uri="{FF2B5EF4-FFF2-40B4-BE49-F238E27FC236}">
                    <a16:creationId xmlns:a16="http://schemas.microsoft.com/office/drawing/2014/main" id="{E1A86060-A24E-4B71-8D50-8CFE27F8479C}"/>
                  </a:ext>
                </a:extLst>
              </p:cNvPr>
              <p:cNvSpPr/>
              <p:nvPr/>
            </p:nvSpPr>
            <p:spPr>
              <a:xfrm>
                <a:off x="7198655" y="510078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Star: 5 Points 139">
                <a:extLst>
                  <a:ext uri="{FF2B5EF4-FFF2-40B4-BE49-F238E27FC236}">
                    <a16:creationId xmlns:a16="http://schemas.microsoft.com/office/drawing/2014/main" id="{44D54D33-CB5E-48C5-96F3-F8C899C68AAA}"/>
                  </a:ext>
                </a:extLst>
              </p:cNvPr>
              <p:cNvSpPr/>
              <p:nvPr/>
            </p:nvSpPr>
            <p:spPr>
              <a:xfrm>
                <a:off x="8007137" y="58559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Star: 5 Points 140">
                <a:extLst>
                  <a:ext uri="{FF2B5EF4-FFF2-40B4-BE49-F238E27FC236}">
                    <a16:creationId xmlns:a16="http://schemas.microsoft.com/office/drawing/2014/main" id="{9DD279CB-67EC-4986-B1A3-54E3E75880C0}"/>
                  </a:ext>
                </a:extLst>
              </p:cNvPr>
              <p:cNvSpPr/>
              <p:nvPr/>
            </p:nvSpPr>
            <p:spPr>
              <a:xfrm>
                <a:off x="7704352" y="59449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Star: 5 Points 141">
                <a:extLst>
                  <a:ext uri="{FF2B5EF4-FFF2-40B4-BE49-F238E27FC236}">
                    <a16:creationId xmlns:a16="http://schemas.microsoft.com/office/drawing/2014/main" id="{32E8F09C-ACF2-43EE-9CBC-3356EE2A9988}"/>
                  </a:ext>
                </a:extLst>
              </p:cNvPr>
              <p:cNvSpPr/>
              <p:nvPr/>
            </p:nvSpPr>
            <p:spPr>
              <a:xfrm>
                <a:off x="7448249" y="609675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Star: 5 Points 142">
                <a:extLst>
                  <a:ext uri="{FF2B5EF4-FFF2-40B4-BE49-F238E27FC236}">
                    <a16:creationId xmlns:a16="http://schemas.microsoft.com/office/drawing/2014/main" id="{071197B8-CA58-4D0F-8DC3-0A2FF1B93363}"/>
                  </a:ext>
                </a:extLst>
              </p:cNvPr>
              <p:cNvSpPr/>
              <p:nvPr/>
            </p:nvSpPr>
            <p:spPr>
              <a:xfrm>
                <a:off x="8087251" y="544505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Star: 5 Points 143">
                <a:extLst>
                  <a:ext uri="{FF2B5EF4-FFF2-40B4-BE49-F238E27FC236}">
                    <a16:creationId xmlns:a16="http://schemas.microsoft.com/office/drawing/2014/main" id="{44B43A3F-46BF-4AC9-93A8-64AD903B608F}"/>
                  </a:ext>
                </a:extLst>
              </p:cNvPr>
              <p:cNvSpPr/>
              <p:nvPr/>
            </p:nvSpPr>
            <p:spPr>
              <a:xfrm>
                <a:off x="8374260" y="560137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Star: 5 Points 144">
                <a:extLst>
                  <a:ext uri="{FF2B5EF4-FFF2-40B4-BE49-F238E27FC236}">
                    <a16:creationId xmlns:a16="http://schemas.microsoft.com/office/drawing/2014/main" id="{04B31350-FE02-4F92-A9C8-085905C78EA0}"/>
                  </a:ext>
                </a:extLst>
              </p:cNvPr>
              <p:cNvSpPr/>
              <p:nvPr/>
            </p:nvSpPr>
            <p:spPr>
              <a:xfrm>
                <a:off x="7724048" y="448650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Star: 5 Points 145">
                <a:extLst>
                  <a:ext uri="{FF2B5EF4-FFF2-40B4-BE49-F238E27FC236}">
                    <a16:creationId xmlns:a16="http://schemas.microsoft.com/office/drawing/2014/main" id="{47E4FFBB-EE9C-4DEE-8D79-B643F2ECC839}"/>
                  </a:ext>
                </a:extLst>
              </p:cNvPr>
              <p:cNvSpPr/>
              <p:nvPr/>
            </p:nvSpPr>
            <p:spPr>
              <a:xfrm>
                <a:off x="7498212" y="481593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Star: 5 Points 146">
                <a:extLst>
                  <a:ext uri="{FF2B5EF4-FFF2-40B4-BE49-F238E27FC236}">
                    <a16:creationId xmlns:a16="http://schemas.microsoft.com/office/drawing/2014/main" id="{4971F0E0-A5A7-467A-9087-0AFA75D8CC36}"/>
                  </a:ext>
                </a:extLst>
              </p:cNvPr>
              <p:cNvSpPr/>
              <p:nvPr/>
            </p:nvSpPr>
            <p:spPr>
              <a:xfrm>
                <a:off x="7317512" y="469006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Star: 5 Points 147">
                <a:extLst>
                  <a:ext uri="{FF2B5EF4-FFF2-40B4-BE49-F238E27FC236}">
                    <a16:creationId xmlns:a16="http://schemas.microsoft.com/office/drawing/2014/main" id="{04E3C26C-16DC-47E8-84F9-8A0DE4C2B7C9}"/>
                  </a:ext>
                </a:extLst>
              </p:cNvPr>
              <p:cNvSpPr/>
              <p:nvPr/>
            </p:nvSpPr>
            <p:spPr>
              <a:xfrm>
                <a:off x="7152422" y="490514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Star: 5 Points 148">
                <a:extLst>
                  <a:ext uri="{FF2B5EF4-FFF2-40B4-BE49-F238E27FC236}">
                    <a16:creationId xmlns:a16="http://schemas.microsoft.com/office/drawing/2014/main" id="{938B5CE8-9893-4372-9A98-1627B3A89616}"/>
                  </a:ext>
                </a:extLst>
              </p:cNvPr>
              <p:cNvSpPr/>
              <p:nvPr/>
            </p:nvSpPr>
            <p:spPr>
              <a:xfrm>
                <a:off x="7006583" y="54693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Star: 5 Points 149">
                <a:extLst>
                  <a:ext uri="{FF2B5EF4-FFF2-40B4-BE49-F238E27FC236}">
                    <a16:creationId xmlns:a16="http://schemas.microsoft.com/office/drawing/2014/main" id="{687333A2-D8B7-46E8-85E5-9ED8ADDB9932}"/>
                  </a:ext>
                </a:extLst>
              </p:cNvPr>
              <p:cNvSpPr/>
              <p:nvPr/>
            </p:nvSpPr>
            <p:spPr>
              <a:xfrm>
                <a:off x="8591018" y="592840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Star: 5 Points 150">
                <a:extLst>
                  <a:ext uri="{FF2B5EF4-FFF2-40B4-BE49-F238E27FC236}">
                    <a16:creationId xmlns:a16="http://schemas.microsoft.com/office/drawing/2014/main" id="{74B895DB-9E0E-477A-BD87-44C99CBE4385}"/>
                  </a:ext>
                </a:extLst>
              </p:cNvPr>
              <p:cNvSpPr/>
              <p:nvPr/>
            </p:nvSpPr>
            <p:spPr>
              <a:xfrm>
                <a:off x="8286034" y="608248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Star: 5 Points 151">
                <a:extLst>
                  <a:ext uri="{FF2B5EF4-FFF2-40B4-BE49-F238E27FC236}">
                    <a16:creationId xmlns:a16="http://schemas.microsoft.com/office/drawing/2014/main" id="{CCC8B32F-9691-4F63-9125-84B89BBF40D2}"/>
                  </a:ext>
                </a:extLst>
              </p:cNvPr>
              <p:cNvSpPr/>
              <p:nvPr/>
            </p:nvSpPr>
            <p:spPr>
              <a:xfrm>
                <a:off x="8024858" y="617810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7A25CDD5-40A3-4FE9-8A8A-6CCEF311533E}"/>
                  </a:ext>
                </a:extLst>
              </p:cNvPr>
              <p:cNvSpPr/>
              <p:nvPr/>
            </p:nvSpPr>
            <p:spPr>
              <a:xfrm>
                <a:off x="8711165" y="4597346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Star: 5 Points 153">
                <a:extLst>
                  <a:ext uri="{FF2B5EF4-FFF2-40B4-BE49-F238E27FC236}">
                    <a16:creationId xmlns:a16="http://schemas.microsoft.com/office/drawing/2014/main" id="{358B3F07-2F71-4C23-84E0-80A8ACA9A7F8}"/>
                  </a:ext>
                </a:extLst>
              </p:cNvPr>
              <p:cNvSpPr/>
              <p:nvPr/>
            </p:nvSpPr>
            <p:spPr>
              <a:xfrm>
                <a:off x="7828374" y="473716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8BC038B1-A7C4-4365-B848-CCC9112C486C}"/>
                  </a:ext>
                </a:extLst>
              </p:cNvPr>
              <p:cNvSpPr/>
              <p:nvPr/>
            </p:nvSpPr>
            <p:spPr>
              <a:xfrm>
                <a:off x="8851440" y="4964070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Star: 5 Points 156">
                <a:extLst>
                  <a:ext uri="{FF2B5EF4-FFF2-40B4-BE49-F238E27FC236}">
                    <a16:creationId xmlns:a16="http://schemas.microsoft.com/office/drawing/2014/main" id="{0BEF3C21-FD0F-4DAF-A725-B294B57B7A38}"/>
                  </a:ext>
                </a:extLst>
              </p:cNvPr>
              <p:cNvSpPr/>
              <p:nvPr/>
            </p:nvSpPr>
            <p:spPr>
              <a:xfrm>
                <a:off x="7717983" y="426315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Star: 5 Points 157">
                <a:extLst>
                  <a:ext uri="{FF2B5EF4-FFF2-40B4-BE49-F238E27FC236}">
                    <a16:creationId xmlns:a16="http://schemas.microsoft.com/office/drawing/2014/main" id="{4337E44B-0FE9-41D1-BE9E-E702DB2F3B2A}"/>
                  </a:ext>
                </a:extLst>
              </p:cNvPr>
              <p:cNvSpPr/>
              <p:nvPr/>
            </p:nvSpPr>
            <p:spPr>
              <a:xfrm>
                <a:off x="7218972" y="58864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Star: 5 Points 158">
                <a:extLst>
                  <a:ext uri="{FF2B5EF4-FFF2-40B4-BE49-F238E27FC236}">
                    <a16:creationId xmlns:a16="http://schemas.microsoft.com/office/drawing/2014/main" id="{E20A822E-679A-4FDF-B7C9-A8980C2E2877}"/>
                  </a:ext>
                </a:extLst>
              </p:cNvPr>
              <p:cNvSpPr/>
              <p:nvPr/>
            </p:nvSpPr>
            <p:spPr>
              <a:xfrm>
                <a:off x="7549368" y="576362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Star: 5 Points 160">
                <a:extLst>
                  <a:ext uri="{FF2B5EF4-FFF2-40B4-BE49-F238E27FC236}">
                    <a16:creationId xmlns:a16="http://schemas.microsoft.com/office/drawing/2014/main" id="{835CE0AF-E0BB-4026-AD37-6F6D7EEF9C86}"/>
                  </a:ext>
                </a:extLst>
              </p:cNvPr>
              <p:cNvSpPr/>
              <p:nvPr/>
            </p:nvSpPr>
            <p:spPr>
              <a:xfrm>
                <a:off x="7545804" y="537750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BD15A9D-62ED-41DA-AAA1-56B055BD7DF5}"/>
                  </a:ext>
                </a:extLst>
              </p:cNvPr>
              <p:cNvSpPr txBox="1"/>
              <p:nvPr/>
            </p:nvSpPr>
            <p:spPr>
              <a:xfrm>
                <a:off x="8498988" y="6117999"/>
                <a:ext cx="11785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Informative Region</a:t>
                </a:r>
              </a:p>
            </p:txBody>
          </p:sp>
          <p:sp>
            <p:nvSpPr>
              <p:cNvPr id="163" name="Star: 5 Points 162">
                <a:extLst>
                  <a:ext uri="{FF2B5EF4-FFF2-40B4-BE49-F238E27FC236}">
                    <a16:creationId xmlns:a16="http://schemas.microsoft.com/office/drawing/2014/main" id="{BB851FF9-C725-4415-B497-FEE303DE6881}"/>
                  </a:ext>
                </a:extLst>
              </p:cNvPr>
              <p:cNvSpPr/>
              <p:nvPr/>
            </p:nvSpPr>
            <p:spPr>
              <a:xfrm>
                <a:off x="7487695" y="440465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8C6A1788-65FE-431F-8A5B-9462A4E9B7D8}"/>
                  </a:ext>
                </a:extLst>
              </p:cNvPr>
              <p:cNvSpPr/>
              <p:nvPr/>
            </p:nvSpPr>
            <p:spPr>
              <a:xfrm>
                <a:off x="8932752" y="5413843"/>
                <a:ext cx="125587" cy="156467"/>
              </a:xfrm>
              <a:prstGeom prst="ellipse">
                <a:avLst/>
              </a:prstGeom>
              <a:solidFill>
                <a:srgbClr val="AFDD7D"/>
              </a:solidFill>
              <a:ln w="12700" cap="flat" cmpd="sng" algn="ctr">
                <a:solidFill>
                  <a:srgbClr val="70AD47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8E84652A-727A-4ADB-B7D6-CD7BFDA139D6}"/>
                  </a:ext>
                </a:extLst>
              </p:cNvPr>
              <p:cNvSpPr/>
              <p:nvPr/>
            </p:nvSpPr>
            <p:spPr>
              <a:xfrm>
                <a:off x="8678055" y="5241829"/>
                <a:ext cx="125587" cy="156467"/>
              </a:xfrm>
              <a:prstGeom prst="ellipse">
                <a:avLst/>
              </a:prstGeom>
              <a:solidFill>
                <a:srgbClr val="AFDD7D"/>
              </a:solidFill>
              <a:ln w="12700" cap="flat" cmpd="sng" algn="ctr">
                <a:solidFill>
                  <a:srgbClr val="70AD47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24" name="Oval 223">
            <a:extLst>
              <a:ext uri="{FF2B5EF4-FFF2-40B4-BE49-F238E27FC236}">
                <a16:creationId xmlns:a16="http://schemas.microsoft.com/office/drawing/2014/main" id="{64F6BF7A-E36D-4C0C-B8B5-58D2F3C49BB7}"/>
              </a:ext>
            </a:extLst>
          </p:cNvPr>
          <p:cNvSpPr/>
          <p:nvPr/>
        </p:nvSpPr>
        <p:spPr>
          <a:xfrm>
            <a:off x="7192183" y="2975522"/>
            <a:ext cx="607841" cy="557362"/>
          </a:xfrm>
          <a:prstGeom prst="ellipse">
            <a:avLst/>
          </a:prstGeom>
          <a:solidFill>
            <a:schemeClr val="accent1">
              <a:alpha val="0"/>
            </a:schemeClr>
          </a:solidFill>
          <a:ln w="6350" cmpd="sng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32053"/>
                      <a:gd name="connsiteY0" fmla="*/ 320664 h 641328"/>
                      <a:gd name="connsiteX1" fmla="*/ 366027 w 732053"/>
                      <a:gd name="connsiteY1" fmla="*/ 0 h 641328"/>
                      <a:gd name="connsiteX2" fmla="*/ 732054 w 732053"/>
                      <a:gd name="connsiteY2" fmla="*/ 320664 h 641328"/>
                      <a:gd name="connsiteX3" fmla="*/ 366027 w 732053"/>
                      <a:gd name="connsiteY3" fmla="*/ 641328 h 641328"/>
                      <a:gd name="connsiteX4" fmla="*/ 0 w 732053"/>
                      <a:gd name="connsiteY4" fmla="*/ 320664 h 641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2053" h="641328" fill="none" extrusionOk="0">
                        <a:moveTo>
                          <a:pt x="0" y="320664"/>
                        </a:moveTo>
                        <a:cubicBezTo>
                          <a:pt x="47942" y="149253"/>
                          <a:pt x="183879" y="-41166"/>
                          <a:pt x="366027" y="0"/>
                        </a:cubicBezTo>
                        <a:cubicBezTo>
                          <a:pt x="548180" y="-3062"/>
                          <a:pt x="696381" y="177152"/>
                          <a:pt x="732054" y="320664"/>
                        </a:cubicBezTo>
                        <a:cubicBezTo>
                          <a:pt x="726068" y="440679"/>
                          <a:pt x="537835" y="683496"/>
                          <a:pt x="366027" y="641328"/>
                        </a:cubicBezTo>
                        <a:cubicBezTo>
                          <a:pt x="191203" y="656627"/>
                          <a:pt x="37132" y="506690"/>
                          <a:pt x="0" y="320664"/>
                        </a:cubicBezTo>
                        <a:close/>
                      </a:path>
                      <a:path w="732053" h="641328" stroke="0" extrusionOk="0">
                        <a:moveTo>
                          <a:pt x="0" y="320664"/>
                        </a:moveTo>
                        <a:cubicBezTo>
                          <a:pt x="-25708" y="127709"/>
                          <a:pt x="128613" y="13235"/>
                          <a:pt x="366027" y="0"/>
                        </a:cubicBezTo>
                        <a:cubicBezTo>
                          <a:pt x="619115" y="10723"/>
                          <a:pt x="726995" y="143727"/>
                          <a:pt x="732054" y="320664"/>
                        </a:cubicBezTo>
                        <a:cubicBezTo>
                          <a:pt x="719139" y="510374"/>
                          <a:pt x="565379" y="656799"/>
                          <a:pt x="366027" y="641328"/>
                        </a:cubicBezTo>
                        <a:cubicBezTo>
                          <a:pt x="126844" y="621067"/>
                          <a:pt x="11132" y="503081"/>
                          <a:pt x="0" y="32066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3FCCDF9-1113-4CCD-9641-50F628969CF8}"/>
              </a:ext>
            </a:extLst>
          </p:cNvPr>
          <p:cNvCxnSpPr>
            <a:cxnSpLocks/>
          </p:cNvCxnSpPr>
          <p:nvPr/>
        </p:nvCxnSpPr>
        <p:spPr>
          <a:xfrm flipV="1">
            <a:off x="7502804" y="3181309"/>
            <a:ext cx="274248" cy="74599"/>
          </a:xfrm>
          <a:prstGeom prst="straightConnector1">
            <a:avLst/>
          </a:prstGeom>
          <a:ln w="12700">
            <a:solidFill>
              <a:srgbClr val="7030A0"/>
            </a:solidFill>
            <a:prstDash val="sysDash"/>
            <a:headEnd type="none" w="sm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93B2A195-847E-4CD9-BE3C-7A19D685F62C}"/>
              </a:ext>
            </a:extLst>
          </p:cNvPr>
          <p:cNvCxnSpPr>
            <a:cxnSpLocks/>
            <a:endCxn id="224" idx="0"/>
          </p:cNvCxnSpPr>
          <p:nvPr/>
        </p:nvCxnSpPr>
        <p:spPr>
          <a:xfrm flipV="1">
            <a:off x="7480336" y="2975522"/>
            <a:ext cx="15768" cy="256158"/>
          </a:xfrm>
          <a:prstGeom prst="straightConnector1">
            <a:avLst/>
          </a:prstGeom>
          <a:ln w="12700">
            <a:solidFill>
              <a:srgbClr val="7030A0"/>
            </a:solidFill>
            <a:prstDash val="sysDash"/>
            <a:headEnd type="none" w="sm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587E7347-8FA7-4291-804A-BC87C9AC8DD0}"/>
              </a:ext>
            </a:extLst>
          </p:cNvPr>
          <p:cNvSpPr/>
          <p:nvPr/>
        </p:nvSpPr>
        <p:spPr>
          <a:xfrm>
            <a:off x="7236805" y="3348534"/>
            <a:ext cx="125587" cy="156467"/>
          </a:xfrm>
          <a:prstGeom prst="ellipse">
            <a:avLst/>
          </a:prstGeom>
          <a:solidFill>
            <a:srgbClr val="AFDD7D">
              <a:alpha val="87000"/>
            </a:srgbClr>
          </a:solidFill>
          <a:ln w="12700" cap="flat" cmpd="sng" algn="ctr">
            <a:solidFill>
              <a:srgbClr val="70AD47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4410AB28-88F4-446E-8354-10F39EA80BA1}"/>
              </a:ext>
            </a:extLst>
          </p:cNvPr>
          <p:cNvSpPr/>
          <p:nvPr/>
        </p:nvSpPr>
        <p:spPr>
          <a:xfrm>
            <a:off x="5580287" y="2080358"/>
            <a:ext cx="3706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EA9A6F4B-3EB2-4D86-9FD8-D0D052CEEEF4}"/>
              </a:ext>
            </a:extLst>
          </p:cNvPr>
          <p:cNvSpPr/>
          <p:nvPr/>
        </p:nvSpPr>
        <p:spPr>
          <a:xfrm>
            <a:off x="8293233" y="2062803"/>
            <a:ext cx="37061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</a:t>
            </a:r>
            <a:endParaRPr lang="en-US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05F7E2D3-9153-4994-9CEA-0E7887F002CB}"/>
              </a:ext>
            </a:extLst>
          </p:cNvPr>
          <p:cNvCxnSpPr>
            <a:cxnSpLocks/>
            <a:endCxn id="224" idx="3"/>
          </p:cNvCxnSpPr>
          <p:nvPr/>
        </p:nvCxnSpPr>
        <p:spPr>
          <a:xfrm flipH="1">
            <a:off x="7281199" y="3295880"/>
            <a:ext cx="177536" cy="155380"/>
          </a:xfrm>
          <a:prstGeom prst="straightConnector1">
            <a:avLst/>
          </a:prstGeom>
          <a:ln w="12700">
            <a:solidFill>
              <a:srgbClr val="7030A0"/>
            </a:solidFill>
            <a:prstDash val="sysDash"/>
            <a:headEnd type="none" w="sm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E0F2856-D397-4134-A615-81296918B710}"/>
                  </a:ext>
                </a:extLst>
              </p:cNvPr>
              <p:cNvSpPr txBox="1"/>
              <p:nvPr/>
            </p:nvSpPr>
            <p:spPr>
              <a:xfrm>
                <a:off x="7346622" y="3028375"/>
                <a:ext cx="125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E0F2856-D397-4134-A615-81296918B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622" y="3028375"/>
                <a:ext cx="125588" cy="230832"/>
              </a:xfrm>
              <a:prstGeom prst="rect">
                <a:avLst/>
              </a:prstGeom>
              <a:blipFill>
                <a:blip r:embed="rId5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4AA901-5FBA-416A-890C-49964C18BA22}"/>
                  </a:ext>
                </a:extLst>
              </p:cNvPr>
              <p:cNvSpPr txBox="1"/>
              <p:nvPr/>
            </p:nvSpPr>
            <p:spPr>
              <a:xfrm>
                <a:off x="1799884" y="3145599"/>
                <a:ext cx="1958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4AA901-5FBA-416A-890C-49964C18B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884" y="3145599"/>
                <a:ext cx="195886" cy="276999"/>
              </a:xfrm>
              <a:prstGeom prst="rect">
                <a:avLst/>
              </a:prstGeom>
              <a:blipFill>
                <a:blip r:embed="rId6"/>
                <a:stretch>
                  <a:fillRect l="-25000" t="-44444" r="-10312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48E10F7-C415-4639-B986-8578BAD66C93}"/>
                  </a:ext>
                </a:extLst>
              </p:cNvPr>
              <p:cNvSpPr txBox="1"/>
              <p:nvPr/>
            </p:nvSpPr>
            <p:spPr>
              <a:xfrm>
                <a:off x="7675577" y="2912731"/>
                <a:ext cx="17209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48E10F7-C415-4639-B986-8578BAD66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577" y="2912731"/>
                <a:ext cx="172092" cy="184666"/>
              </a:xfrm>
              <a:prstGeom prst="rect">
                <a:avLst/>
              </a:prstGeom>
              <a:blipFill>
                <a:blip r:embed="rId7"/>
                <a:stretch>
                  <a:fillRect t="-26667" r="-7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9" name="Picture 88" descr="\documentclass{article}&#10;\usepackage{amsmath}&#10;\pagestyle{empty}&#10;\begin{document}&#10;&#10;&#10;\begin{align*}&#10; r \sim U(0, R)&#10;\end{align*}&#10;&#10;&#10;\end{document}" title="IguanaTex Bitmap Display">
            <a:extLst>
              <a:ext uri="{FF2B5EF4-FFF2-40B4-BE49-F238E27FC236}">
                <a16:creationId xmlns:a16="http://schemas.microsoft.com/office/drawing/2014/main" id="{D0C6EC82-27A8-4A36-A45B-FDB8D17457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343895" y="2957655"/>
            <a:ext cx="1005714" cy="20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57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5F175E-3E4D-478F-A258-7738292C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F05195-F358-434E-A992-26E4A6C74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603" y="1478943"/>
            <a:ext cx="8361049" cy="3393644"/>
          </a:xfrm>
        </p:spPr>
        <p:txBody>
          <a:bodyPr/>
          <a:lstStyle/>
          <a:p>
            <a:pPr marL="501650" indent="-400050">
              <a:buFont typeface="+mj-lt"/>
              <a:buAutoNum type="romanUcPeriod"/>
            </a:pPr>
            <a:r>
              <a:rPr lang="en-US" sz="1600" dirty="0"/>
              <a:t>Summary previous works. </a:t>
            </a:r>
          </a:p>
          <a:p>
            <a:pPr marL="958850" lvl="1" indent="-400050">
              <a:buFont typeface="+mj-lt"/>
              <a:buAutoNum type="romanUcPeriod"/>
            </a:pPr>
            <a:r>
              <a:rPr lang="en-US" sz="1600" dirty="0" err="1"/>
              <a:t>AutoGAN</a:t>
            </a:r>
            <a:r>
              <a:rPr lang="en-US" sz="1600" dirty="0"/>
              <a:t>-based Dimension Reduction for Privacy Preservation</a:t>
            </a:r>
          </a:p>
          <a:p>
            <a:pPr marL="958850" lvl="1" indent="-400050">
              <a:buFont typeface="+mj-lt"/>
              <a:buAutoNum type="romanUcPeriod"/>
            </a:pPr>
            <a:r>
              <a:rPr lang="en-US" sz="1600" dirty="0"/>
              <a:t>Synthetic Information towards Maximum Posterior Ratio for Deep Learning on Imbalanced Data: SIMPOR</a:t>
            </a:r>
          </a:p>
          <a:p>
            <a:pPr marL="501650" indent="-400050">
              <a:buFont typeface="+mj-lt"/>
              <a:buAutoNum type="romanUcPeriod"/>
            </a:pPr>
            <a:r>
              <a:rPr lang="en-US" sz="1600" dirty="0"/>
              <a:t>Introduction to </a:t>
            </a:r>
          </a:p>
          <a:p>
            <a:pPr marL="501650" indent="-400050">
              <a:buFont typeface="+mj-lt"/>
              <a:buAutoNum type="romanUcPeriod"/>
            </a:pPr>
            <a:r>
              <a:rPr lang="en-US" sz="1600" dirty="0"/>
              <a:t>Question &amp; Answer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3</a:t>
            </a:fld>
            <a:endParaRPr lang="en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312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255F175E-3E4D-478F-A258-7738292C1F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Methodology (SIMPOR)</a:t>
                </a:r>
                <a:br>
                  <a:rPr lang="en-US" dirty="0"/>
                </a:br>
                <a:r>
                  <a:rPr lang="en-US" dirty="0"/>
                  <a:t>How to determine direction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acc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255F175E-3E4D-478F-A258-7738292C1F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127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F05195-F358-434E-A992-26E4A6C74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00" y="1436851"/>
            <a:ext cx="6037219" cy="3314074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1600" dirty="0"/>
              <a:t>A simple way to balance this region and keep data topology: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resampling minority samples (duplicate samples)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but overfitting</a:t>
            </a:r>
          </a:p>
          <a:p>
            <a:pPr>
              <a:spcBef>
                <a:spcPts val="200"/>
              </a:spcBef>
            </a:pPr>
            <a:r>
              <a:rPr lang="en-US" sz="1600" dirty="0"/>
              <a:t>Avoid the overfitting problems, preserve data topology </a:t>
            </a:r>
            <a:endParaRPr lang="en-US" sz="1400" dirty="0"/>
          </a:p>
          <a:p>
            <a:pPr lvl="1">
              <a:spcBef>
                <a:spcPts val="200"/>
              </a:spcBef>
            </a:pPr>
            <a:r>
              <a:rPr lang="en-US" sz="1600" dirty="0"/>
              <a:t>Safely generate neighbors surrounding minority samples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Sphere within a small radius 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Direction </a:t>
            </a:r>
            <a:endParaRPr lang="en-US" sz="1600" b="1" i="1" dirty="0"/>
          </a:p>
          <a:p>
            <a:r>
              <a:rPr lang="en-US" sz="1600" dirty="0"/>
              <a:t>However, generating synthetic data in the informative region is critical. </a:t>
            </a:r>
          </a:p>
          <a:p>
            <a:r>
              <a:rPr lang="en-US" sz="1600" dirty="0"/>
              <a:t>If the synthetic data fall into A -&gt; Create errors in the decision boundary -&gt; ML model performs poorly</a:t>
            </a:r>
          </a:p>
          <a:p>
            <a:r>
              <a:rPr lang="en-US" sz="1600" dirty="0">
                <a:solidFill>
                  <a:srgbClr val="C00000"/>
                </a:solidFill>
              </a:rPr>
              <a:t>What direction to ensure synthetic samples falling into B?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30</a:t>
            </a:fld>
            <a:endParaRPr lang="en" kern="0" dirty="0">
              <a:solidFill>
                <a:srgbClr val="FFFFFF"/>
              </a:solidFill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67B8A2B-E1CB-483C-8911-06F3D747C716}"/>
              </a:ext>
            </a:extLst>
          </p:cNvPr>
          <p:cNvGrpSpPr/>
          <p:nvPr/>
        </p:nvGrpSpPr>
        <p:grpSpPr>
          <a:xfrm>
            <a:off x="5768539" y="1582442"/>
            <a:ext cx="2670933" cy="2704998"/>
            <a:chOff x="7006583" y="3883341"/>
            <a:chExt cx="2670933" cy="2704998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88997F1-B9F2-48CE-BDA3-F0D20079B052}"/>
                </a:ext>
              </a:extLst>
            </p:cNvPr>
            <p:cNvSpPr/>
            <p:nvPr/>
          </p:nvSpPr>
          <p:spPr>
            <a:xfrm rot="19756002">
              <a:off x="7855392" y="3883341"/>
              <a:ext cx="1011324" cy="2704998"/>
            </a:xfrm>
            <a:prstGeom prst="ellipse">
              <a:avLst/>
            </a:prstGeom>
            <a:solidFill>
              <a:srgbClr val="4472C4">
                <a:lumMod val="75000"/>
                <a:alpha val="16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EE9FF301-6D63-4AD6-AF35-2E640AA1DB26}"/>
                </a:ext>
              </a:extLst>
            </p:cNvPr>
            <p:cNvGrpSpPr/>
            <p:nvPr/>
          </p:nvGrpSpPr>
          <p:grpSpPr>
            <a:xfrm>
              <a:off x="7006583" y="4263159"/>
              <a:ext cx="2670933" cy="2101061"/>
              <a:chOff x="7006583" y="4263159"/>
              <a:chExt cx="2670933" cy="2101061"/>
            </a:xfrm>
          </p:grpSpPr>
          <p:sp>
            <p:nvSpPr>
              <p:cNvPr id="94" name="Star: 5 Points 93">
                <a:extLst>
                  <a:ext uri="{FF2B5EF4-FFF2-40B4-BE49-F238E27FC236}">
                    <a16:creationId xmlns:a16="http://schemas.microsoft.com/office/drawing/2014/main" id="{96F57756-8122-4BAD-9671-E2B7E867D1DE}"/>
                  </a:ext>
                </a:extLst>
              </p:cNvPr>
              <p:cNvSpPr/>
              <p:nvPr/>
            </p:nvSpPr>
            <p:spPr>
              <a:xfrm>
                <a:off x="7666492" y="484815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Star: 5 Points 94">
                <a:extLst>
                  <a:ext uri="{FF2B5EF4-FFF2-40B4-BE49-F238E27FC236}">
                    <a16:creationId xmlns:a16="http://schemas.microsoft.com/office/drawing/2014/main" id="{05F550BB-19B9-47A9-A555-54030733E82B}"/>
                  </a:ext>
                </a:extLst>
              </p:cNvPr>
              <p:cNvSpPr/>
              <p:nvPr/>
            </p:nvSpPr>
            <p:spPr>
              <a:xfrm>
                <a:off x="7437722" y="521353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Star: 5 Points 95">
                <a:extLst>
                  <a:ext uri="{FF2B5EF4-FFF2-40B4-BE49-F238E27FC236}">
                    <a16:creationId xmlns:a16="http://schemas.microsoft.com/office/drawing/2014/main" id="{A8A4E92D-8C4F-4920-A09C-8F849D6A653C}"/>
                  </a:ext>
                </a:extLst>
              </p:cNvPr>
              <p:cNvSpPr/>
              <p:nvPr/>
            </p:nvSpPr>
            <p:spPr>
              <a:xfrm>
                <a:off x="7546092" y="503161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Star: 5 Points 96">
                <a:extLst>
                  <a:ext uri="{FF2B5EF4-FFF2-40B4-BE49-F238E27FC236}">
                    <a16:creationId xmlns:a16="http://schemas.microsoft.com/office/drawing/2014/main" id="{85D84B9C-BBE4-4BFA-84C6-894E533AE81B}"/>
                  </a:ext>
                </a:extLst>
              </p:cNvPr>
              <p:cNvSpPr/>
              <p:nvPr/>
            </p:nvSpPr>
            <p:spPr>
              <a:xfrm>
                <a:off x="7563310" y="555133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Star: 5 Points 97">
                <a:extLst>
                  <a:ext uri="{FF2B5EF4-FFF2-40B4-BE49-F238E27FC236}">
                    <a16:creationId xmlns:a16="http://schemas.microsoft.com/office/drawing/2014/main" id="{EC8A0F5E-C313-432D-8986-9D7ADDA51C7B}"/>
                  </a:ext>
                </a:extLst>
              </p:cNvPr>
              <p:cNvSpPr/>
              <p:nvPr/>
            </p:nvSpPr>
            <p:spPr>
              <a:xfrm>
                <a:off x="7688897" y="5370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Star: 5 Points 98">
                <a:extLst>
                  <a:ext uri="{FF2B5EF4-FFF2-40B4-BE49-F238E27FC236}">
                    <a16:creationId xmlns:a16="http://schemas.microsoft.com/office/drawing/2014/main" id="{BB4155D4-FC45-4982-A712-F225391B7F0C}"/>
                  </a:ext>
                </a:extLst>
              </p:cNvPr>
              <p:cNvSpPr/>
              <p:nvPr/>
            </p:nvSpPr>
            <p:spPr>
              <a:xfrm>
                <a:off x="7583239" y="457979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Star: 5 Points 99">
                <a:extLst>
                  <a:ext uri="{FF2B5EF4-FFF2-40B4-BE49-F238E27FC236}">
                    <a16:creationId xmlns:a16="http://schemas.microsoft.com/office/drawing/2014/main" id="{CD61227B-4688-49D2-9AA9-70E4A8E7E83C}"/>
                  </a:ext>
                </a:extLst>
              </p:cNvPr>
              <p:cNvSpPr/>
              <p:nvPr/>
            </p:nvSpPr>
            <p:spPr>
              <a:xfrm>
                <a:off x="7956278" y="563267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Star: 5 Points 100">
                <a:extLst>
                  <a:ext uri="{FF2B5EF4-FFF2-40B4-BE49-F238E27FC236}">
                    <a16:creationId xmlns:a16="http://schemas.microsoft.com/office/drawing/2014/main" id="{CFBF3397-34C7-4F7B-9D92-2AFC30D1F741}"/>
                  </a:ext>
                </a:extLst>
              </p:cNvPr>
              <p:cNvSpPr/>
              <p:nvPr/>
            </p:nvSpPr>
            <p:spPr>
              <a:xfrm>
                <a:off x="7353660" y="491019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Star: 5 Points 101">
                <a:extLst>
                  <a:ext uri="{FF2B5EF4-FFF2-40B4-BE49-F238E27FC236}">
                    <a16:creationId xmlns:a16="http://schemas.microsoft.com/office/drawing/2014/main" id="{8F6E81C9-40BF-4104-85F3-62FD89EB97E8}"/>
                  </a:ext>
                </a:extLst>
              </p:cNvPr>
              <p:cNvSpPr/>
              <p:nvPr/>
            </p:nvSpPr>
            <p:spPr>
              <a:xfrm>
                <a:off x="7060633" y="524182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Star: 5 Points 102">
                <a:extLst>
                  <a:ext uri="{FF2B5EF4-FFF2-40B4-BE49-F238E27FC236}">
                    <a16:creationId xmlns:a16="http://schemas.microsoft.com/office/drawing/2014/main" id="{70E9E715-7468-4569-BB16-49BC641DCB62}"/>
                  </a:ext>
                </a:extLst>
              </p:cNvPr>
              <p:cNvSpPr/>
              <p:nvPr/>
            </p:nvSpPr>
            <p:spPr>
              <a:xfrm>
                <a:off x="7366826" y="53321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Star: 5 Points 103">
                <a:extLst>
                  <a:ext uri="{FF2B5EF4-FFF2-40B4-BE49-F238E27FC236}">
                    <a16:creationId xmlns:a16="http://schemas.microsoft.com/office/drawing/2014/main" id="{64CA1D14-897B-4663-9350-E1EEFA47C04E}"/>
                  </a:ext>
                </a:extLst>
              </p:cNvPr>
              <p:cNvSpPr/>
              <p:nvPr/>
            </p:nvSpPr>
            <p:spPr>
              <a:xfrm>
                <a:off x="7563310" y="555133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Star: 5 Points 104">
                <a:extLst>
                  <a:ext uri="{FF2B5EF4-FFF2-40B4-BE49-F238E27FC236}">
                    <a16:creationId xmlns:a16="http://schemas.microsoft.com/office/drawing/2014/main" id="{B1779AD2-A942-40E2-8D0D-E5D832BCE48D}"/>
                  </a:ext>
                </a:extLst>
              </p:cNvPr>
              <p:cNvSpPr/>
              <p:nvPr/>
            </p:nvSpPr>
            <p:spPr>
              <a:xfrm>
                <a:off x="7759794" y="57705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Star: 5 Points 105">
                <a:extLst>
                  <a:ext uri="{FF2B5EF4-FFF2-40B4-BE49-F238E27FC236}">
                    <a16:creationId xmlns:a16="http://schemas.microsoft.com/office/drawing/2014/main" id="{0AC598FC-3E22-4A10-AF87-DA1C7C98BC39}"/>
                  </a:ext>
                </a:extLst>
              </p:cNvPr>
              <p:cNvSpPr/>
              <p:nvPr/>
            </p:nvSpPr>
            <p:spPr>
              <a:xfrm>
                <a:off x="7956278" y="598970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Star: 5 Points 106">
                <a:extLst>
                  <a:ext uri="{FF2B5EF4-FFF2-40B4-BE49-F238E27FC236}">
                    <a16:creationId xmlns:a16="http://schemas.microsoft.com/office/drawing/2014/main" id="{A0FAD3E2-B89B-4826-9D8A-D1D0560B8300}"/>
                  </a:ext>
                </a:extLst>
              </p:cNvPr>
              <p:cNvSpPr/>
              <p:nvPr/>
            </p:nvSpPr>
            <p:spPr>
              <a:xfrm>
                <a:off x="7830691" y="5112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1BFC1B11-B9AA-4CBE-94C8-4DFC622B8F98}"/>
                  </a:ext>
                </a:extLst>
              </p:cNvPr>
              <p:cNvSpPr/>
              <p:nvPr/>
            </p:nvSpPr>
            <p:spPr>
              <a:xfrm>
                <a:off x="9273050" y="4753813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4E8C12A5-4773-4DC1-B885-E9B32FA58EDC}"/>
                  </a:ext>
                </a:extLst>
              </p:cNvPr>
              <p:cNvSpPr/>
              <p:nvPr/>
            </p:nvSpPr>
            <p:spPr>
              <a:xfrm>
                <a:off x="8933392" y="4323129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71D5F3B2-B479-48BC-B2D4-F345073995A8}"/>
                  </a:ext>
                </a:extLst>
              </p:cNvPr>
              <p:cNvSpPr/>
              <p:nvPr/>
            </p:nvSpPr>
            <p:spPr>
              <a:xfrm>
                <a:off x="8654101" y="5494840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AFFE8C61-1DB7-4503-9A62-CE5A2BD39046}"/>
                  </a:ext>
                </a:extLst>
              </p:cNvPr>
              <p:cNvSpPr/>
              <p:nvPr/>
            </p:nvSpPr>
            <p:spPr>
              <a:xfrm>
                <a:off x="8459392" y="4925906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7F1FFAEC-BE3F-4B21-B36E-36DE50BE9BC0}"/>
                  </a:ext>
                </a:extLst>
              </p:cNvPr>
              <p:cNvSpPr/>
              <p:nvPr/>
            </p:nvSpPr>
            <p:spPr>
              <a:xfrm>
                <a:off x="7955772" y="4869675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Star: 5 Points 112">
                <a:extLst>
                  <a:ext uri="{FF2B5EF4-FFF2-40B4-BE49-F238E27FC236}">
                    <a16:creationId xmlns:a16="http://schemas.microsoft.com/office/drawing/2014/main" id="{B870D016-4C50-42E6-AFE5-78B02A48A53A}"/>
                  </a:ext>
                </a:extLst>
              </p:cNvPr>
              <p:cNvSpPr/>
              <p:nvPr/>
            </p:nvSpPr>
            <p:spPr>
              <a:xfrm>
                <a:off x="7686669" y="519037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Star: 5 Points 113">
                <a:extLst>
                  <a:ext uri="{FF2B5EF4-FFF2-40B4-BE49-F238E27FC236}">
                    <a16:creationId xmlns:a16="http://schemas.microsoft.com/office/drawing/2014/main" id="{429BD496-ACFC-40F1-AAED-7E09190CDF58}"/>
                  </a:ext>
                </a:extLst>
              </p:cNvPr>
              <p:cNvSpPr/>
              <p:nvPr/>
            </p:nvSpPr>
            <p:spPr>
              <a:xfrm>
                <a:off x="8335794" y="541764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Star: 5 Points 114">
                <a:extLst>
                  <a:ext uri="{FF2B5EF4-FFF2-40B4-BE49-F238E27FC236}">
                    <a16:creationId xmlns:a16="http://schemas.microsoft.com/office/drawing/2014/main" id="{722748DA-48EA-4542-8434-871905B2359E}"/>
                  </a:ext>
                </a:extLst>
              </p:cNvPr>
              <p:cNvSpPr/>
              <p:nvPr/>
            </p:nvSpPr>
            <p:spPr>
              <a:xfrm>
                <a:off x="7986328" y="451357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Star: 5 Points 115">
                <a:extLst>
                  <a:ext uri="{FF2B5EF4-FFF2-40B4-BE49-F238E27FC236}">
                    <a16:creationId xmlns:a16="http://schemas.microsoft.com/office/drawing/2014/main" id="{F95ED315-DA87-4FEE-A738-59E740958CB2}"/>
                  </a:ext>
                </a:extLst>
              </p:cNvPr>
              <p:cNvSpPr/>
              <p:nvPr/>
            </p:nvSpPr>
            <p:spPr>
              <a:xfrm>
                <a:off x="7985411" y="526190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Star: 5 Points 116">
                <a:extLst>
                  <a:ext uri="{FF2B5EF4-FFF2-40B4-BE49-F238E27FC236}">
                    <a16:creationId xmlns:a16="http://schemas.microsoft.com/office/drawing/2014/main" id="{B21D3D9E-6D9E-40B9-B123-E8498E022660}"/>
                  </a:ext>
                </a:extLst>
              </p:cNvPr>
              <p:cNvSpPr/>
              <p:nvPr/>
            </p:nvSpPr>
            <p:spPr>
              <a:xfrm>
                <a:off x="8466923" y="522008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Star: 5 Points 117">
                <a:extLst>
                  <a:ext uri="{FF2B5EF4-FFF2-40B4-BE49-F238E27FC236}">
                    <a16:creationId xmlns:a16="http://schemas.microsoft.com/office/drawing/2014/main" id="{1455C2B5-7D3A-47AC-9B5F-6009BF6D7002}"/>
                  </a:ext>
                </a:extLst>
              </p:cNvPr>
              <p:cNvSpPr/>
              <p:nvPr/>
            </p:nvSpPr>
            <p:spPr>
              <a:xfrm>
                <a:off x="8638090" y="571875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E1CC8874-F031-45E9-99F4-E1CD98E6C0B2}"/>
                  </a:ext>
                </a:extLst>
              </p:cNvPr>
              <p:cNvSpPr/>
              <p:nvPr/>
            </p:nvSpPr>
            <p:spPr>
              <a:xfrm>
                <a:off x="8305309" y="4303024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76AC93C4-AFBD-43FF-9DB2-A2F53102D3BE}"/>
                  </a:ext>
                </a:extLst>
              </p:cNvPr>
              <p:cNvSpPr/>
              <p:nvPr/>
            </p:nvSpPr>
            <p:spPr>
              <a:xfrm>
                <a:off x="9188016" y="5279013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Star: 5 Points 120">
                <a:extLst>
                  <a:ext uri="{FF2B5EF4-FFF2-40B4-BE49-F238E27FC236}">
                    <a16:creationId xmlns:a16="http://schemas.microsoft.com/office/drawing/2014/main" id="{1D8C41E7-E8D6-4AE9-9186-96F52E239975}"/>
                  </a:ext>
                </a:extLst>
              </p:cNvPr>
              <p:cNvSpPr/>
              <p:nvPr/>
            </p:nvSpPr>
            <p:spPr>
              <a:xfrm>
                <a:off x="7176295" y="547987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Star: 5 Points 121">
                <a:extLst>
                  <a:ext uri="{FF2B5EF4-FFF2-40B4-BE49-F238E27FC236}">
                    <a16:creationId xmlns:a16="http://schemas.microsoft.com/office/drawing/2014/main" id="{F642C75D-FE93-480D-AD4F-8497AE45AE5B}"/>
                  </a:ext>
                </a:extLst>
              </p:cNvPr>
              <p:cNvSpPr/>
              <p:nvPr/>
            </p:nvSpPr>
            <p:spPr>
              <a:xfrm>
                <a:off x="7372779" y="569906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Star: 5 Points 122">
                <a:extLst>
                  <a:ext uri="{FF2B5EF4-FFF2-40B4-BE49-F238E27FC236}">
                    <a16:creationId xmlns:a16="http://schemas.microsoft.com/office/drawing/2014/main" id="{C583163B-F841-4098-BB14-401DAA99A499}"/>
                  </a:ext>
                </a:extLst>
              </p:cNvPr>
              <p:cNvSpPr/>
              <p:nvPr/>
            </p:nvSpPr>
            <p:spPr>
              <a:xfrm>
                <a:off x="7569263" y="591824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Star: 5 Points 123">
                <a:extLst>
                  <a:ext uri="{FF2B5EF4-FFF2-40B4-BE49-F238E27FC236}">
                    <a16:creationId xmlns:a16="http://schemas.microsoft.com/office/drawing/2014/main" id="{45DC27CC-D597-4366-9D1B-BC5B27359A1A}"/>
                  </a:ext>
                </a:extLst>
              </p:cNvPr>
              <p:cNvSpPr/>
              <p:nvPr/>
            </p:nvSpPr>
            <p:spPr>
              <a:xfrm>
                <a:off x="7765748" y="613743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Star: 5 Points 124">
                <a:extLst>
                  <a:ext uri="{FF2B5EF4-FFF2-40B4-BE49-F238E27FC236}">
                    <a16:creationId xmlns:a16="http://schemas.microsoft.com/office/drawing/2014/main" id="{2162361F-CBB1-42EC-A7FF-F5441A021A06}"/>
                  </a:ext>
                </a:extLst>
              </p:cNvPr>
              <p:cNvSpPr/>
              <p:nvPr/>
            </p:nvSpPr>
            <p:spPr>
              <a:xfrm>
                <a:off x="8283548" y="58723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Star: 5 Points 127">
                <a:extLst>
                  <a:ext uri="{FF2B5EF4-FFF2-40B4-BE49-F238E27FC236}">
                    <a16:creationId xmlns:a16="http://schemas.microsoft.com/office/drawing/2014/main" id="{85D19746-30D4-4A9A-8F8F-B051CA8EC62C}"/>
                  </a:ext>
                </a:extLst>
              </p:cNvPr>
              <p:cNvSpPr/>
              <p:nvPr/>
            </p:nvSpPr>
            <p:spPr>
              <a:xfrm>
                <a:off x="8852376" y="56231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Star: 5 Points 128">
                <a:extLst>
                  <a:ext uri="{FF2B5EF4-FFF2-40B4-BE49-F238E27FC236}">
                    <a16:creationId xmlns:a16="http://schemas.microsoft.com/office/drawing/2014/main" id="{62191CFC-B2B4-4D46-B30D-01E287405036}"/>
                  </a:ext>
                </a:extLst>
              </p:cNvPr>
              <p:cNvSpPr/>
              <p:nvPr/>
            </p:nvSpPr>
            <p:spPr>
              <a:xfrm>
                <a:off x="8155986" y="495953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Star: 5 Points 130">
                <a:extLst>
                  <a:ext uri="{FF2B5EF4-FFF2-40B4-BE49-F238E27FC236}">
                    <a16:creationId xmlns:a16="http://schemas.microsoft.com/office/drawing/2014/main" id="{31AE020E-908C-4218-9D08-E76AB74AFD0D}"/>
                  </a:ext>
                </a:extLst>
              </p:cNvPr>
              <p:cNvSpPr/>
              <p:nvPr/>
            </p:nvSpPr>
            <p:spPr>
              <a:xfrm>
                <a:off x="7066572" y="5734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Star: 5 Points 131">
                <a:extLst>
                  <a:ext uri="{FF2B5EF4-FFF2-40B4-BE49-F238E27FC236}">
                    <a16:creationId xmlns:a16="http://schemas.microsoft.com/office/drawing/2014/main" id="{8C1E0A03-D077-464C-A6EE-5A94E5C60F3D}"/>
                  </a:ext>
                </a:extLst>
              </p:cNvPr>
              <p:cNvSpPr/>
              <p:nvPr/>
            </p:nvSpPr>
            <p:spPr>
              <a:xfrm>
                <a:off x="7339965" y="549477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Star: 5 Points 132">
                <a:extLst>
                  <a:ext uri="{FF2B5EF4-FFF2-40B4-BE49-F238E27FC236}">
                    <a16:creationId xmlns:a16="http://schemas.microsoft.com/office/drawing/2014/main" id="{792A1EED-79ED-4B2A-A02F-E5D812BEE856}"/>
                  </a:ext>
                </a:extLst>
              </p:cNvPr>
              <p:cNvSpPr/>
              <p:nvPr/>
            </p:nvSpPr>
            <p:spPr>
              <a:xfrm>
                <a:off x="7917748" y="542189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Star: 5 Points 133">
                <a:extLst>
                  <a:ext uri="{FF2B5EF4-FFF2-40B4-BE49-F238E27FC236}">
                    <a16:creationId xmlns:a16="http://schemas.microsoft.com/office/drawing/2014/main" id="{5D11FAE8-D126-4304-AC3F-990802A663C7}"/>
                  </a:ext>
                </a:extLst>
              </p:cNvPr>
              <p:cNvSpPr/>
              <p:nvPr/>
            </p:nvSpPr>
            <p:spPr>
              <a:xfrm>
                <a:off x="7702859" y="558112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Star: 5 Points 134">
                <a:extLst>
                  <a:ext uri="{FF2B5EF4-FFF2-40B4-BE49-F238E27FC236}">
                    <a16:creationId xmlns:a16="http://schemas.microsoft.com/office/drawing/2014/main" id="{D59D88A6-0485-4445-BCBB-F4703E219385}"/>
                  </a:ext>
                </a:extLst>
              </p:cNvPr>
              <p:cNvSpPr/>
              <p:nvPr/>
            </p:nvSpPr>
            <p:spPr>
              <a:xfrm>
                <a:off x="8156301" y="566465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Star: 5 Points 135">
                <a:extLst>
                  <a:ext uri="{FF2B5EF4-FFF2-40B4-BE49-F238E27FC236}">
                    <a16:creationId xmlns:a16="http://schemas.microsoft.com/office/drawing/2014/main" id="{CB630A1B-E063-4289-90BC-F62A5A072455}"/>
                  </a:ext>
                </a:extLst>
              </p:cNvPr>
              <p:cNvSpPr/>
              <p:nvPr/>
            </p:nvSpPr>
            <p:spPr>
              <a:xfrm>
                <a:off x="8211453" y="522566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Star: 5 Points 136">
                <a:extLst>
                  <a:ext uri="{FF2B5EF4-FFF2-40B4-BE49-F238E27FC236}">
                    <a16:creationId xmlns:a16="http://schemas.microsoft.com/office/drawing/2014/main" id="{201416D2-4CB8-4836-8A3E-CCCBA0AE3CE4}"/>
                  </a:ext>
                </a:extLst>
              </p:cNvPr>
              <p:cNvSpPr/>
              <p:nvPr/>
            </p:nvSpPr>
            <p:spPr>
              <a:xfrm>
                <a:off x="7973749" y="509136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Star: 5 Points 137">
                <a:extLst>
                  <a:ext uri="{FF2B5EF4-FFF2-40B4-BE49-F238E27FC236}">
                    <a16:creationId xmlns:a16="http://schemas.microsoft.com/office/drawing/2014/main" id="{0182EB9E-116D-4398-8DED-843BB41B9C68}"/>
                  </a:ext>
                </a:extLst>
              </p:cNvPr>
              <p:cNvSpPr/>
              <p:nvPr/>
            </p:nvSpPr>
            <p:spPr>
              <a:xfrm>
                <a:off x="7226844" y="567872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Star: 5 Points 138">
                <a:extLst>
                  <a:ext uri="{FF2B5EF4-FFF2-40B4-BE49-F238E27FC236}">
                    <a16:creationId xmlns:a16="http://schemas.microsoft.com/office/drawing/2014/main" id="{E1A86060-A24E-4B71-8D50-8CFE27F8479C}"/>
                  </a:ext>
                </a:extLst>
              </p:cNvPr>
              <p:cNvSpPr/>
              <p:nvPr/>
            </p:nvSpPr>
            <p:spPr>
              <a:xfrm>
                <a:off x="7198655" y="510078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Star: 5 Points 139">
                <a:extLst>
                  <a:ext uri="{FF2B5EF4-FFF2-40B4-BE49-F238E27FC236}">
                    <a16:creationId xmlns:a16="http://schemas.microsoft.com/office/drawing/2014/main" id="{44D54D33-CB5E-48C5-96F3-F8C899C68AAA}"/>
                  </a:ext>
                </a:extLst>
              </p:cNvPr>
              <p:cNvSpPr/>
              <p:nvPr/>
            </p:nvSpPr>
            <p:spPr>
              <a:xfrm>
                <a:off x="8007137" y="58559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Star: 5 Points 140">
                <a:extLst>
                  <a:ext uri="{FF2B5EF4-FFF2-40B4-BE49-F238E27FC236}">
                    <a16:creationId xmlns:a16="http://schemas.microsoft.com/office/drawing/2014/main" id="{9DD279CB-67EC-4986-B1A3-54E3E75880C0}"/>
                  </a:ext>
                </a:extLst>
              </p:cNvPr>
              <p:cNvSpPr/>
              <p:nvPr/>
            </p:nvSpPr>
            <p:spPr>
              <a:xfrm>
                <a:off x="7704352" y="59449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Star: 5 Points 141">
                <a:extLst>
                  <a:ext uri="{FF2B5EF4-FFF2-40B4-BE49-F238E27FC236}">
                    <a16:creationId xmlns:a16="http://schemas.microsoft.com/office/drawing/2014/main" id="{32E8F09C-ACF2-43EE-9CBC-3356EE2A9988}"/>
                  </a:ext>
                </a:extLst>
              </p:cNvPr>
              <p:cNvSpPr/>
              <p:nvPr/>
            </p:nvSpPr>
            <p:spPr>
              <a:xfrm>
                <a:off x="7448249" y="609675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Star: 5 Points 142">
                <a:extLst>
                  <a:ext uri="{FF2B5EF4-FFF2-40B4-BE49-F238E27FC236}">
                    <a16:creationId xmlns:a16="http://schemas.microsoft.com/office/drawing/2014/main" id="{071197B8-CA58-4D0F-8DC3-0A2FF1B93363}"/>
                  </a:ext>
                </a:extLst>
              </p:cNvPr>
              <p:cNvSpPr/>
              <p:nvPr/>
            </p:nvSpPr>
            <p:spPr>
              <a:xfrm>
                <a:off x="8087251" y="544505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Star: 5 Points 143">
                <a:extLst>
                  <a:ext uri="{FF2B5EF4-FFF2-40B4-BE49-F238E27FC236}">
                    <a16:creationId xmlns:a16="http://schemas.microsoft.com/office/drawing/2014/main" id="{44B43A3F-46BF-4AC9-93A8-64AD903B608F}"/>
                  </a:ext>
                </a:extLst>
              </p:cNvPr>
              <p:cNvSpPr/>
              <p:nvPr/>
            </p:nvSpPr>
            <p:spPr>
              <a:xfrm>
                <a:off x="8374260" y="560137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Star: 5 Points 144">
                <a:extLst>
                  <a:ext uri="{FF2B5EF4-FFF2-40B4-BE49-F238E27FC236}">
                    <a16:creationId xmlns:a16="http://schemas.microsoft.com/office/drawing/2014/main" id="{04B31350-FE02-4F92-A9C8-085905C78EA0}"/>
                  </a:ext>
                </a:extLst>
              </p:cNvPr>
              <p:cNvSpPr/>
              <p:nvPr/>
            </p:nvSpPr>
            <p:spPr>
              <a:xfrm>
                <a:off x="7724048" y="448650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Star: 5 Points 145">
                <a:extLst>
                  <a:ext uri="{FF2B5EF4-FFF2-40B4-BE49-F238E27FC236}">
                    <a16:creationId xmlns:a16="http://schemas.microsoft.com/office/drawing/2014/main" id="{47E4FFBB-EE9C-4DEE-8D79-B643F2ECC839}"/>
                  </a:ext>
                </a:extLst>
              </p:cNvPr>
              <p:cNvSpPr/>
              <p:nvPr/>
            </p:nvSpPr>
            <p:spPr>
              <a:xfrm>
                <a:off x="7498212" y="481593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Star: 5 Points 146">
                <a:extLst>
                  <a:ext uri="{FF2B5EF4-FFF2-40B4-BE49-F238E27FC236}">
                    <a16:creationId xmlns:a16="http://schemas.microsoft.com/office/drawing/2014/main" id="{4971F0E0-A5A7-467A-9087-0AFA75D8CC36}"/>
                  </a:ext>
                </a:extLst>
              </p:cNvPr>
              <p:cNvSpPr/>
              <p:nvPr/>
            </p:nvSpPr>
            <p:spPr>
              <a:xfrm>
                <a:off x="7317512" y="469006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Star: 5 Points 147">
                <a:extLst>
                  <a:ext uri="{FF2B5EF4-FFF2-40B4-BE49-F238E27FC236}">
                    <a16:creationId xmlns:a16="http://schemas.microsoft.com/office/drawing/2014/main" id="{04E3C26C-16DC-47E8-84F9-8A0DE4C2B7C9}"/>
                  </a:ext>
                </a:extLst>
              </p:cNvPr>
              <p:cNvSpPr/>
              <p:nvPr/>
            </p:nvSpPr>
            <p:spPr>
              <a:xfrm>
                <a:off x="7152422" y="490514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Star: 5 Points 148">
                <a:extLst>
                  <a:ext uri="{FF2B5EF4-FFF2-40B4-BE49-F238E27FC236}">
                    <a16:creationId xmlns:a16="http://schemas.microsoft.com/office/drawing/2014/main" id="{938B5CE8-9893-4372-9A98-1627B3A89616}"/>
                  </a:ext>
                </a:extLst>
              </p:cNvPr>
              <p:cNvSpPr/>
              <p:nvPr/>
            </p:nvSpPr>
            <p:spPr>
              <a:xfrm>
                <a:off x="7006583" y="54693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Star: 5 Points 149">
                <a:extLst>
                  <a:ext uri="{FF2B5EF4-FFF2-40B4-BE49-F238E27FC236}">
                    <a16:creationId xmlns:a16="http://schemas.microsoft.com/office/drawing/2014/main" id="{687333A2-D8B7-46E8-85E5-9ED8ADDB9932}"/>
                  </a:ext>
                </a:extLst>
              </p:cNvPr>
              <p:cNvSpPr/>
              <p:nvPr/>
            </p:nvSpPr>
            <p:spPr>
              <a:xfrm>
                <a:off x="8591018" y="592840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Star: 5 Points 150">
                <a:extLst>
                  <a:ext uri="{FF2B5EF4-FFF2-40B4-BE49-F238E27FC236}">
                    <a16:creationId xmlns:a16="http://schemas.microsoft.com/office/drawing/2014/main" id="{74B895DB-9E0E-477A-BD87-44C99CBE4385}"/>
                  </a:ext>
                </a:extLst>
              </p:cNvPr>
              <p:cNvSpPr/>
              <p:nvPr/>
            </p:nvSpPr>
            <p:spPr>
              <a:xfrm>
                <a:off x="8286034" y="608248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Star: 5 Points 151">
                <a:extLst>
                  <a:ext uri="{FF2B5EF4-FFF2-40B4-BE49-F238E27FC236}">
                    <a16:creationId xmlns:a16="http://schemas.microsoft.com/office/drawing/2014/main" id="{CCC8B32F-9691-4F63-9125-84B89BBF40D2}"/>
                  </a:ext>
                </a:extLst>
              </p:cNvPr>
              <p:cNvSpPr/>
              <p:nvPr/>
            </p:nvSpPr>
            <p:spPr>
              <a:xfrm>
                <a:off x="8024858" y="617810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7A25CDD5-40A3-4FE9-8A8A-6CCEF311533E}"/>
                  </a:ext>
                </a:extLst>
              </p:cNvPr>
              <p:cNvSpPr/>
              <p:nvPr/>
            </p:nvSpPr>
            <p:spPr>
              <a:xfrm>
                <a:off x="8711165" y="4597346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Star: 5 Points 153">
                <a:extLst>
                  <a:ext uri="{FF2B5EF4-FFF2-40B4-BE49-F238E27FC236}">
                    <a16:creationId xmlns:a16="http://schemas.microsoft.com/office/drawing/2014/main" id="{358B3F07-2F71-4C23-84E0-80A8ACA9A7F8}"/>
                  </a:ext>
                </a:extLst>
              </p:cNvPr>
              <p:cNvSpPr/>
              <p:nvPr/>
            </p:nvSpPr>
            <p:spPr>
              <a:xfrm>
                <a:off x="7828374" y="473716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8BC038B1-A7C4-4365-B848-CCC9112C486C}"/>
                  </a:ext>
                </a:extLst>
              </p:cNvPr>
              <p:cNvSpPr/>
              <p:nvPr/>
            </p:nvSpPr>
            <p:spPr>
              <a:xfrm>
                <a:off x="8851440" y="4964070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Star: 5 Points 156">
                <a:extLst>
                  <a:ext uri="{FF2B5EF4-FFF2-40B4-BE49-F238E27FC236}">
                    <a16:creationId xmlns:a16="http://schemas.microsoft.com/office/drawing/2014/main" id="{0BEF3C21-FD0F-4DAF-A725-B294B57B7A38}"/>
                  </a:ext>
                </a:extLst>
              </p:cNvPr>
              <p:cNvSpPr/>
              <p:nvPr/>
            </p:nvSpPr>
            <p:spPr>
              <a:xfrm>
                <a:off x="7717983" y="426315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Star: 5 Points 157">
                <a:extLst>
                  <a:ext uri="{FF2B5EF4-FFF2-40B4-BE49-F238E27FC236}">
                    <a16:creationId xmlns:a16="http://schemas.microsoft.com/office/drawing/2014/main" id="{4337E44B-0FE9-41D1-BE9E-E702DB2F3B2A}"/>
                  </a:ext>
                </a:extLst>
              </p:cNvPr>
              <p:cNvSpPr/>
              <p:nvPr/>
            </p:nvSpPr>
            <p:spPr>
              <a:xfrm>
                <a:off x="7218972" y="58864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Star: 5 Points 158">
                <a:extLst>
                  <a:ext uri="{FF2B5EF4-FFF2-40B4-BE49-F238E27FC236}">
                    <a16:creationId xmlns:a16="http://schemas.microsoft.com/office/drawing/2014/main" id="{E20A822E-679A-4FDF-B7C9-A8980C2E2877}"/>
                  </a:ext>
                </a:extLst>
              </p:cNvPr>
              <p:cNvSpPr/>
              <p:nvPr/>
            </p:nvSpPr>
            <p:spPr>
              <a:xfrm>
                <a:off x="7549368" y="576362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Star: 5 Points 160">
                <a:extLst>
                  <a:ext uri="{FF2B5EF4-FFF2-40B4-BE49-F238E27FC236}">
                    <a16:creationId xmlns:a16="http://schemas.microsoft.com/office/drawing/2014/main" id="{835CE0AF-E0BB-4026-AD37-6F6D7EEF9C86}"/>
                  </a:ext>
                </a:extLst>
              </p:cNvPr>
              <p:cNvSpPr/>
              <p:nvPr/>
            </p:nvSpPr>
            <p:spPr>
              <a:xfrm>
                <a:off x="7545804" y="537750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BD15A9D-62ED-41DA-AAA1-56B055BD7DF5}"/>
                  </a:ext>
                </a:extLst>
              </p:cNvPr>
              <p:cNvSpPr txBox="1"/>
              <p:nvPr/>
            </p:nvSpPr>
            <p:spPr>
              <a:xfrm>
                <a:off x="8498988" y="6117999"/>
                <a:ext cx="11785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Informative Region</a:t>
                </a:r>
              </a:p>
            </p:txBody>
          </p:sp>
          <p:sp>
            <p:nvSpPr>
              <p:cNvPr id="163" name="Star: 5 Points 162">
                <a:extLst>
                  <a:ext uri="{FF2B5EF4-FFF2-40B4-BE49-F238E27FC236}">
                    <a16:creationId xmlns:a16="http://schemas.microsoft.com/office/drawing/2014/main" id="{BB851FF9-C725-4415-B497-FEE303DE6881}"/>
                  </a:ext>
                </a:extLst>
              </p:cNvPr>
              <p:cNvSpPr/>
              <p:nvPr/>
            </p:nvSpPr>
            <p:spPr>
              <a:xfrm>
                <a:off x="7487695" y="440465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8C6A1788-65FE-431F-8A5B-9462A4E9B7D8}"/>
                  </a:ext>
                </a:extLst>
              </p:cNvPr>
              <p:cNvSpPr/>
              <p:nvPr/>
            </p:nvSpPr>
            <p:spPr>
              <a:xfrm>
                <a:off x="8932752" y="5413843"/>
                <a:ext cx="125587" cy="156467"/>
              </a:xfrm>
              <a:prstGeom prst="ellipse">
                <a:avLst/>
              </a:prstGeom>
              <a:solidFill>
                <a:srgbClr val="AFDD7D"/>
              </a:solidFill>
              <a:ln w="12700" cap="flat" cmpd="sng" algn="ctr">
                <a:solidFill>
                  <a:srgbClr val="70AD47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8E84652A-727A-4ADB-B7D6-CD7BFDA139D6}"/>
                  </a:ext>
                </a:extLst>
              </p:cNvPr>
              <p:cNvSpPr/>
              <p:nvPr/>
            </p:nvSpPr>
            <p:spPr>
              <a:xfrm>
                <a:off x="8678055" y="5241829"/>
                <a:ext cx="125587" cy="156467"/>
              </a:xfrm>
              <a:prstGeom prst="ellipse">
                <a:avLst/>
              </a:prstGeom>
              <a:solidFill>
                <a:srgbClr val="AFDD7D"/>
              </a:solidFill>
              <a:ln w="12700" cap="flat" cmpd="sng" algn="ctr">
                <a:solidFill>
                  <a:srgbClr val="70AD47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24" name="Oval 223">
            <a:extLst>
              <a:ext uri="{FF2B5EF4-FFF2-40B4-BE49-F238E27FC236}">
                <a16:creationId xmlns:a16="http://schemas.microsoft.com/office/drawing/2014/main" id="{64F6BF7A-E36D-4C0C-B8B5-58D2F3C49BB7}"/>
              </a:ext>
            </a:extLst>
          </p:cNvPr>
          <p:cNvSpPr/>
          <p:nvPr/>
        </p:nvSpPr>
        <p:spPr>
          <a:xfrm>
            <a:off x="7192183" y="2975522"/>
            <a:ext cx="607841" cy="557362"/>
          </a:xfrm>
          <a:prstGeom prst="ellipse">
            <a:avLst/>
          </a:prstGeom>
          <a:solidFill>
            <a:schemeClr val="accent1">
              <a:alpha val="0"/>
            </a:schemeClr>
          </a:solidFill>
          <a:ln w="6350" cmpd="sng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32053"/>
                      <a:gd name="connsiteY0" fmla="*/ 320664 h 641328"/>
                      <a:gd name="connsiteX1" fmla="*/ 366027 w 732053"/>
                      <a:gd name="connsiteY1" fmla="*/ 0 h 641328"/>
                      <a:gd name="connsiteX2" fmla="*/ 732054 w 732053"/>
                      <a:gd name="connsiteY2" fmla="*/ 320664 h 641328"/>
                      <a:gd name="connsiteX3" fmla="*/ 366027 w 732053"/>
                      <a:gd name="connsiteY3" fmla="*/ 641328 h 641328"/>
                      <a:gd name="connsiteX4" fmla="*/ 0 w 732053"/>
                      <a:gd name="connsiteY4" fmla="*/ 320664 h 641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2053" h="641328" fill="none" extrusionOk="0">
                        <a:moveTo>
                          <a:pt x="0" y="320664"/>
                        </a:moveTo>
                        <a:cubicBezTo>
                          <a:pt x="47942" y="149253"/>
                          <a:pt x="183879" y="-41166"/>
                          <a:pt x="366027" y="0"/>
                        </a:cubicBezTo>
                        <a:cubicBezTo>
                          <a:pt x="548180" y="-3062"/>
                          <a:pt x="696381" y="177152"/>
                          <a:pt x="732054" y="320664"/>
                        </a:cubicBezTo>
                        <a:cubicBezTo>
                          <a:pt x="726068" y="440679"/>
                          <a:pt x="537835" y="683496"/>
                          <a:pt x="366027" y="641328"/>
                        </a:cubicBezTo>
                        <a:cubicBezTo>
                          <a:pt x="191203" y="656627"/>
                          <a:pt x="37132" y="506690"/>
                          <a:pt x="0" y="320664"/>
                        </a:cubicBezTo>
                        <a:close/>
                      </a:path>
                      <a:path w="732053" h="641328" stroke="0" extrusionOk="0">
                        <a:moveTo>
                          <a:pt x="0" y="320664"/>
                        </a:moveTo>
                        <a:cubicBezTo>
                          <a:pt x="-25708" y="127709"/>
                          <a:pt x="128613" y="13235"/>
                          <a:pt x="366027" y="0"/>
                        </a:cubicBezTo>
                        <a:cubicBezTo>
                          <a:pt x="619115" y="10723"/>
                          <a:pt x="726995" y="143727"/>
                          <a:pt x="732054" y="320664"/>
                        </a:cubicBezTo>
                        <a:cubicBezTo>
                          <a:pt x="719139" y="510374"/>
                          <a:pt x="565379" y="656799"/>
                          <a:pt x="366027" y="641328"/>
                        </a:cubicBezTo>
                        <a:cubicBezTo>
                          <a:pt x="126844" y="621067"/>
                          <a:pt x="11132" y="503081"/>
                          <a:pt x="0" y="32066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33FCCDF9-1113-4CCD-9641-50F628969CF8}"/>
              </a:ext>
            </a:extLst>
          </p:cNvPr>
          <p:cNvCxnSpPr>
            <a:cxnSpLocks/>
          </p:cNvCxnSpPr>
          <p:nvPr/>
        </p:nvCxnSpPr>
        <p:spPr>
          <a:xfrm flipV="1">
            <a:off x="7502804" y="3181309"/>
            <a:ext cx="274248" cy="74599"/>
          </a:xfrm>
          <a:prstGeom prst="straightConnector1">
            <a:avLst/>
          </a:prstGeom>
          <a:ln w="12700">
            <a:solidFill>
              <a:srgbClr val="7030A0"/>
            </a:solidFill>
            <a:prstDash val="sysDash"/>
            <a:headEnd type="none" w="sm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93B2A195-847E-4CD9-BE3C-7A19D685F62C}"/>
              </a:ext>
            </a:extLst>
          </p:cNvPr>
          <p:cNvCxnSpPr>
            <a:cxnSpLocks/>
            <a:endCxn id="224" idx="0"/>
          </p:cNvCxnSpPr>
          <p:nvPr/>
        </p:nvCxnSpPr>
        <p:spPr>
          <a:xfrm flipV="1">
            <a:off x="7480336" y="2975522"/>
            <a:ext cx="15768" cy="256158"/>
          </a:xfrm>
          <a:prstGeom prst="straightConnector1">
            <a:avLst/>
          </a:prstGeom>
          <a:ln w="12700">
            <a:solidFill>
              <a:srgbClr val="7030A0"/>
            </a:solidFill>
            <a:prstDash val="sysDash"/>
            <a:headEnd type="none" w="sm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4410AB28-88F4-446E-8354-10F39EA80BA1}"/>
              </a:ext>
            </a:extLst>
          </p:cNvPr>
          <p:cNvSpPr/>
          <p:nvPr/>
        </p:nvSpPr>
        <p:spPr>
          <a:xfrm>
            <a:off x="5580287" y="2080358"/>
            <a:ext cx="3706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EA9A6F4B-3EB2-4D86-9FD8-D0D052CEEEF4}"/>
              </a:ext>
            </a:extLst>
          </p:cNvPr>
          <p:cNvSpPr/>
          <p:nvPr/>
        </p:nvSpPr>
        <p:spPr>
          <a:xfrm>
            <a:off x="8293233" y="2062803"/>
            <a:ext cx="37061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</a:t>
            </a:r>
            <a:endParaRPr lang="en-US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90" name="Picture 6" descr="Curved check mark icon #AD , #sponsored, #PAID, #check, #mark, #icon,  #Curved | Digital illustration tutorial, Free icons png, Illustrator  tutorials">
            <a:extLst>
              <a:ext uri="{FF2B5EF4-FFF2-40B4-BE49-F238E27FC236}">
                <a16:creationId xmlns:a16="http://schemas.microsoft.com/office/drawing/2014/main" id="{4EBF5D02-C7FF-453E-A49B-50BF0896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203" y="3141139"/>
            <a:ext cx="194996" cy="19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0" descr="Icon Library Failure PNG Transparent Background, Free Download #23229 -  FreeIconsPNG">
            <a:extLst>
              <a:ext uri="{FF2B5EF4-FFF2-40B4-BE49-F238E27FC236}">
                <a16:creationId xmlns:a16="http://schemas.microsoft.com/office/drawing/2014/main" id="{D5A495DE-C504-43F6-A12C-C45D43CC4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092" y="3528542"/>
            <a:ext cx="102552" cy="11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Oval 154">
            <a:extLst>
              <a:ext uri="{FF2B5EF4-FFF2-40B4-BE49-F238E27FC236}">
                <a16:creationId xmlns:a16="http://schemas.microsoft.com/office/drawing/2014/main" id="{BEEBE4E2-F67C-486B-9CFC-44D0D50EA277}"/>
              </a:ext>
            </a:extLst>
          </p:cNvPr>
          <p:cNvSpPr/>
          <p:nvPr/>
        </p:nvSpPr>
        <p:spPr>
          <a:xfrm>
            <a:off x="7236805" y="3348534"/>
            <a:ext cx="125587" cy="156467"/>
          </a:xfrm>
          <a:prstGeom prst="ellipse">
            <a:avLst/>
          </a:prstGeom>
          <a:solidFill>
            <a:srgbClr val="AFDD7D">
              <a:alpha val="87000"/>
            </a:srgbClr>
          </a:solidFill>
          <a:ln w="12700" cap="flat" cmpd="sng" algn="ctr">
            <a:solidFill>
              <a:srgbClr val="C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0" name="Picture 6 2" descr="Curved check mark icon #AD , #sponsored, #PAID, #check, #mark, #icon,  #Curved | Digital illustration tutorial, Free icons png, Illustrator  tutorials">
            <a:extLst>
              <a:ext uri="{FF2B5EF4-FFF2-40B4-BE49-F238E27FC236}">
                <a16:creationId xmlns:a16="http://schemas.microsoft.com/office/drawing/2014/main" id="{BCA962F1-DF7A-432D-BEEE-62ED83577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967" y="2730715"/>
            <a:ext cx="194996" cy="19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05F7E2D3-9153-4994-9CEA-0E7887F002CB}"/>
              </a:ext>
            </a:extLst>
          </p:cNvPr>
          <p:cNvCxnSpPr>
            <a:cxnSpLocks/>
            <a:endCxn id="224" idx="3"/>
          </p:cNvCxnSpPr>
          <p:nvPr/>
        </p:nvCxnSpPr>
        <p:spPr>
          <a:xfrm flipH="1">
            <a:off x="7281199" y="3295880"/>
            <a:ext cx="177536" cy="155380"/>
          </a:xfrm>
          <a:prstGeom prst="straightConnector1">
            <a:avLst/>
          </a:prstGeom>
          <a:ln w="12700">
            <a:solidFill>
              <a:srgbClr val="7030A0"/>
            </a:solidFill>
            <a:prstDash val="sysDash"/>
            <a:headEnd type="none" w="sm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551A670-0C7F-4C1E-BFE8-D328430FDC52}"/>
                  </a:ext>
                </a:extLst>
              </p:cNvPr>
              <p:cNvSpPr txBox="1"/>
              <p:nvPr/>
            </p:nvSpPr>
            <p:spPr>
              <a:xfrm>
                <a:off x="7346622" y="3028375"/>
                <a:ext cx="125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0551A670-0C7F-4C1E-BFE8-D328430FD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622" y="3028375"/>
                <a:ext cx="125588" cy="230832"/>
              </a:xfrm>
              <a:prstGeom prst="rect">
                <a:avLst/>
              </a:prstGeom>
              <a:blipFill>
                <a:blip r:embed="rId10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14CD57C-11D1-4008-8EB4-5FA20A80D510}"/>
                  </a:ext>
                </a:extLst>
              </p:cNvPr>
              <p:cNvSpPr txBox="1"/>
              <p:nvPr/>
            </p:nvSpPr>
            <p:spPr>
              <a:xfrm>
                <a:off x="1800328" y="3142453"/>
                <a:ext cx="1958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14CD57C-11D1-4008-8EB4-5FA20A80D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328" y="3142453"/>
                <a:ext cx="195886" cy="276999"/>
              </a:xfrm>
              <a:prstGeom prst="rect">
                <a:avLst/>
              </a:prstGeom>
              <a:blipFill>
                <a:blip r:embed="rId11"/>
                <a:stretch>
                  <a:fillRect l="-25000" t="-43478" r="-103125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8B8DE2FE-72FC-4A85-ACA6-A6D0FD3B6F9F}"/>
                  </a:ext>
                </a:extLst>
              </p:cNvPr>
              <p:cNvSpPr txBox="1"/>
              <p:nvPr/>
            </p:nvSpPr>
            <p:spPr>
              <a:xfrm>
                <a:off x="7675577" y="2912731"/>
                <a:ext cx="17209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8B8DE2FE-72FC-4A85-ACA6-A6D0FD3B6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577" y="2912731"/>
                <a:ext cx="172092" cy="184666"/>
              </a:xfrm>
              <a:prstGeom prst="rect">
                <a:avLst/>
              </a:prstGeom>
              <a:blipFill>
                <a:blip r:embed="rId12"/>
                <a:stretch>
                  <a:fillRect t="-26667" r="-7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7" name="Picture 166" descr="\documentclass{article}&#10;\usepackage{amsmath}&#10;\pagestyle{empty}&#10;\begin{document}&#10;&#10;&#10;\begin{align*}&#10; r \sim U(0, R)&#10;\end{align*}&#10;&#10;&#10;\end{document}" title="IguanaTex Bitmap Display">
            <a:extLst>
              <a:ext uri="{FF2B5EF4-FFF2-40B4-BE49-F238E27FC236}">
                <a16:creationId xmlns:a16="http://schemas.microsoft.com/office/drawing/2014/main" id="{9AF6D499-36FE-4958-B1D8-F4A2D935B7D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343895" y="2951305"/>
            <a:ext cx="1005714" cy="203581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738D9416-7150-4DF2-8E5D-7873AFE77620}"/>
              </a:ext>
            </a:extLst>
          </p:cNvPr>
          <p:cNvSpPr txBox="1"/>
          <p:nvPr/>
        </p:nvSpPr>
        <p:spPr>
          <a:xfrm>
            <a:off x="5920590" y="4278948"/>
            <a:ext cx="28520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Fig. 15. Determine direction to generate synthetic samples</a:t>
            </a:r>
          </a:p>
        </p:txBody>
      </p:sp>
    </p:spTree>
    <p:extLst>
      <p:ext uri="{BB962C8B-B14F-4D97-AF65-F5344CB8AC3E}">
        <p14:creationId xmlns:p14="http://schemas.microsoft.com/office/powerpoint/2010/main" val="3122942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255F175E-3E4D-478F-A258-7738292C1F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Methodology (SIMPOR)</a:t>
                </a:r>
                <a:br>
                  <a:rPr lang="en-US" dirty="0"/>
                </a:br>
                <a:r>
                  <a:rPr lang="en-US" dirty="0"/>
                  <a:t>How to determine direction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acc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255F175E-3E4D-478F-A258-7738292C1F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7"/>
                <a:stretch>
                  <a:fillRect l="-127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F05195-F358-434E-A992-26E4A6C74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01" y="1436851"/>
            <a:ext cx="5331183" cy="3314074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1600" dirty="0"/>
              <a:t>Increase the probability that the synthetic samples fall into the minority class and far from the majority class</a:t>
            </a:r>
          </a:p>
          <a:p>
            <a:pPr>
              <a:spcBef>
                <a:spcPts val="200"/>
              </a:spcBef>
            </a:pPr>
            <a:r>
              <a:rPr lang="en-US" sz="1600" dirty="0"/>
              <a:t> Consider 2 posteriors (Bayes’ rule):</a:t>
            </a:r>
          </a:p>
          <a:p>
            <a:pPr>
              <a:spcBef>
                <a:spcPts val="200"/>
              </a:spcBef>
            </a:pPr>
            <a:endParaRPr lang="en-US" sz="1600" dirty="0"/>
          </a:p>
          <a:p>
            <a:pPr>
              <a:spcBef>
                <a:spcPts val="200"/>
              </a:spcBef>
            </a:pPr>
            <a:endParaRPr lang="en-US" sz="1600" dirty="0"/>
          </a:p>
          <a:p>
            <a:pPr>
              <a:spcBef>
                <a:spcPts val="200"/>
              </a:spcBef>
            </a:pPr>
            <a:endParaRPr lang="en-US" sz="1600" dirty="0"/>
          </a:p>
          <a:p>
            <a:pPr>
              <a:spcBef>
                <a:spcPts val="200"/>
              </a:spcBef>
            </a:pPr>
            <a:endParaRPr lang="en-US" sz="1600" dirty="0"/>
          </a:p>
          <a:p>
            <a:pPr>
              <a:spcBef>
                <a:spcPts val="200"/>
              </a:spcBef>
            </a:pPr>
            <a:r>
              <a:rPr lang="en-US" sz="1600" dirty="0"/>
              <a:t>Maximize Posterior Ratio</a:t>
            </a:r>
          </a:p>
          <a:p>
            <a:pPr>
              <a:spcBef>
                <a:spcPts val="200"/>
              </a:spcBef>
            </a:pPr>
            <a:endParaRPr lang="en-US" sz="1600" dirty="0"/>
          </a:p>
          <a:p>
            <a:pPr>
              <a:spcBef>
                <a:spcPts val="200"/>
              </a:spcBef>
            </a:pPr>
            <a:endParaRPr lang="en-US" sz="1600" dirty="0"/>
          </a:p>
          <a:p>
            <a:pPr>
              <a:spcBef>
                <a:spcPts val="200"/>
              </a:spcBef>
            </a:pPr>
            <a:endParaRPr lang="en-US" sz="1600" dirty="0"/>
          </a:p>
          <a:p>
            <a:pPr lvl="1">
              <a:spcBef>
                <a:spcPts val="200"/>
              </a:spcBef>
            </a:pPr>
            <a:endParaRPr lang="en-US" sz="1600" dirty="0"/>
          </a:p>
          <a:p>
            <a:pPr lvl="1">
              <a:spcBef>
                <a:spcPts val="200"/>
              </a:spcBef>
            </a:pPr>
            <a:r>
              <a:rPr lang="en-US" sz="1600" dirty="0"/>
              <a:t>Close to class B, far from class A</a:t>
            </a:r>
          </a:p>
          <a:p>
            <a:pPr>
              <a:spcBef>
                <a:spcPts val="200"/>
              </a:spcBef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31</a:t>
            </a:fld>
            <a:endParaRPr lang="en" kern="0" dirty="0">
              <a:solidFill>
                <a:srgbClr val="FFFFFF"/>
              </a:solidFill>
            </a:endParaRPr>
          </a:p>
        </p:txBody>
      </p:sp>
      <p:pic>
        <p:nvPicPr>
          <p:cNvPr id="236" name="Picture 235" descr="\documentclass{article}&#10;\usepackage{amsmath}&#10;\pagestyle{empty}&#10;\begin{document}&#10;&#10;\begin{align*}&#10; \label{eq:posterior}&#10; p(y=A|x) = \frac{p(x|y=A).p(A)}{p(x)}  = f_0 \\&#10; p(y=B|x) = \frac{p(x|y=B).p(B)}{p(x)} = f_1  &#10;\end{align*}&#10;&#10;\end{document}" title="IguanaTex Bitmap Display">
            <a:extLst>
              <a:ext uri="{FF2B5EF4-FFF2-40B4-BE49-F238E27FC236}">
                <a16:creationId xmlns:a16="http://schemas.microsoft.com/office/drawing/2014/main" id="{009E14A8-7FDD-431B-904D-F37DD9A21BB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2824" y="2378943"/>
            <a:ext cx="3001305" cy="977863"/>
          </a:xfrm>
          <a:prstGeom prst="rect">
            <a:avLst/>
          </a:prstGeom>
        </p:spPr>
      </p:pic>
      <p:pic>
        <p:nvPicPr>
          <p:cNvPr id="226" name="Picture 225" descr="\documentclass{article}&#10;\usepackage{amsmath}&#10;\pagestyle{empty}&#10;\begin{document}&#10;&#10;&#10;\begin{align*}&#10; \label{eq:fracpost}&#10; f &amp;= f_1/f_0  \\&#10; &amp;=\frac{p(x|y=B) \:p(B)}{p(x|y=A) \: p(A)}&#10; \end{align*}&#10;&#10;\end{document}" title="IguanaTex Bitmap Display">
            <a:extLst>
              <a:ext uri="{FF2B5EF4-FFF2-40B4-BE49-F238E27FC236}">
                <a16:creationId xmlns:a16="http://schemas.microsoft.com/office/drawing/2014/main" id="{88D14286-05F1-414F-9F8D-4E848DE9F5F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223801" y="3817100"/>
            <a:ext cx="1992450" cy="84751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8282409-C291-4F2F-8BE0-720507C05192}"/>
              </a:ext>
            </a:extLst>
          </p:cNvPr>
          <p:cNvGrpSpPr/>
          <p:nvPr/>
        </p:nvGrpSpPr>
        <p:grpSpPr>
          <a:xfrm>
            <a:off x="5768539" y="1582442"/>
            <a:ext cx="2670933" cy="2704998"/>
            <a:chOff x="7006583" y="3883341"/>
            <a:chExt cx="2670933" cy="270499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994E49-8387-4DB3-8236-3F4B298024AE}"/>
                </a:ext>
              </a:extLst>
            </p:cNvPr>
            <p:cNvSpPr/>
            <p:nvPr/>
          </p:nvSpPr>
          <p:spPr>
            <a:xfrm rot="19756002">
              <a:off x="7855392" y="3883341"/>
              <a:ext cx="1011324" cy="2704998"/>
            </a:xfrm>
            <a:prstGeom prst="ellipse">
              <a:avLst/>
            </a:prstGeom>
            <a:solidFill>
              <a:srgbClr val="4472C4">
                <a:lumMod val="75000"/>
                <a:alpha val="16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3834DF6-86E2-4E7C-9BA4-0A9F39CDB6D4}"/>
                </a:ext>
              </a:extLst>
            </p:cNvPr>
            <p:cNvGrpSpPr/>
            <p:nvPr/>
          </p:nvGrpSpPr>
          <p:grpSpPr>
            <a:xfrm>
              <a:off x="7006583" y="4263159"/>
              <a:ext cx="2670933" cy="2101061"/>
              <a:chOff x="7006583" y="4263159"/>
              <a:chExt cx="2670933" cy="2101061"/>
            </a:xfrm>
          </p:grpSpPr>
          <p:sp>
            <p:nvSpPr>
              <p:cNvPr id="13" name="Star: 5 Points 12">
                <a:extLst>
                  <a:ext uri="{FF2B5EF4-FFF2-40B4-BE49-F238E27FC236}">
                    <a16:creationId xmlns:a16="http://schemas.microsoft.com/office/drawing/2014/main" id="{1EBD30A3-B1F8-4C1A-AFC3-56FD5C84DE35}"/>
                  </a:ext>
                </a:extLst>
              </p:cNvPr>
              <p:cNvSpPr/>
              <p:nvPr/>
            </p:nvSpPr>
            <p:spPr>
              <a:xfrm>
                <a:off x="7666492" y="484815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Star: 5 Points 13">
                <a:extLst>
                  <a:ext uri="{FF2B5EF4-FFF2-40B4-BE49-F238E27FC236}">
                    <a16:creationId xmlns:a16="http://schemas.microsoft.com/office/drawing/2014/main" id="{EA5DF7B8-1804-4A56-ABA3-4856318CBFDD}"/>
                  </a:ext>
                </a:extLst>
              </p:cNvPr>
              <p:cNvSpPr/>
              <p:nvPr/>
            </p:nvSpPr>
            <p:spPr>
              <a:xfrm>
                <a:off x="7437722" y="521353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Star: 5 Points 14">
                <a:extLst>
                  <a:ext uri="{FF2B5EF4-FFF2-40B4-BE49-F238E27FC236}">
                    <a16:creationId xmlns:a16="http://schemas.microsoft.com/office/drawing/2014/main" id="{685F1BF6-78F8-448B-9B51-92FBB4DB407F}"/>
                  </a:ext>
                </a:extLst>
              </p:cNvPr>
              <p:cNvSpPr/>
              <p:nvPr/>
            </p:nvSpPr>
            <p:spPr>
              <a:xfrm>
                <a:off x="7546092" y="503161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Star: 5 Points 15">
                <a:extLst>
                  <a:ext uri="{FF2B5EF4-FFF2-40B4-BE49-F238E27FC236}">
                    <a16:creationId xmlns:a16="http://schemas.microsoft.com/office/drawing/2014/main" id="{3D80FA16-E39A-4AB2-A7BE-914BE8777DC6}"/>
                  </a:ext>
                </a:extLst>
              </p:cNvPr>
              <p:cNvSpPr/>
              <p:nvPr/>
            </p:nvSpPr>
            <p:spPr>
              <a:xfrm>
                <a:off x="7563310" y="555133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Star: 5 Points 16">
                <a:extLst>
                  <a:ext uri="{FF2B5EF4-FFF2-40B4-BE49-F238E27FC236}">
                    <a16:creationId xmlns:a16="http://schemas.microsoft.com/office/drawing/2014/main" id="{BB18D88B-B45A-400F-99A5-E82B0C7FF8FE}"/>
                  </a:ext>
                </a:extLst>
              </p:cNvPr>
              <p:cNvSpPr/>
              <p:nvPr/>
            </p:nvSpPr>
            <p:spPr>
              <a:xfrm>
                <a:off x="7688897" y="5370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Star: 5 Points 17">
                <a:extLst>
                  <a:ext uri="{FF2B5EF4-FFF2-40B4-BE49-F238E27FC236}">
                    <a16:creationId xmlns:a16="http://schemas.microsoft.com/office/drawing/2014/main" id="{811A9B3E-4699-41B1-B107-64D7EB8839D7}"/>
                  </a:ext>
                </a:extLst>
              </p:cNvPr>
              <p:cNvSpPr/>
              <p:nvPr/>
            </p:nvSpPr>
            <p:spPr>
              <a:xfrm>
                <a:off x="7583239" y="457979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Star: 5 Points 18">
                <a:extLst>
                  <a:ext uri="{FF2B5EF4-FFF2-40B4-BE49-F238E27FC236}">
                    <a16:creationId xmlns:a16="http://schemas.microsoft.com/office/drawing/2014/main" id="{4A05AF99-F78B-4D92-A295-BC072914CAB0}"/>
                  </a:ext>
                </a:extLst>
              </p:cNvPr>
              <p:cNvSpPr/>
              <p:nvPr/>
            </p:nvSpPr>
            <p:spPr>
              <a:xfrm>
                <a:off x="7956278" y="563267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Star: 5 Points 19">
                <a:extLst>
                  <a:ext uri="{FF2B5EF4-FFF2-40B4-BE49-F238E27FC236}">
                    <a16:creationId xmlns:a16="http://schemas.microsoft.com/office/drawing/2014/main" id="{B19BE3AA-EC3B-43AC-81DB-4598F46FF7B5}"/>
                  </a:ext>
                </a:extLst>
              </p:cNvPr>
              <p:cNvSpPr/>
              <p:nvPr/>
            </p:nvSpPr>
            <p:spPr>
              <a:xfrm>
                <a:off x="7353660" y="491019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Star: 5 Points 20">
                <a:extLst>
                  <a:ext uri="{FF2B5EF4-FFF2-40B4-BE49-F238E27FC236}">
                    <a16:creationId xmlns:a16="http://schemas.microsoft.com/office/drawing/2014/main" id="{804B7614-1E26-4B21-BD6A-1C4EC4C8BDD6}"/>
                  </a:ext>
                </a:extLst>
              </p:cNvPr>
              <p:cNvSpPr/>
              <p:nvPr/>
            </p:nvSpPr>
            <p:spPr>
              <a:xfrm>
                <a:off x="7060633" y="524182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Star: 5 Points 21">
                <a:extLst>
                  <a:ext uri="{FF2B5EF4-FFF2-40B4-BE49-F238E27FC236}">
                    <a16:creationId xmlns:a16="http://schemas.microsoft.com/office/drawing/2014/main" id="{0FDB10F9-0C62-4A30-93B7-EEC20EE4E3CB}"/>
                  </a:ext>
                </a:extLst>
              </p:cNvPr>
              <p:cNvSpPr/>
              <p:nvPr/>
            </p:nvSpPr>
            <p:spPr>
              <a:xfrm>
                <a:off x="7366826" y="53321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Star: 5 Points 22">
                <a:extLst>
                  <a:ext uri="{FF2B5EF4-FFF2-40B4-BE49-F238E27FC236}">
                    <a16:creationId xmlns:a16="http://schemas.microsoft.com/office/drawing/2014/main" id="{75B95D35-33FC-4FB7-A892-50CDC4909DAF}"/>
                  </a:ext>
                </a:extLst>
              </p:cNvPr>
              <p:cNvSpPr/>
              <p:nvPr/>
            </p:nvSpPr>
            <p:spPr>
              <a:xfrm>
                <a:off x="7563310" y="555133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Star: 5 Points 23">
                <a:extLst>
                  <a:ext uri="{FF2B5EF4-FFF2-40B4-BE49-F238E27FC236}">
                    <a16:creationId xmlns:a16="http://schemas.microsoft.com/office/drawing/2014/main" id="{B7D8467E-54B0-4F2E-BD98-4EC0D5C0BF1B}"/>
                  </a:ext>
                </a:extLst>
              </p:cNvPr>
              <p:cNvSpPr/>
              <p:nvPr/>
            </p:nvSpPr>
            <p:spPr>
              <a:xfrm>
                <a:off x="7759794" y="57705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Star: 5 Points 24">
                <a:extLst>
                  <a:ext uri="{FF2B5EF4-FFF2-40B4-BE49-F238E27FC236}">
                    <a16:creationId xmlns:a16="http://schemas.microsoft.com/office/drawing/2014/main" id="{44A9B27F-4C62-42B9-98EC-216BFB1925DA}"/>
                  </a:ext>
                </a:extLst>
              </p:cNvPr>
              <p:cNvSpPr/>
              <p:nvPr/>
            </p:nvSpPr>
            <p:spPr>
              <a:xfrm>
                <a:off x="7956278" y="598970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Star: 5 Points 25">
                <a:extLst>
                  <a:ext uri="{FF2B5EF4-FFF2-40B4-BE49-F238E27FC236}">
                    <a16:creationId xmlns:a16="http://schemas.microsoft.com/office/drawing/2014/main" id="{F15197CD-EBF1-4DDD-9785-B760A3FCDABA}"/>
                  </a:ext>
                </a:extLst>
              </p:cNvPr>
              <p:cNvSpPr/>
              <p:nvPr/>
            </p:nvSpPr>
            <p:spPr>
              <a:xfrm>
                <a:off x="7830691" y="5112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9ADA83D-1240-4BCA-9A8F-2BD8C3394C90}"/>
                  </a:ext>
                </a:extLst>
              </p:cNvPr>
              <p:cNvSpPr/>
              <p:nvPr/>
            </p:nvSpPr>
            <p:spPr>
              <a:xfrm>
                <a:off x="9273050" y="4753813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72EA9907-A9D2-454E-99AE-3FA7AFADE1CB}"/>
                  </a:ext>
                </a:extLst>
              </p:cNvPr>
              <p:cNvSpPr/>
              <p:nvPr/>
            </p:nvSpPr>
            <p:spPr>
              <a:xfrm>
                <a:off x="8933392" y="4323129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1CB57E0-A828-4CA0-A5E3-DBDEADD89D57}"/>
                  </a:ext>
                </a:extLst>
              </p:cNvPr>
              <p:cNvSpPr/>
              <p:nvPr/>
            </p:nvSpPr>
            <p:spPr>
              <a:xfrm>
                <a:off x="8654101" y="5494840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8DE6ACD-32BB-4F11-B985-2B89C0D0A3E3}"/>
                  </a:ext>
                </a:extLst>
              </p:cNvPr>
              <p:cNvSpPr/>
              <p:nvPr/>
            </p:nvSpPr>
            <p:spPr>
              <a:xfrm>
                <a:off x="8459392" y="4925906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4DF90A5-2701-4020-8B09-4EC090A7CE31}"/>
                  </a:ext>
                </a:extLst>
              </p:cNvPr>
              <p:cNvSpPr/>
              <p:nvPr/>
            </p:nvSpPr>
            <p:spPr>
              <a:xfrm>
                <a:off x="7955772" y="4869675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Star: 5 Points 31">
                <a:extLst>
                  <a:ext uri="{FF2B5EF4-FFF2-40B4-BE49-F238E27FC236}">
                    <a16:creationId xmlns:a16="http://schemas.microsoft.com/office/drawing/2014/main" id="{FC10D3CC-BEC8-4440-8EDA-633F2A000FBC}"/>
                  </a:ext>
                </a:extLst>
              </p:cNvPr>
              <p:cNvSpPr/>
              <p:nvPr/>
            </p:nvSpPr>
            <p:spPr>
              <a:xfrm>
                <a:off x="7686669" y="519037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Star: 5 Points 32">
                <a:extLst>
                  <a:ext uri="{FF2B5EF4-FFF2-40B4-BE49-F238E27FC236}">
                    <a16:creationId xmlns:a16="http://schemas.microsoft.com/office/drawing/2014/main" id="{C05266BE-EE15-479F-8B56-1DCB62A621A2}"/>
                  </a:ext>
                </a:extLst>
              </p:cNvPr>
              <p:cNvSpPr/>
              <p:nvPr/>
            </p:nvSpPr>
            <p:spPr>
              <a:xfrm>
                <a:off x="8335794" y="541764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Star: 5 Points 33">
                <a:extLst>
                  <a:ext uri="{FF2B5EF4-FFF2-40B4-BE49-F238E27FC236}">
                    <a16:creationId xmlns:a16="http://schemas.microsoft.com/office/drawing/2014/main" id="{A20670D9-74E5-43A5-BC9E-0799DAB922A2}"/>
                  </a:ext>
                </a:extLst>
              </p:cNvPr>
              <p:cNvSpPr/>
              <p:nvPr/>
            </p:nvSpPr>
            <p:spPr>
              <a:xfrm>
                <a:off x="7986328" y="451357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Star: 5 Points 34">
                <a:extLst>
                  <a:ext uri="{FF2B5EF4-FFF2-40B4-BE49-F238E27FC236}">
                    <a16:creationId xmlns:a16="http://schemas.microsoft.com/office/drawing/2014/main" id="{21F3B345-C0C7-4B1C-A0F6-1559D24DF286}"/>
                  </a:ext>
                </a:extLst>
              </p:cNvPr>
              <p:cNvSpPr/>
              <p:nvPr/>
            </p:nvSpPr>
            <p:spPr>
              <a:xfrm>
                <a:off x="7985411" y="526190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Star: 5 Points 35">
                <a:extLst>
                  <a:ext uri="{FF2B5EF4-FFF2-40B4-BE49-F238E27FC236}">
                    <a16:creationId xmlns:a16="http://schemas.microsoft.com/office/drawing/2014/main" id="{579446C4-4BE2-4B80-BF8C-2622488C1C58}"/>
                  </a:ext>
                </a:extLst>
              </p:cNvPr>
              <p:cNvSpPr/>
              <p:nvPr/>
            </p:nvSpPr>
            <p:spPr>
              <a:xfrm>
                <a:off x="8466923" y="522008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Star: 5 Points 36">
                <a:extLst>
                  <a:ext uri="{FF2B5EF4-FFF2-40B4-BE49-F238E27FC236}">
                    <a16:creationId xmlns:a16="http://schemas.microsoft.com/office/drawing/2014/main" id="{BA693EAB-DBA9-406A-A9DF-CAD79B3E3C62}"/>
                  </a:ext>
                </a:extLst>
              </p:cNvPr>
              <p:cNvSpPr/>
              <p:nvPr/>
            </p:nvSpPr>
            <p:spPr>
              <a:xfrm>
                <a:off x="8638090" y="571875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090EEE80-21BF-414B-9533-6D0ADA941189}"/>
                  </a:ext>
                </a:extLst>
              </p:cNvPr>
              <p:cNvSpPr/>
              <p:nvPr/>
            </p:nvSpPr>
            <p:spPr>
              <a:xfrm>
                <a:off x="8305309" y="4303024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697BD1B-BF45-4017-8475-C215E1F720B4}"/>
                  </a:ext>
                </a:extLst>
              </p:cNvPr>
              <p:cNvSpPr/>
              <p:nvPr/>
            </p:nvSpPr>
            <p:spPr>
              <a:xfrm>
                <a:off x="9188016" y="5279013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Star: 5 Points 39">
                <a:extLst>
                  <a:ext uri="{FF2B5EF4-FFF2-40B4-BE49-F238E27FC236}">
                    <a16:creationId xmlns:a16="http://schemas.microsoft.com/office/drawing/2014/main" id="{3D6662CD-A915-4707-B43A-642B7F4396EC}"/>
                  </a:ext>
                </a:extLst>
              </p:cNvPr>
              <p:cNvSpPr/>
              <p:nvPr/>
            </p:nvSpPr>
            <p:spPr>
              <a:xfrm>
                <a:off x="7176295" y="547987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Star: 5 Points 40">
                <a:extLst>
                  <a:ext uri="{FF2B5EF4-FFF2-40B4-BE49-F238E27FC236}">
                    <a16:creationId xmlns:a16="http://schemas.microsoft.com/office/drawing/2014/main" id="{2CCEC576-FD5F-472E-AADB-833155898A1B}"/>
                  </a:ext>
                </a:extLst>
              </p:cNvPr>
              <p:cNvSpPr/>
              <p:nvPr/>
            </p:nvSpPr>
            <p:spPr>
              <a:xfrm>
                <a:off x="7372779" y="569906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Star: 5 Points 41">
                <a:extLst>
                  <a:ext uri="{FF2B5EF4-FFF2-40B4-BE49-F238E27FC236}">
                    <a16:creationId xmlns:a16="http://schemas.microsoft.com/office/drawing/2014/main" id="{67C24668-0C1D-4756-BAD9-5670DABEEBD2}"/>
                  </a:ext>
                </a:extLst>
              </p:cNvPr>
              <p:cNvSpPr/>
              <p:nvPr/>
            </p:nvSpPr>
            <p:spPr>
              <a:xfrm>
                <a:off x="7569263" y="591824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Star: 5 Points 42">
                <a:extLst>
                  <a:ext uri="{FF2B5EF4-FFF2-40B4-BE49-F238E27FC236}">
                    <a16:creationId xmlns:a16="http://schemas.microsoft.com/office/drawing/2014/main" id="{577CA40A-F597-4F8A-8F58-FD98B45B869B}"/>
                  </a:ext>
                </a:extLst>
              </p:cNvPr>
              <p:cNvSpPr/>
              <p:nvPr/>
            </p:nvSpPr>
            <p:spPr>
              <a:xfrm>
                <a:off x="7765748" y="613743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Star: 5 Points 43">
                <a:extLst>
                  <a:ext uri="{FF2B5EF4-FFF2-40B4-BE49-F238E27FC236}">
                    <a16:creationId xmlns:a16="http://schemas.microsoft.com/office/drawing/2014/main" id="{43AD52CE-F65A-4C4F-A9AB-44CACAD3E138}"/>
                  </a:ext>
                </a:extLst>
              </p:cNvPr>
              <p:cNvSpPr/>
              <p:nvPr/>
            </p:nvSpPr>
            <p:spPr>
              <a:xfrm>
                <a:off x="8283548" y="58723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Star: 5 Points 46">
                <a:extLst>
                  <a:ext uri="{FF2B5EF4-FFF2-40B4-BE49-F238E27FC236}">
                    <a16:creationId xmlns:a16="http://schemas.microsoft.com/office/drawing/2014/main" id="{DB311923-7362-4046-8C71-5541B5ED2938}"/>
                  </a:ext>
                </a:extLst>
              </p:cNvPr>
              <p:cNvSpPr/>
              <p:nvPr/>
            </p:nvSpPr>
            <p:spPr>
              <a:xfrm>
                <a:off x="8852376" y="56231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Star: 5 Points 47">
                <a:extLst>
                  <a:ext uri="{FF2B5EF4-FFF2-40B4-BE49-F238E27FC236}">
                    <a16:creationId xmlns:a16="http://schemas.microsoft.com/office/drawing/2014/main" id="{ACE7EAD8-788A-416E-A690-F6FD9FFAE2AB}"/>
                  </a:ext>
                </a:extLst>
              </p:cNvPr>
              <p:cNvSpPr/>
              <p:nvPr/>
            </p:nvSpPr>
            <p:spPr>
              <a:xfrm>
                <a:off x="8155986" y="495953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Star: 5 Points 48">
                <a:extLst>
                  <a:ext uri="{FF2B5EF4-FFF2-40B4-BE49-F238E27FC236}">
                    <a16:creationId xmlns:a16="http://schemas.microsoft.com/office/drawing/2014/main" id="{4D641FE9-91E0-47F9-9D38-2A56B5EA1080}"/>
                  </a:ext>
                </a:extLst>
              </p:cNvPr>
              <p:cNvSpPr/>
              <p:nvPr/>
            </p:nvSpPr>
            <p:spPr>
              <a:xfrm>
                <a:off x="7066572" y="57340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0" name="Star: 5 Points 49">
                <a:extLst>
                  <a:ext uri="{FF2B5EF4-FFF2-40B4-BE49-F238E27FC236}">
                    <a16:creationId xmlns:a16="http://schemas.microsoft.com/office/drawing/2014/main" id="{79EEAE7D-CF2B-4F20-B179-D63AE07E6277}"/>
                  </a:ext>
                </a:extLst>
              </p:cNvPr>
              <p:cNvSpPr/>
              <p:nvPr/>
            </p:nvSpPr>
            <p:spPr>
              <a:xfrm>
                <a:off x="7339965" y="549477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Star: 5 Points 50">
                <a:extLst>
                  <a:ext uri="{FF2B5EF4-FFF2-40B4-BE49-F238E27FC236}">
                    <a16:creationId xmlns:a16="http://schemas.microsoft.com/office/drawing/2014/main" id="{5F1374B4-1F51-4ED0-973C-9661F401E46C}"/>
                  </a:ext>
                </a:extLst>
              </p:cNvPr>
              <p:cNvSpPr/>
              <p:nvPr/>
            </p:nvSpPr>
            <p:spPr>
              <a:xfrm>
                <a:off x="7917748" y="542189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Star: 5 Points 51">
                <a:extLst>
                  <a:ext uri="{FF2B5EF4-FFF2-40B4-BE49-F238E27FC236}">
                    <a16:creationId xmlns:a16="http://schemas.microsoft.com/office/drawing/2014/main" id="{0C73BAC6-E01C-489D-91B2-51E866EC071C}"/>
                  </a:ext>
                </a:extLst>
              </p:cNvPr>
              <p:cNvSpPr/>
              <p:nvPr/>
            </p:nvSpPr>
            <p:spPr>
              <a:xfrm>
                <a:off x="7702859" y="558112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Star: 5 Points 52">
                <a:extLst>
                  <a:ext uri="{FF2B5EF4-FFF2-40B4-BE49-F238E27FC236}">
                    <a16:creationId xmlns:a16="http://schemas.microsoft.com/office/drawing/2014/main" id="{8ED5C795-4CF3-4826-B3DA-9F8E34BC0BE4}"/>
                  </a:ext>
                </a:extLst>
              </p:cNvPr>
              <p:cNvSpPr/>
              <p:nvPr/>
            </p:nvSpPr>
            <p:spPr>
              <a:xfrm>
                <a:off x="8156301" y="566465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Star: 5 Points 53">
                <a:extLst>
                  <a:ext uri="{FF2B5EF4-FFF2-40B4-BE49-F238E27FC236}">
                    <a16:creationId xmlns:a16="http://schemas.microsoft.com/office/drawing/2014/main" id="{722D30F7-4605-40BD-A993-45DA70D680FF}"/>
                  </a:ext>
                </a:extLst>
              </p:cNvPr>
              <p:cNvSpPr/>
              <p:nvPr/>
            </p:nvSpPr>
            <p:spPr>
              <a:xfrm>
                <a:off x="8211453" y="522566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Star: 5 Points 54">
                <a:extLst>
                  <a:ext uri="{FF2B5EF4-FFF2-40B4-BE49-F238E27FC236}">
                    <a16:creationId xmlns:a16="http://schemas.microsoft.com/office/drawing/2014/main" id="{BD7538D3-DD0A-45B4-94A2-7A6CBFE0B656}"/>
                  </a:ext>
                </a:extLst>
              </p:cNvPr>
              <p:cNvSpPr/>
              <p:nvPr/>
            </p:nvSpPr>
            <p:spPr>
              <a:xfrm>
                <a:off x="7973749" y="509136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Star: 5 Points 55">
                <a:extLst>
                  <a:ext uri="{FF2B5EF4-FFF2-40B4-BE49-F238E27FC236}">
                    <a16:creationId xmlns:a16="http://schemas.microsoft.com/office/drawing/2014/main" id="{674618AA-1372-47EA-8653-EEF3F139CA1A}"/>
                  </a:ext>
                </a:extLst>
              </p:cNvPr>
              <p:cNvSpPr/>
              <p:nvPr/>
            </p:nvSpPr>
            <p:spPr>
              <a:xfrm>
                <a:off x="7226844" y="5678723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Star: 5 Points 56">
                <a:extLst>
                  <a:ext uri="{FF2B5EF4-FFF2-40B4-BE49-F238E27FC236}">
                    <a16:creationId xmlns:a16="http://schemas.microsoft.com/office/drawing/2014/main" id="{664D7A69-311B-4F50-83AD-94BAA4487EA9}"/>
                  </a:ext>
                </a:extLst>
              </p:cNvPr>
              <p:cNvSpPr/>
              <p:nvPr/>
            </p:nvSpPr>
            <p:spPr>
              <a:xfrm>
                <a:off x="7198655" y="510078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Star: 5 Points 57">
                <a:extLst>
                  <a:ext uri="{FF2B5EF4-FFF2-40B4-BE49-F238E27FC236}">
                    <a16:creationId xmlns:a16="http://schemas.microsoft.com/office/drawing/2014/main" id="{B6385CE8-C5D5-4DEE-814A-3E9546B6183D}"/>
                  </a:ext>
                </a:extLst>
              </p:cNvPr>
              <p:cNvSpPr/>
              <p:nvPr/>
            </p:nvSpPr>
            <p:spPr>
              <a:xfrm>
                <a:off x="8007137" y="585591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Star: 5 Points 58">
                <a:extLst>
                  <a:ext uri="{FF2B5EF4-FFF2-40B4-BE49-F238E27FC236}">
                    <a16:creationId xmlns:a16="http://schemas.microsoft.com/office/drawing/2014/main" id="{752F6854-A829-4CB7-AF6C-A5F732AF9D63}"/>
                  </a:ext>
                </a:extLst>
              </p:cNvPr>
              <p:cNvSpPr/>
              <p:nvPr/>
            </p:nvSpPr>
            <p:spPr>
              <a:xfrm>
                <a:off x="7704352" y="594494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Star: 5 Points 59">
                <a:extLst>
                  <a:ext uri="{FF2B5EF4-FFF2-40B4-BE49-F238E27FC236}">
                    <a16:creationId xmlns:a16="http://schemas.microsoft.com/office/drawing/2014/main" id="{83E7D469-CA44-4C61-B2A0-FCD4DB68D331}"/>
                  </a:ext>
                </a:extLst>
              </p:cNvPr>
              <p:cNvSpPr/>
              <p:nvPr/>
            </p:nvSpPr>
            <p:spPr>
              <a:xfrm>
                <a:off x="7448249" y="609675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Star: 5 Points 60">
                <a:extLst>
                  <a:ext uri="{FF2B5EF4-FFF2-40B4-BE49-F238E27FC236}">
                    <a16:creationId xmlns:a16="http://schemas.microsoft.com/office/drawing/2014/main" id="{AB2EA576-4D8D-4D5F-87FA-87460E8351EE}"/>
                  </a:ext>
                </a:extLst>
              </p:cNvPr>
              <p:cNvSpPr/>
              <p:nvPr/>
            </p:nvSpPr>
            <p:spPr>
              <a:xfrm>
                <a:off x="8087251" y="5445057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Star: 5 Points 61">
                <a:extLst>
                  <a:ext uri="{FF2B5EF4-FFF2-40B4-BE49-F238E27FC236}">
                    <a16:creationId xmlns:a16="http://schemas.microsoft.com/office/drawing/2014/main" id="{74AB9056-B307-422D-A87E-E8F44A9B8EC1}"/>
                  </a:ext>
                </a:extLst>
              </p:cNvPr>
              <p:cNvSpPr/>
              <p:nvPr/>
            </p:nvSpPr>
            <p:spPr>
              <a:xfrm>
                <a:off x="8374260" y="560137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Star: 5 Points 62">
                <a:extLst>
                  <a:ext uri="{FF2B5EF4-FFF2-40B4-BE49-F238E27FC236}">
                    <a16:creationId xmlns:a16="http://schemas.microsoft.com/office/drawing/2014/main" id="{A3051A37-0848-41A8-8391-490C03A42B15}"/>
                  </a:ext>
                </a:extLst>
              </p:cNvPr>
              <p:cNvSpPr/>
              <p:nvPr/>
            </p:nvSpPr>
            <p:spPr>
              <a:xfrm>
                <a:off x="7724048" y="448650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Star: 5 Points 63">
                <a:extLst>
                  <a:ext uri="{FF2B5EF4-FFF2-40B4-BE49-F238E27FC236}">
                    <a16:creationId xmlns:a16="http://schemas.microsoft.com/office/drawing/2014/main" id="{EDB5F098-AAAA-43B0-9389-94A7B6C5EACD}"/>
                  </a:ext>
                </a:extLst>
              </p:cNvPr>
              <p:cNvSpPr/>
              <p:nvPr/>
            </p:nvSpPr>
            <p:spPr>
              <a:xfrm>
                <a:off x="7498212" y="481593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Star: 5 Points 64">
                <a:extLst>
                  <a:ext uri="{FF2B5EF4-FFF2-40B4-BE49-F238E27FC236}">
                    <a16:creationId xmlns:a16="http://schemas.microsoft.com/office/drawing/2014/main" id="{35571E62-8D4A-41BB-B8F0-F545DAE59282}"/>
                  </a:ext>
                </a:extLst>
              </p:cNvPr>
              <p:cNvSpPr/>
              <p:nvPr/>
            </p:nvSpPr>
            <p:spPr>
              <a:xfrm>
                <a:off x="7317512" y="4690068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Star: 5 Points 65">
                <a:extLst>
                  <a:ext uri="{FF2B5EF4-FFF2-40B4-BE49-F238E27FC236}">
                    <a16:creationId xmlns:a16="http://schemas.microsoft.com/office/drawing/2014/main" id="{F7293E0E-A5D8-4502-95DF-BFC05170D978}"/>
                  </a:ext>
                </a:extLst>
              </p:cNvPr>
              <p:cNvSpPr/>
              <p:nvPr/>
            </p:nvSpPr>
            <p:spPr>
              <a:xfrm>
                <a:off x="7152422" y="490514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Star: 5 Points 66">
                <a:extLst>
                  <a:ext uri="{FF2B5EF4-FFF2-40B4-BE49-F238E27FC236}">
                    <a16:creationId xmlns:a16="http://schemas.microsoft.com/office/drawing/2014/main" id="{C15C9AD1-352B-45FD-87D2-88E5F19D30BA}"/>
                  </a:ext>
                </a:extLst>
              </p:cNvPr>
              <p:cNvSpPr/>
              <p:nvPr/>
            </p:nvSpPr>
            <p:spPr>
              <a:xfrm>
                <a:off x="7006583" y="54693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Star: 5 Points 67">
                <a:extLst>
                  <a:ext uri="{FF2B5EF4-FFF2-40B4-BE49-F238E27FC236}">
                    <a16:creationId xmlns:a16="http://schemas.microsoft.com/office/drawing/2014/main" id="{F5083876-1BAC-4867-9F01-E6C3D47D748C}"/>
                  </a:ext>
                </a:extLst>
              </p:cNvPr>
              <p:cNvSpPr/>
              <p:nvPr/>
            </p:nvSpPr>
            <p:spPr>
              <a:xfrm>
                <a:off x="8591018" y="5928404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Star: 5 Points 68">
                <a:extLst>
                  <a:ext uri="{FF2B5EF4-FFF2-40B4-BE49-F238E27FC236}">
                    <a16:creationId xmlns:a16="http://schemas.microsoft.com/office/drawing/2014/main" id="{D4939E7B-9B4A-4D74-AF09-A127642E0FD1}"/>
                  </a:ext>
                </a:extLst>
              </p:cNvPr>
              <p:cNvSpPr/>
              <p:nvPr/>
            </p:nvSpPr>
            <p:spPr>
              <a:xfrm>
                <a:off x="8286034" y="6082482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Star: 5 Points 69">
                <a:extLst>
                  <a:ext uri="{FF2B5EF4-FFF2-40B4-BE49-F238E27FC236}">
                    <a16:creationId xmlns:a16="http://schemas.microsoft.com/office/drawing/2014/main" id="{9F93E854-7FBC-4E17-91C6-1A155411F4F8}"/>
                  </a:ext>
                </a:extLst>
              </p:cNvPr>
              <p:cNvSpPr/>
              <p:nvPr/>
            </p:nvSpPr>
            <p:spPr>
              <a:xfrm>
                <a:off x="8024858" y="617810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2D3B4192-8126-45E9-9732-13260165CBAE}"/>
                  </a:ext>
                </a:extLst>
              </p:cNvPr>
              <p:cNvSpPr/>
              <p:nvPr/>
            </p:nvSpPr>
            <p:spPr>
              <a:xfrm>
                <a:off x="8711165" y="4597346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Star: 5 Points 71">
                <a:extLst>
                  <a:ext uri="{FF2B5EF4-FFF2-40B4-BE49-F238E27FC236}">
                    <a16:creationId xmlns:a16="http://schemas.microsoft.com/office/drawing/2014/main" id="{B8857856-F472-4D64-8AA1-BF5B26FB5580}"/>
                  </a:ext>
                </a:extLst>
              </p:cNvPr>
              <p:cNvSpPr/>
              <p:nvPr/>
            </p:nvSpPr>
            <p:spPr>
              <a:xfrm>
                <a:off x="7828374" y="473716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824A8AD0-75D3-4212-8417-A0B3764E686B}"/>
                  </a:ext>
                </a:extLst>
              </p:cNvPr>
              <p:cNvSpPr/>
              <p:nvPr/>
            </p:nvSpPr>
            <p:spPr>
              <a:xfrm>
                <a:off x="8851440" y="4964070"/>
                <a:ext cx="125587" cy="156467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Star: 5 Points 73">
                <a:extLst>
                  <a:ext uri="{FF2B5EF4-FFF2-40B4-BE49-F238E27FC236}">
                    <a16:creationId xmlns:a16="http://schemas.microsoft.com/office/drawing/2014/main" id="{23106AE2-51B8-487A-87D3-75B104260641}"/>
                  </a:ext>
                </a:extLst>
              </p:cNvPr>
              <p:cNvSpPr/>
              <p:nvPr/>
            </p:nvSpPr>
            <p:spPr>
              <a:xfrm>
                <a:off x="7717983" y="4263159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Star: 5 Points 74">
                <a:extLst>
                  <a:ext uri="{FF2B5EF4-FFF2-40B4-BE49-F238E27FC236}">
                    <a16:creationId xmlns:a16="http://schemas.microsoft.com/office/drawing/2014/main" id="{A4DE83B7-7CCB-46A6-8BB7-29CD159611BB}"/>
                  </a:ext>
                </a:extLst>
              </p:cNvPr>
              <p:cNvSpPr/>
              <p:nvPr/>
            </p:nvSpPr>
            <p:spPr>
              <a:xfrm>
                <a:off x="7218972" y="5886406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Star: 5 Points 75">
                <a:extLst>
                  <a:ext uri="{FF2B5EF4-FFF2-40B4-BE49-F238E27FC236}">
                    <a16:creationId xmlns:a16="http://schemas.microsoft.com/office/drawing/2014/main" id="{5F938C76-7297-430E-BC4C-2CD0537C2E2D}"/>
                  </a:ext>
                </a:extLst>
              </p:cNvPr>
              <p:cNvSpPr/>
              <p:nvPr/>
            </p:nvSpPr>
            <p:spPr>
              <a:xfrm>
                <a:off x="7549368" y="576362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Star: 5 Points 76">
                <a:extLst>
                  <a:ext uri="{FF2B5EF4-FFF2-40B4-BE49-F238E27FC236}">
                    <a16:creationId xmlns:a16="http://schemas.microsoft.com/office/drawing/2014/main" id="{53C38F8B-A097-43C9-AF5E-5657BA667626}"/>
                  </a:ext>
                </a:extLst>
              </p:cNvPr>
              <p:cNvSpPr/>
              <p:nvPr/>
            </p:nvSpPr>
            <p:spPr>
              <a:xfrm>
                <a:off x="7545804" y="5377500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8C08246-C021-4F07-9292-3A80C3BA23E3}"/>
                  </a:ext>
                </a:extLst>
              </p:cNvPr>
              <p:cNvSpPr txBox="1"/>
              <p:nvPr/>
            </p:nvSpPr>
            <p:spPr>
              <a:xfrm>
                <a:off x="8498988" y="6117999"/>
                <a:ext cx="11785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Informative Region</a:t>
                </a:r>
              </a:p>
            </p:txBody>
          </p:sp>
          <p:sp>
            <p:nvSpPr>
              <p:cNvPr id="79" name="Star: 5 Points 78">
                <a:extLst>
                  <a:ext uri="{FF2B5EF4-FFF2-40B4-BE49-F238E27FC236}">
                    <a16:creationId xmlns:a16="http://schemas.microsoft.com/office/drawing/2014/main" id="{8452617F-2BFE-469E-A0B8-9E55EC9A20C6}"/>
                  </a:ext>
                </a:extLst>
              </p:cNvPr>
              <p:cNvSpPr/>
              <p:nvPr/>
            </p:nvSpPr>
            <p:spPr>
              <a:xfrm>
                <a:off x="7487695" y="4404655"/>
                <a:ext cx="137160" cy="137160"/>
              </a:xfrm>
              <a:prstGeom prst="star5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86BD2074-ACAD-4F37-B8A1-7C59775BCF5D}"/>
                  </a:ext>
                </a:extLst>
              </p:cNvPr>
              <p:cNvSpPr/>
              <p:nvPr/>
            </p:nvSpPr>
            <p:spPr>
              <a:xfrm>
                <a:off x="8932752" y="5413843"/>
                <a:ext cx="125587" cy="156467"/>
              </a:xfrm>
              <a:prstGeom prst="ellipse">
                <a:avLst/>
              </a:prstGeom>
              <a:solidFill>
                <a:srgbClr val="AFDD7D"/>
              </a:solidFill>
              <a:ln w="12700" cap="flat" cmpd="sng" algn="ctr">
                <a:solidFill>
                  <a:srgbClr val="70AD47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5DDDC025-FB57-4D13-9ACA-68E9F34DABF5}"/>
                  </a:ext>
                </a:extLst>
              </p:cNvPr>
              <p:cNvSpPr/>
              <p:nvPr/>
            </p:nvSpPr>
            <p:spPr>
              <a:xfrm>
                <a:off x="8678055" y="5241829"/>
                <a:ext cx="125587" cy="156467"/>
              </a:xfrm>
              <a:prstGeom prst="ellipse">
                <a:avLst/>
              </a:prstGeom>
              <a:solidFill>
                <a:srgbClr val="AFDD7D"/>
              </a:solidFill>
              <a:ln w="12700" cap="flat" cmpd="sng" algn="ctr">
                <a:solidFill>
                  <a:srgbClr val="70AD47"/>
                </a:solidFill>
                <a:prstDash val="sysDash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9F250078-C996-46F2-85BD-D324977C0275}"/>
              </a:ext>
            </a:extLst>
          </p:cNvPr>
          <p:cNvSpPr/>
          <p:nvPr/>
        </p:nvSpPr>
        <p:spPr>
          <a:xfrm>
            <a:off x="5580287" y="2080358"/>
            <a:ext cx="3706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86EB5F0-67AB-4038-B301-28227CA8C47B}"/>
              </a:ext>
            </a:extLst>
          </p:cNvPr>
          <p:cNvSpPr/>
          <p:nvPr/>
        </p:nvSpPr>
        <p:spPr>
          <a:xfrm>
            <a:off x="8293233" y="2062803"/>
            <a:ext cx="37061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</a:t>
            </a:r>
            <a:endParaRPr lang="en-US" sz="2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96776B4-5C1D-47DA-A5B6-949C938E0B17}"/>
              </a:ext>
            </a:extLst>
          </p:cNvPr>
          <p:cNvSpPr/>
          <p:nvPr/>
        </p:nvSpPr>
        <p:spPr>
          <a:xfrm>
            <a:off x="7192183" y="2975522"/>
            <a:ext cx="607841" cy="557362"/>
          </a:xfrm>
          <a:prstGeom prst="ellipse">
            <a:avLst/>
          </a:prstGeom>
          <a:solidFill>
            <a:schemeClr val="accent1">
              <a:alpha val="0"/>
            </a:schemeClr>
          </a:solidFill>
          <a:ln w="6350" cmpd="sng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32053"/>
                      <a:gd name="connsiteY0" fmla="*/ 320664 h 641328"/>
                      <a:gd name="connsiteX1" fmla="*/ 366027 w 732053"/>
                      <a:gd name="connsiteY1" fmla="*/ 0 h 641328"/>
                      <a:gd name="connsiteX2" fmla="*/ 732054 w 732053"/>
                      <a:gd name="connsiteY2" fmla="*/ 320664 h 641328"/>
                      <a:gd name="connsiteX3" fmla="*/ 366027 w 732053"/>
                      <a:gd name="connsiteY3" fmla="*/ 641328 h 641328"/>
                      <a:gd name="connsiteX4" fmla="*/ 0 w 732053"/>
                      <a:gd name="connsiteY4" fmla="*/ 320664 h 641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2053" h="641328" fill="none" extrusionOk="0">
                        <a:moveTo>
                          <a:pt x="0" y="320664"/>
                        </a:moveTo>
                        <a:cubicBezTo>
                          <a:pt x="47942" y="149253"/>
                          <a:pt x="183879" y="-41166"/>
                          <a:pt x="366027" y="0"/>
                        </a:cubicBezTo>
                        <a:cubicBezTo>
                          <a:pt x="548180" y="-3062"/>
                          <a:pt x="696381" y="177152"/>
                          <a:pt x="732054" y="320664"/>
                        </a:cubicBezTo>
                        <a:cubicBezTo>
                          <a:pt x="726068" y="440679"/>
                          <a:pt x="537835" y="683496"/>
                          <a:pt x="366027" y="641328"/>
                        </a:cubicBezTo>
                        <a:cubicBezTo>
                          <a:pt x="191203" y="656627"/>
                          <a:pt x="37132" y="506690"/>
                          <a:pt x="0" y="320664"/>
                        </a:cubicBezTo>
                        <a:close/>
                      </a:path>
                      <a:path w="732053" h="641328" stroke="0" extrusionOk="0">
                        <a:moveTo>
                          <a:pt x="0" y="320664"/>
                        </a:moveTo>
                        <a:cubicBezTo>
                          <a:pt x="-25708" y="127709"/>
                          <a:pt x="128613" y="13235"/>
                          <a:pt x="366027" y="0"/>
                        </a:cubicBezTo>
                        <a:cubicBezTo>
                          <a:pt x="619115" y="10723"/>
                          <a:pt x="726995" y="143727"/>
                          <a:pt x="732054" y="320664"/>
                        </a:cubicBezTo>
                        <a:cubicBezTo>
                          <a:pt x="719139" y="510374"/>
                          <a:pt x="565379" y="656799"/>
                          <a:pt x="366027" y="641328"/>
                        </a:cubicBezTo>
                        <a:cubicBezTo>
                          <a:pt x="126844" y="621067"/>
                          <a:pt x="11132" y="503081"/>
                          <a:pt x="0" y="32066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AC413FF-5E06-4BB4-8773-3247884C1690}"/>
              </a:ext>
            </a:extLst>
          </p:cNvPr>
          <p:cNvCxnSpPr>
            <a:cxnSpLocks/>
          </p:cNvCxnSpPr>
          <p:nvPr/>
        </p:nvCxnSpPr>
        <p:spPr>
          <a:xfrm flipV="1">
            <a:off x="7502804" y="3181309"/>
            <a:ext cx="274248" cy="74599"/>
          </a:xfrm>
          <a:prstGeom prst="straightConnector1">
            <a:avLst/>
          </a:prstGeom>
          <a:ln w="12700">
            <a:solidFill>
              <a:srgbClr val="7030A0"/>
            </a:solidFill>
            <a:prstDash val="sysDash"/>
            <a:headEnd type="none" w="sm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DFACE03-2B7A-4D23-8AED-C814E8786773}"/>
              </a:ext>
            </a:extLst>
          </p:cNvPr>
          <p:cNvCxnSpPr>
            <a:cxnSpLocks/>
            <a:endCxn id="84" idx="0"/>
          </p:cNvCxnSpPr>
          <p:nvPr/>
        </p:nvCxnSpPr>
        <p:spPr>
          <a:xfrm flipV="1">
            <a:off x="7480336" y="2975522"/>
            <a:ext cx="15768" cy="256158"/>
          </a:xfrm>
          <a:prstGeom prst="straightConnector1">
            <a:avLst/>
          </a:prstGeom>
          <a:ln w="12700">
            <a:solidFill>
              <a:srgbClr val="7030A0"/>
            </a:solidFill>
            <a:prstDash val="sysDash"/>
            <a:headEnd type="none" w="sm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8A1C67BD-DFA1-4ED1-805A-7F6752B216BA}"/>
              </a:ext>
            </a:extLst>
          </p:cNvPr>
          <p:cNvSpPr/>
          <p:nvPr/>
        </p:nvSpPr>
        <p:spPr>
          <a:xfrm>
            <a:off x="7236805" y="3348534"/>
            <a:ext cx="125587" cy="156467"/>
          </a:xfrm>
          <a:prstGeom prst="ellipse">
            <a:avLst/>
          </a:prstGeom>
          <a:solidFill>
            <a:srgbClr val="AFDD7D">
              <a:alpha val="87000"/>
            </a:srgbClr>
          </a:solidFill>
          <a:ln w="12700" cap="flat" cmpd="sng" algn="ctr">
            <a:solidFill>
              <a:srgbClr val="C0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A9B6261-C96C-4169-B879-D271C4C7FA96}"/>
              </a:ext>
            </a:extLst>
          </p:cNvPr>
          <p:cNvCxnSpPr>
            <a:cxnSpLocks/>
            <a:endCxn id="84" idx="3"/>
          </p:cNvCxnSpPr>
          <p:nvPr/>
        </p:nvCxnSpPr>
        <p:spPr>
          <a:xfrm flipH="1">
            <a:off x="7281199" y="3295880"/>
            <a:ext cx="177536" cy="155380"/>
          </a:xfrm>
          <a:prstGeom prst="straightConnector1">
            <a:avLst/>
          </a:prstGeom>
          <a:ln w="12700">
            <a:solidFill>
              <a:srgbClr val="7030A0"/>
            </a:solidFill>
            <a:prstDash val="sysDash"/>
            <a:headEnd type="none" w="sm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6 2 1" descr="Curved check mark icon #AD , #sponsored, #PAID, #check, #mark, #icon,  #Curved | Digital illustration tutorial, Free icons png, Illustrator  tutorials">
            <a:extLst>
              <a:ext uri="{FF2B5EF4-FFF2-40B4-BE49-F238E27FC236}">
                <a16:creationId xmlns:a16="http://schemas.microsoft.com/office/drawing/2014/main" id="{83894B06-E6D3-4734-B64E-D0A7FC5D9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203" y="3141139"/>
            <a:ext cx="194996" cy="19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10" descr="Icon Library Failure PNG Transparent Background, Free Download #23229 -  FreeIconsPNG">
            <a:extLst>
              <a:ext uri="{FF2B5EF4-FFF2-40B4-BE49-F238E27FC236}">
                <a16:creationId xmlns:a16="http://schemas.microsoft.com/office/drawing/2014/main" id="{9AE0D66B-9FCC-4F3F-B059-4DA1E2ADA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676" y="3515122"/>
            <a:ext cx="102552" cy="11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" name="Picture 232" descr="A picture containing chart&#10;&#10;Description automatically generated">
            <a:extLst>
              <a:ext uri="{FF2B5EF4-FFF2-40B4-BE49-F238E27FC236}">
                <a16:creationId xmlns:a16="http://schemas.microsoft.com/office/drawing/2014/main" id="{8CE7E0D5-5D61-4925-A6CF-139D1AD7CD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49849" y="923098"/>
            <a:ext cx="3551795" cy="1234202"/>
          </a:xfrm>
          <a:prstGeom prst="rect">
            <a:avLst/>
          </a:prstGeom>
        </p:spPr>
      </p:pic>
      <p:sp>
        <p:nvSpPr>
          <p:cNvPr id="108" name="Oval 107">
            <a:extLst>
              <a:ext uri="{FF2B5EF4-FFF2-40B4-BE49-F238E27FC236}">
                <a16:creationId xmlns:a16="http://schemas.microsoft.com/office/drawing/2014/main" id="{CD10BF73-C44E-4794-9861-67D07C22F21E}"/>
              </a:ext>
            </a:extLst>
          </p:cNvPr>
          <p:cNvSpPr/>
          <p:nvPr/>
        </p:nvSpPr>
        <p:spPr>
          <a:xfrm>
            <a:off x="6857788" y="1850391"/>
            <a:ext cx="62949" cy="60852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6C3AE55E-A95A-46FA-A9C5-98F3A7DAA11C}"/>
              </a:ext>
            </a:extLst>
          </p:cNvPr>
          <p:cNvCxnSpPr/>
          <p:nvPr/>
        </p:nvCxnSpPr>
        <p:spPr>
          <a:xfrm flipV="1">
            <a:off x="5303520" y="1894908"/>
            <a:ext cx="3246120" cy="23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367F5D47-2956-4E0D-8C83-CACE8FE678E2}"/>
              </a:ext>
            </a:extLst>
          </p:cNvPr>
          <p:cNvSpPr/>
          <p:nvPr/>
        </p:nvSpPr>
        <p:spPr>
          <a:xfrm>
            <a:off x="6942259" y="1845212"/>
            <a:ext cx="62949" cy="60852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rgbClr val="92D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4E9083C9-B40D-447A-B557-35C1CF18270C}"/>
              </a:ext>
            </a:extLst>
          </p:cNvPr>
          <p:cNvCxnSpPr>
            <a:cxnSpLocks/>
          </p:cNvCxnSpPr>
          <p:nvPr/>
        </p:nvCxnSpPr>
        <p:spPr>
          <a:xfrm>
            <a:off x="6783942" y="1079500"/>
            <a:ext cx="0" cy="832149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\documentclass{article}&#10;\usepackage{amsmath}&#10;\pagestyle{empty}&#10;\begin{document}&#10;&#10;&#10;\begin{align*}&#10; p(y=B|x)&#10;\end{align*}&#10;&#10;&#10;\end{document}" title="IguanaTex Bitmap Display">
            <a:extLst>
              <a:ext uri="{FF2B5EF4-FFF2-40B4-BE49-F238E27FC236}">
                <a16:creationId xmlns:a16="http://schemas.microsoft.com/office/drawing/2014/main" id="{B87C90C1-6067-4A4C-A4CE-19FF69EC670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123403" y="1591997"/>
            <a:ext cx="662813" cy="140827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\begin{align*}&#10; p(y=A|x)&#10;\end{align*}&#10;&#10;&#10;\end{document}" title="IguanaTex Bitmap Display">
            <a:extLst>
              <a:ext uri="{FF2B5EF4-FFF2-40B4-BE49-F238E27FC236}">
                <a16:creationId xmlns:a16="http://schemas.microsoft.com/office/drawing/2014/main" id="{9279FE13-2D39-4372-8CE8-C53DD85E81E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903881" y="1608383"/>
            <a:ext cx="650750" cy="140046"/>
          </a:xfrm>
          <a:prstGeom prst="rect">
            <a:avLst/>
          </a:prstGeom>
        </p:spPr>
      </p:pic>
      <p:sp>
        <p:nvSpPr>
          <p:cNvPr id="124" name="Oval 123">
            <a:extLst>
              <a:ext uri="{FF2B5EF4-FFF2-40B4-BE49-F238E27FC236}">
                <a16:creationId xmlns:a16="http://schemas.microsoft.com/office/drawing/2014/main" id="{87DE6369-7D7B-42B9-9042-EFBC7E5CA762}"/>
              </a:ext>
            </a:extLst>
          </p:cNvPr>
          <p:cNvSpPr/>
          <p:nvPr/>
        </p:nvSpPr>
        <p:spPr>
          <a:xfrm>
            <a:off x="6644818" y="1850391"/>
            <a:ext cx="62949" cy="60852"/>
          </a:xfrm>
          <a:prstGeom prst="ellipse">
            <a:avLst/>
          </a:prstGeom>
          <a:solidFill>
            <a:srgbClr val="C00000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5" name="Picture 6 2 2" descr="Curved check mark icon #AD , #sponsored, #PAID, #check, #mark, #icon,  #Curved | Digital illustration tutorial, Free icons png, Illustrator  tutorials">
            <a:extLst>
              <a:ext uri="{FF2B5EF4-FFF2-40B4-BE49-F238E27FC236}">
                <a16:creationId xmlns:a16="http://schemas.microsoft.com/office/drawing/2014/main" id="{054ED221-61C6-45FE-A00B-36F7650B0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967" y="2730715"/>
            <a:ext cx="194996" cy="19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445321D-D789-4F77-971A-312E2E3657E8}"/>
                  </a:ext>
                </a:extLst>
              </p:cNvPr>
              <p:cNvSpPr txBox="1"/>
              <p:nvPr/>
            </p:nvSpPr>
            <p:spPr>
              <a:xfrm>
                <a:off x="7346622" y="3028375"/>
                <a:ext cx="12558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445321D-D789-4F77-971A-312E2E365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622" y="3028375"/>
                <a:ext cx="125588" cy="230832"/>
              </a:xfrm>
              <a:prstGeom prst="rect">
                <a:avLst/>
              </a:prstGeom>
              <a:blipFill>
                <a:blip r:embed="rId18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4" name="Arrow: Right 223">
            <a:extLst>
              <a:ext uri="{FF2B5EF4-FFF2-40B4-BE49-F238E27FC236}">
                <a16:creationId xmlns:a16="http://schemas.microsoft.com/office/drawing/2014/main" id="{F5D12F87-F933-46D0-90DC-DC93288BFE43}"/>
              </a:ext>
            </a:extLst>
          </p:cNvPr>
          <p:cNvSpPr/>
          <p:nvPr/>
        </p:nvSpPr>
        <p:spPr>
          <a:xfrm rot="19596616">
            <a:off x="7802369" y="1545574"/>
            <a:ext cx="275534" cy="45719"/>
          </a:xfrm>
          <a:prstGeom prst="rightArrow">
            <a:avLst/>
          </a:prstGeom>
          <a:solidFill>
            <a:schemeClr val="accent6"/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A6E38CBA-D300-40B3-9191-EEFB2110BB49}"/>
              </a:ext>
            </a:extLst>
          </p:cNvPr>
          <p:cNvSpPr/>
          <p:nvPr/>
        </p:nvSpPr>
        <p:spPr>
          <a:xfrm rot="8930701">
            <a:off x="5595038" y="1730501"/>
            <a:ext cx="275534" cy="45719"/>
          </a:xfrm>
          <a:prstGeom prst="rightArrow">
            <a:avLst/>
          </a:prstGeom>
          <a:solidFill>
            <a:schemeClr val="accent6"/>
          </a:solidFill>
          <a:ln w="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598FE03-15F8-4A01-88F6-5E2DA545D054}"/>
                  </a:ext>
                </a:extLst>
              </p:cNvPr>
              <p:cNvSpPr txBox="1"/>
              <p:nvPr/>
            </p:nvSpPr>
            <p:spPr>
              <a:xfrm>
                <a:off x="7675577" y="2912731"/>
                <a:ext cx="17209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598FE03-15F8-4A01-88F6-5E2DA545D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577" y="2912731"/>
                <a:ext cx="172092" cy="184666"/>
              </a:xfrm>
              <a:prstGeom prst="rect">
                <a:avLst/>
              </a:prstGeom>
              <a:blipFill>
                <a:blip r:embed="rId19"/>
                <a:stretch>
                  <a:fillRect t="-26667" r="-7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283B95FF-BA57-42B7-8445-DDD53A6F3597}"/>
              </a:ext>
            </a:extLst>
          </p:cNvPr>
          <p:cNvSpPr txBox="1"/>
          <p:nvPr/>
        </p:nvSpPr>
        <p:spPr>
          <a:xfrm>
            <a:off x="5920590" y="4278948"/>
            <a:ext cx="17011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Fig. 16. Maximize Posterior Ratio</a:t>
            </a:r>
          </a:p>
        </p:txBody>
      </p:sp>
    </p:spTree>
    <p:extLst>
      <p:ext uri="{BB962C8B-B14F-4D97-AF65-F5344CB8AC3E}">
        <p14:creationId xmlns:p14="http://schemas.microsoft.com/office/powerpoint/2010/main" val="772781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255F175E-3E4D-478F-A258-7738292C1F8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Methodology (SIMPOR)</a:t>
                </a:r>
                <a:br>
                  <a:rPr lang="en-US" dirty="0"/>
                </a:br>
                <a:r>
                  <a:rPr lang="en-US" dirty="0"/>
                  <a:t>How to determine direction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acc>
                  </m:oMath>
                </a14:m>
                <a:r>
                  <a:rPr lang="en-US" dirty="0"/>
                  <a:t> ?</a:t>
                </a:r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255F175E-3E4D-478F-A258-7738292C1F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127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F05195-F358-434E-A992-26E4A6C74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600" y="1436851"/>
            <a:ext cx="7579400" cy="3314074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1600" dirty="0"/>
              <a:t>Maximize Posterior Ratio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We assume the priors P(A) &amp; P(B) are constants 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Use Gaussian Kernel Density Estimation (GKDE) for approximating the likelihoods</a:t>
            </a:r>
          </a:p>
          <a:p>
            <a:pPr lvl="2">
              <a:spcBef>
                <a:spcPts val="200"/>
              </a:spcBef>
            </a:pPr>
            <a:r>
              <a:rPr lang="en-US" sz="1600" dirty="0"/>
              <a:t>Don’t need assumption for data distribution (Non-parametric)</a:t>
            </a:r>
          </a:p>
          <a:p>
            <a:pPr lvl="2">
              <a:spcBef>
                <a:spcPts val="200"/>
              </a:spcBef>
            </a:pPr>
            <a:r>
              <a:rPr lang="en-US" sz="1600" dirty="0"/>
              <a:t>Work with complex distribution of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32</a:t>
            </a:fld>
            <a:endParaRPr lang="en" kern="0" dirty="0">
              <a:solidFill>
                <a:srgbClr val="FFFFFF"/>
              </a:solidFill>
            </a:endParaRPr>
          </a:p>
        </p:txBody>
      </p:sp>
      <p:pic>
        <p:nvPicPr>
          <p:cNvPr id="7" name="Picture 6" descr="\documentclass{article}&#10;\usepackage{amsmath}&#10;\pagestyle{empty}&#10;\begin{document}&#10;&#10;\begin{align}&#10; \label{eq:fracpost_estimation}&#10; f &amp;= \frac{p(x|y=B)  \: P(B)}{p(x|y=A) \: P(A)} \\&#10; &amp;\approx \frac{ \frac{1}{N_B h^d} \: \sum_{i=1}^{N_B}{ (2\pi)^{-\frac{d}{2}} \: e^{\frac{1}{2}{(\frac{x-X_{B_i}}{h})^2} } } \: P(B) }&#10; { \frac{1}{N_A h^d} \:  \sum_{j=1}^{N_A}{ (2\pi)^{-\frac{d}{2}} \: e^{ \frac{1}{2} {(\frac{x-X_{A_j}}{h})^2} } }\: P(A) }\\&#10; &amp;\approx \frac{N_A}{N_B} \: \frac{ \sum_{i=1}^{N_B}{ e^{\frac{1}{2}{(\frac{x-X_{B_i}}{h})^2} } } }&#10; {  \sum_{j=1}^{N_A}{ e^{ \frac{1}{2} {(\frac{x-X_{A_j}}{h})^2} } }}  \label{equ:f}&#10;\end{align} &#10; &#10;&#10;&#10;\end{document}" title="IguanaTex Bitmap Display">
            <a:extLst>
              <a:ext uri="{FF2B5EF4-FFF2-40B4-BE49-F238E27FC236}">
                <a16:creationId xmlns:a16="http://schemas.microsoft.com/office/drawing/2014/main" id="{831FD0D1-3F04-4654-8EC2-FDA32C1C240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61332" y="3046234"/>
            <a:ext cx="4326935" cy="1748066"/>
          </a:xfrm>
          <a:prstGeom prst="rect">
            <a:avLst/>
          </a:prstGeom>
        </p:spPr>
      </p:pic>
      <p:pic>
        <p:nvPicPr>
          <p:cNvPr id="19" name="Picture 18" descr="\documentclass{article}&#10;\usepackage{amsmath}&#10;\pagestyle{empty}&#10;\begin{document}&#10;&#10;&#10;where, \\&#10;$X_A,\; X_B$ : examples in class A, B\\&#10;$N_A,\; N_B$ : number of examples in class A, B\\&#10;D : number of dimensions\\&#10;h : bandhwidth of Gaussian Kernel&#10;&#10;\end{document}" title="IguanaTex Bitmap Display">
            <a:extLst>
              <a:ext uri="{FF2B5EF4-FFF2-40B4-BE49-F238E27FC236}">
                <a16:creationId xmlns:a16="http://schemas.microsoft.com/office/drawing/2014/main" id="{F95E75DB-9C04-4B3E-B50B-7F9064BDCCD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265514" y="3046234"/>
            <a:ext cx="3235176" cy="92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337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5F175E-3E4D-478F-A258-7738292C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(SIMPOR)</a:t>
            </a:r>
            <a:br>
              <a:rPr lang="en-US" dirty="0"/>
            </a:br>
            <a:r>
              <a:rPr lang="en-US" dirty="0"/>
              <a:t>How to generate synthetic minority samples?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F05195-F358-434E-A992-26E4A6C74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6" y="1436851"/>
            <a:ext cx="5836420" cy="3314074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1600" dirty="0"/>
              <a:t>Generate a neighbor </a:t>
            </a:r>
            <a:r>
              <a:rPr lang="en-US" sz="1600" i="1" dirty="0"/>
              <a:t>x’</a:t>
            </a:r>
            <a:r>
              <a:rPr lang="en-US" sz="1600" dirty="0"/>
              <a:t> surrounding a minority sample </a:t>
            </a:r>
            <a:r>
              <a:rPr lang="en-US" sz="1600" i="1" dirty="0"/>
              <a:t>x</a:t>
            </a:r>
            <a:r>
              <a:rPr lang="en-US" sz="1600" dirty="0"/>
              <a:t> within a radius </a:t>
            </a:r>
            <a:r>
              <a:rPr lang="en-US" sz="1600" i="1" dirty="0"/>
              <a:t>r</a:t>
            </a:r>
            <a:r>
              <a:rPr lang="en-US" sz="1600" dirty="0"/>
              <a:t> and maximize posterior ratio </a:t>
            </a:r>
            <a:r>
              <a:rPr lang="en-US" sz="1600" i="1" dirty="0"/>
              <a:t>f(x’)</a:t>
            </a:r>
            <a:r>
              <a:rPr lang="en-US" sz="1600" dirty="0"/>
              <a:t>, </a:t>
            </a:r>
          </a:p>
          <a:p>
            <a:pPr>
              <a:spcBef>
                <a:spcPts val="200"/>
              </a:spcBef>
            </a:pPr>
            <a:r>
              <a:rPr lang="en-US" sz="1600" dirty="0"/>
              <a:t>We solve the following constrained optimization problem for each minority sample :</a:t>
            </a:r>
          </a:p>
          <a:p>
            <a:pPr>
              <a:spcBef>
                <a:spcPts val="200"/>
              </a:spcBef>
            </a:pPr>
            <a:endParaRPr lang="en-US" sz="1600" dirty="0"/>
          </a:p>
          <a:p>
            <a:pPr>
              <a:spcBef>
                <a:spcPts val="200"/>
              </a:spcBef>
            </a:pPr>
            <a:endParaRPr lang="en-US" sz="1600" dirty="0"/>
          </a:p>
          <a:p>
            <a:pPr>
              <a:spcBef>
                <a:spcPts val="200"/>
              </a:spcBef>
            </a:pPr>
            <a:r>
              <a:rPr lang="en-US" sz="1600" dirty="0"/>
              <a:t>This can be solved!</a:t>
            </a:r>
          </a:p>
          <a:p>
            <a:pPr>
              <a:spcBef>
                <a:spcPts val="200"/>
              </a:spcBef>
            </a:pPr>
            <a:r>
              <a:rPr lang="en-US" sz="1600" dirty="0"/>
              <a:t>Using Projected Gradient Ascent to find maximum x’</a:t>
            </a:r>
          </a:p>
          <a:p>
            <a:pPr>
              <a:spcBef>
                <a:spcPts val="200"/>
              </a:spcBef>
            </a:pPr>
            <a:r>
              <a:rPr lang="en-US" sz="1600" dirty="0"/>
              <a:t>To enrich synthetic data, we accept local and global minimum</a:t>
            </a:r>
          </a:p>
          <a:p>
            <a:pPr>
              <a:spcBef>
                <a:spcPts val="200"/>
              </a:spcBef>
            </a:pPr>
            <a:r>
              <a:rPr lang="en-US" sz="1600" dirty="0"/>
              <a:t>x’ is the synthetic sample  </a:t>
            </a:r>
          </a:p>
          <a:p>
            <a:pPr>
              <a:spcBef>
                <a:spcPts val="200"/>
              </a:spcBef>
            </a:pPr>
            <a:r>
              <a:rPr lang="en-US" sz="1600" dirty="0"/>
              <a:t>Repeated until the entire data are balanced</a:t>
            </a:r>
          </a:p>
          <a:p>
            <a:pPr>
              <a:spcBef>
                <a:spcPts val="200"/>
              </a:spcBef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33</a:t>
            </a:fld>
            <a:endParaRPr lang="en" kern="0" dirty="0">
              <a:solidFill>
                <a:srgbClr val="FFFFFF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3BE7656-1385-4673-B380-90709F581664}"/>
              </a:ext>
            </a:extLst>
          </p:cNvPr>
          <p:cNvSpPr txBox="1"/>
          <p:nvPr/>
        </p:nvSpPr>
        <p:spPr>
          <a:xfrm>
            <a:off x="6528746" y="4213122"/>
            <a:ext cx="17011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Fig. 17. Maximize Posterior Ratio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20DBA2E-2402-44F0-A0D6-B668533A1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545" y="1617321"/>
            <a:ext cx="3177455" cy="2603311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&#10;&#10;\begin{align*}&#10;    \label{prob:optimazation}&#10;    \max_{x'} {f(x')} \;\;\; \textrm{s.t.}\; ||\vec{x'} - \vec{x}||=r .&#10;\end{align*}&#10;&#10;\end{document}" title="IguanaTex Bitmap Display">
            <a:extLst>
              <a:ext uri="{FF2B5EF4-FFF2-40B4-BE49-F238E27FC236}">
                <a16:creationId xmlns:a16="http://schemas.microsoft.com/office/drawing/2014/main" id="{03DCF29A-1A99-4FD5-B53C-0C248CBC89C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62175" y="2649697"/>
            <a:ext cx="2506362" cy="32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97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1AA0597-A5F8-4306-ABEF-7037A1460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354" y="1517555"/>
            <a:ext cx="2124173" cy="1416115"/>
          </a:xfrm>
          <a:prstGeom prst="rect">
            <a:avLst/>
          </a:prstGeom>
        </p:spPr>
      </p:pic>
      <p:pic>
        <p:nvPicPr>
          <p:cNvPr id="27" name="Picture 26" descr="A picture containing map&#10;&#10;Description automatically generated">
            <a:extLst>
              <a:ext uri="{FF2B5EF4-FFF2-40B4-BE49-F238E27FC236}">
                <a16:creationId xmlns:a16="http://schemas.microsoft.com/office/drawing/2014/main" id="{C9CA0114-2CFF-4C29-A36D-F1E104EDA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862" y="2875985"/>
            <a:ext cx="2523041" cy="1682027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F1D17FE0-923C-4D21-913E-36C88044D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1827" y="1537424"/>
            <a:ext cx="2099232" cy="13994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22B290-046F-4CEC-92FA-C944F7A2A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420" y="1511487"/>
            <a:ext cx="2239483" cy="149298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55F175E-3E4D-478F-A258-7738292C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and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C5FFB-C50D-45D6-834B-B524C52EB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1816" y="1302358"/>
            <a:ext cx="3863073" cy="1793721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1200" dirty="0"/>
              <a:t>Synthetic 2-dimension data: </a:t>
            </a:r>
            <a:r>
              <a:rPr lang="en-US" sz="1200" b="1" dirty="0"/>
              <a:t>Two Moons Dataset</a:t>
            </a:r>
          </a:p>
          <a:p>
            <a:pPr lvl="1">
              <a:spcBef>
                <a:spcPts val="200"/>
              </a:spcBef>
            </a:pPr>
            <a:r>
              <a:rPr lang="en-US" sz="1200" dirty="0"/>
              <a:t>Original Data:  {1: 500,  0: 500}</a:t>
            </a:r>
          </a:p>
          <a:p>
            <a:pPr>
              <a:spcBef>
                <a:spcPts val="200"/>
              </a:spcBef>
            </a:pPr>
            <a:r>
              <a:rPr lang="en-US" sz="1200" dirty="0"/>
              <a:t>Create artificial imbalanced data by randomly removing some samples in class 0 (500:160) </a:t>
            </a:r>
          </a:p>
          <a:p>
            <a:pPr lvl="1">
              <a:spcBef>
                <a:spcPts val="200"/>
              </a:spcBef>
            </a:pPr>
            <a:r>
              <a:rPr lang="en-US" sz="1200" dirty="0"/>
              <a:t> Imbalance Ratio 3:1 </a:t>
            </a:r>
          </a:p>
          <a:p>
            <a:pPr>
              <a:spcBef>
                <a:spcPts val="200"/>
              </a:spcBef>
            </a:pPr>
            <a:r>
              <a:rPr lang="en-US" sz="1200" dirty="0"/>
              <a:t>Split 75% for training, 25% testing</a:t>
            </a:r>
          </a:p>
          <a:p>
            <a:pPr>
              <a:spcBef>
                <a:spcPts val="200"/>
              </a:spcBef>
            </a:pPr>
            <a:r>
              <a:rPr lang="en-US" sz="1200" dirty="0"/>
              <a:t>Classifier Deep Fully Connected Neural Network: </a:t>
            </a:r>
          </a:p>
          <a:p>
            <a:pPr lvl="1">
              <a:spcBef>
                <a:spcPts val="200"/>
              </a:spcBef>
            </a:pPr>
            <a:r>
              <a:rPr lang="en-US" sz="1200" dirty="0"/>
              <a:t>2 hidden layers</a:t>
            </a:r>
          </a:p>
          <a:p>
            <a:pPr lvl="1">
              <a:spcBef>
                <a:spcPts val="200"/>
              </a:spcBef>
            </a:pPr>
            <a:r>
              <a:rPr lang="en-US" sz="1200" dirty="0"/>
              <a:t>300 neurons each layer</a:t>
            </a:r>
          </a:p>
          <a:p>
            <a:pPr>
              <a:spcBef>
                <a:spcPts val="200"/>
              </a:spcBef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34</a:t>
            </a:fld>
            <a:endParaRPr lang="en" kern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466479-0197-4C0F-9DE7-EB349C5C7932}"/>
              </a:ext>
            </a:extLst>
          </p:cNvPr>
          <p:cNvCxnSpPr/>
          <p:nvPr/>
        </p:nvCxnSpPr>
        <p:spPr>
          <a:xfrm>
            <a:off x="3562783" y="1382178"/>
            <a:ext cx="0" cy="3286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E23AEAF-A1C3-4134-B851-0CA06F022F19}"/>
              </a:ext>
            </a:extLst>
          </p:cNvPr>
          <p:cNvSpPr txBox="1"/>
          <p:nvPr/>
        </p:nvSpPr>
        <p:spPr>
          <a:xfrm>
            <a:off x="3791978" y="1365722"/>
            <a:ext cx="9684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Roboto Condensed" panose="020B0604020202020204" charset="0"/>
                <a:ea typeface="Roboto Condensed" panose="020B0604020202020204" charset="0"/>
              </a:rPr>
              <a:t>Without balancing</a:t>
            </a:r>
          </a:p>
          <a:p>
            <a:pPr algn="ctr"/>
            <a:r>
              <a:rPr lang="en-US" sz="800" dirty="0">
                <a:solidFill>
                  <a:srgbClr val="C00000"/>
                </a:solidFill>
                <a:latin typeface="Roboto Condensed" panose="020B0604020202020204" charset="0"/>
                <a:ea typeface="Roboto Condensed" panose="020B0604020202020204" charset="0"/>
              </a:rPr>
              <a:t>F1: 0.8936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33D8E5-77FB-4F48-A652-F85CE544AE47}"/>
              </a:ext>
            </a:extLst>
          </p:cNvPr>
          <p:cNvSpPr txBox="1"/>
          <p:nvPr/>
        </p:nvSpPr>
        <p:spPr>
          <a:xfrm>
            <a:off x="5210599" y="1382178"/>
            <a:ext cx="1569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Roboto Condensed" panose="020B0604020202020204" charset="0"/>
                <a:ea typeface="Roboto Condensed" panose="020B0604020202020204" charset="0"/>
              </a:rPr>
              <a:t>Resampling (duplicating samples)</a:t>
            </a:r>
          </a:p>
          <a:p>
            <a:r>
              <a:rPr lang="en-US" sz="800" dirty="0">
                <a:solidFill>
                  <a:srgbClr val="C00000"/>
                </a:solidFill>
                <a:latin typeface="Roboto Condensed" panose="020B0604020202020204" charset="0"/>
                <a:ea typeface="Roboto Condensed" panose="020B0604020202020204" charset="0"/>
              </a:rPr>
              <a:t>F1: 0.9040</a:t>
            </a:r>
            <a:endParaRPr lang="en-US" sz="9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1D29F1-BDB7-4791-A832-473F180D6C8E}"/>
              </a:ext>
            </a:extLst>
          </p:cNvPr>
          <p:cNvSpPr txBox="1"/>
          <p:nvPr/>
        </p:nvSpPr>
        <p:spPr>
          <a:xfrm>
            <a:off x="7501905" y="1392753"/>
            <a:ext cx="6415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Roboto Condensed" panose="020B0604020202020204" charset="0"/>
                <a:ea typeface="Roboto Condensed" panose="020B0604020202020204" charset="0"/>
              </a:rPr>
              <a:t>SMOTE </a:t>
            </a:r>
          </a:p>
          <a:p>
            <a:r>
              <a:rPr lang="en-US" sz="800" dirty="0">
                <a:solidFill>
                  <a:srgbClr val="C00000"/>
                </a:solidFill>
                <a:latin typeface="Roboto Condensed" panose="020B0604020202020204" charset="0"/>
                <a:ea typeface="Roboto Condensed" panose="020B0604020202020204" charset="0"/>
              </a:rPr>
              <a:t>F1: 0.9089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17A873-3852-49A4-9BED-CC6F4EDE210B}"/>
              </a:ext>
            </a:extLst>
          </p:cNvPr>
          <p:cNvSpPr txBox="1"/>
          <p:nvPr/>
        </p:nvSpPr>
        <p:spPr>
          <a:xfrm>
            <a:off x="7390619" y="40727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Roboto Condensed" panose="020B0604020202020204" charset="0"/>
                <a:ea typeface="Roboto Condensed" panose="020B0604020202020204" charset="0"/>
              </a:rPr>
              <a:t>SIMPOR</a:t>
            </a:r>
          </a:p>
          <a:p>
            <a:r>
              <a:rPr lang="en-US" sz="800" dirty="0">
                <a:solidFill>
                  <a:srgbClr val="006600"/>
                </a:solidFill>
                <a:latin typeface="Roboto Condensed" panose="020B0604020202020204" charset="0"/>
                <a:ea typeface="Roboto Condensed" panose="020B0604020202020204" charset="0"/>
              </a:rPr>
              <a:t>F1: 0.9170</a:t>
            </a:r>
          </a:p>
        </p:txBody>
      </p:sp>
      <p:pic>
        <p:nvPicPr>
          <p:cNvPr id="1030" name="Picture 6" descr="Curved check mark icon #AD , #sponsored, #PAID, #check, #mark, #icon,  #Curved | Digital illustration tutorial, Free icons png, Illustrator  tutorials">
            <a:extLst>
              <a:ext uri="{FF2B5EF4-FFF2-40B4-BE49-F238E27FC236}">
                <a16:creationId xmlns:a16="http://schemas.microsoft.com/office/drawing/2014/main" id="{5E01CF20-CF92-4998-A360-0A9D2BAF5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005" y="3974393"/>
            <a:ext cx="194996" cy="19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Icon Library Failure PNG Transparent Background, Free Download #23229 -  FreeIconsPNG">
            <a:extLst>
              <a:ext uri="{FF2B5EF4-FFF2-40B4-BE49-F238E27FC236}">
                <a16:creationId xmlns:a16="http://schemas.microsoft.com/office/drawing/2014/main" id="{6A69649C-9E73-4018-B196-D8F3BF050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647" y="1382178"/>
            <a:ext cx="139630" cy="15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 descr="Icon Library Failure PNG Transparent Background, Free Download #23229 -  FreeIconsPNG">
            <a:extLst>
              <a:ext uri="{FF2B5EF4-FFF2-40B4-BE49-F238E27FC236}">
                <a16:creationId xmlns:a16="http://schemas.microsoft.com/office/drawing/2014/main" id="{AFB09090-9027-42EA-8CA3-0814F2D9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145" y="1382178"/>
            <a:ext cx="139630" cy="15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A6EC041-2122-463A-8916-D9468C78D9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0" y="3366508"/>
            <a:ext cx="2108177" cy="1405451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139FB4D0-CE99-4680-BC17-DC175EA1B3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9795" y="3328378"/>
            <a:ext cx="2020751" cy="13471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B7BB2C1-CE58-4335-8B03-4A505CAE7EBB}"/>
              </a:ext>
            </a:extLst>
          </p:cNvPr>
          <p:cNvSpPr txBox="1"/>
          <p:nvPr/>
        </p:nvSpPr>
        <p:spPr>
          <a:xfrm rot="10800000" flipV="1">
            <a:off x="-291637" y="4676354"/>
            <a:ext cx="2050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Roboto Condensed" panose="020B0604020202020204" charset="0"/>
                <a:ea typeface="Roboto Condensed" panose="020B0604020202020204" charset="0"/>
              </a:rPr>
              <a:t>Fig</a:t>
            </a:r>
            <a:r>
              <a:rPr lang="en-US" sz="800">
                <a:latin typeface="Roboto Condensed" panose="020B0604020202020204" charset="0"/>
                <a:ea typeface="Roboto Condensed" panose="020B0604020202020204" charset="0"/>
              </a:rPr>
              <a:t>. </a:t>
            </a:r>
            <a:r>
              <a:rPr lang="en-US" sz="800" dirty="0">
                <a:latin typeface="Roboto Condensed" panose="020B0604020202020204" charset="0"/>
                <a:ea typeface="Roboto Condensed" panose="020B0604020202020204" charset="0"/>
              </a:rPr>
              <a:t>18. Original Moon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7B127F-144B-4FFA-99CB-64DEFB9397F0}"/>
              </a:ext>
            </a:extLst>
          </p:cNvPr>
          <p:cNvSpPr txBox="1"/>
          <p:nvPr/>
        </p:nvSpPr>
        <p:spPr>
          <a:xfrm rot="10800000" flipV="1">
            <a:off x="1844900" y="4656342"/>
            <a:ext cx="2050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Roboto Condensed" panose="020B0604020202020204" charset="0"/>
                <a:ea typeface="Roboto Condensed" panose="020B0604020202020204" charset="0"/>
              </a:rPr>
              <a:t>Fig. 19. Artificial imbalanced Moon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05CD8C-43DD-4317-90E1-449100B44D71}"/>
              </a:ext>
            </a:extLst>
          </p:cNvPr>
          <p:cNvSpPr txBox="1"/>
          <p:nvPr/>
        </p:nvSpPr>
        <p:spPr>
          <a:xfrm rot="10800000" flipV="1">
            <a:off x="5087317" y="4656342"/>
            <a:ext cx="2050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Roboto Condensed" panose="020B0604020202020204" charset="0"/>
                <a:ea typeface="Roboto Condensed" panose="020B0604020202020204" charset="0"/>
              </a:rPr>
              <a:t>Fig. 20. Classification results</a:t>
            </a:r>
          </a:p>
        </p:txBody>
      </p:sp>
      <p:pic>
        <p:nvPicPr>
          <p:cNvPr id="7" name="Picture 6" descr="Scatter chart&#10;&#10;Description automatically generated">
            <a:extLst>
              <a:ext uri="{FF2B5EF4-FFF2-40B4-BE49-F238E27FC236}">
                <a16:creationId xmlns:a16="http://schemas.microsoft.com/office/drawing/2014/main" id="{5965E262-F26E-45FA-8BAB-3199FF0620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2623" y="2850746"/>
            <a:ext cx="2486992" cy="165799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3DB5EF-2D0E-4F2D-A816-D94F1C0CBE3F}"/>
              </a:ext>
            </a:extLst>
          </p:cNvPr>
          <p:cNvSpPr txBox="1"/>
          <p:nvPr/>
        </p:nvSpPr>
        <p:spPr>
          <a:xfrm>
            <a:off x="4399366" y="4160283"/>
            <a:ext cx="1686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Roboto Condensed" panose="020B0604020202020204" charset="0"/>
                <a:ea typeface="Roboto Condensed" panose="020B0604020202020204" charset="0"/>
              </a:rPr>
              <a:t>SIMPOR (informative region balance)</a:t>
            </a:r>
          </a:p>
          <a:p>
            <a:r>
              <a:rPr lang="en-US" sz="800" dirty="0">
                <a:solidFill>
                  <a:srgbClr val="006600"/>
                </a:solidFill>
                <a:latin typeface="Roboto Condensed" panose="020B0604020202020204" charset="0"/>
                <a:ea typeface="Roboto Condensed" panose="020B0604020202020204" charset="0"/>
              </a:rPr>
              <a:t>F1: 0.9169</a:t>
            </a:r>
          </a:p>
        </p:txBody>
      </p:sp>
    </p:spTree>
    <p:extLst>
      <p:ext uri="{BB962C8B-B14F-4D97-AF65-F5344CB8AC3E}">
        <p14:creationId xmlns:p14="http://schemas.microsoft.com/office/powerpoint/2010/main" val="3374637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5F175E-3E4D-478F-A258-7738292C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and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C5FFB-C50D-45D6-834B-B524C52EB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4403" y="1395149"/>
            <a:ext cx="3863073" cy="1793721"/>
          </a:xfrm>
        </p:spPr>
        <p:txBody>
          <a:bodyPr/>
          <a:lstStyle/>
          <a:p>
            <a:pPr marL="101600" indent="0">
              <a:spcBef>
                <a:spcPts val="200"/>
              </a:spcBef>
              <a:buNone/>
            </a:pPr>
            <a:r>
              <a:rPr lang="en-US" sz="1400" b="1" dirty="0"/>
              <a:t>Breast Caner Dataset</a:t>
            </a:r>
          </a:p>
          <a:p>
            <a:pPr marL="101600" indent="0">
              <a:spcBef>
                <a:spcPts val="200"/>
              </a:spcBef>
              <a:buNone/>
            </a:pPr>
            <a:endParaRPr lang="en-US" sz="1200" b="1" dirty="0"/>
          </a:p>
          <a:p>
            <a:pPr>
              <a:spcBef>
                <a:spcPts val="200"/>
              </a:spcBef>
            </a:pPr>
            <a:r>
              <a:rPr lang="en-US" sz="1400" dirty="0"/>
              <a:t>Randomly remove some samples to make Imbalance Ratio  3:1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 2 classes: 300 Negative and 100 Positive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32 features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Split 75% for training and 25% for testing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10 runs</a:t>
            </a:r>
          </a:p>
          <a:p>
            <a:pPr>
              <a:spcBef>
                <a:spcPts val="200"/>
              </a:spcBef>
            </a:pPr>
            <a:endParaRPr lang="en-US" sz="1200" dirty="0"/>
          </a:p>
          <a:p>
            <a:pPr marL="101600" indent="0">
              <a:spcBef>
                <a:spcPts val="200"/>
              </a:spcBef>
              <a:buNone/>
            </a:pPr>
            <a:endParaRPr lang="en-US" sz="1200" dirty="0"/>
          </a:p>
          <a:p>
            <a:pPr marL="101600" indent="0">
              <a:spcBef>
                <a:spcPts val="200"/>
              </a:spcBef>
              <a:buNone/>
            </a:pP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35</a:t>
            </a:fld>
            <a:endParaRPr lang="en" kern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466479-0197-4C0F-9DE7-EB349C5C7932}"/>
              </a:ext>
            </a:extLst>
          </p:cNvPr>
          <p:cNvCxnSpPr/>
          <p:nvPr/>
        </p:nvCxnSpPr>
        <p:spPr>
          <a:xfrm>
            <a:off x="4572000" y="1390246"/>
            <a:ext cx="0" cy="3286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1003A8-9FF1-4D91-9298-3F9D52793D3D}"/>
              </a:ext>
            </a:extLst>
          </p:cNvPr>
          <p:cNvSpPr txBox="1"/>
          <p:nvPr/>
        </p:nvSpPr>
        <p:spPr>
          <a:xfrm rot="10800000" flipV="1">
            <a:off x="1132920" y="4252785"/>
            <a:ext cx="2050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Roboto Condensed" panose="020B0604020202020204" charset="0"/>
                <a:ea typeface="Roboto Condensed" panose="020B0604020202020204" charset="0"/>
              </a:rPr>
              <a:t>Table 1. F1 Score over different technique </a:t>
            </a:r>
          </a:p>
        </p:txBody>
      </p:sp>
      <p:graphicFrame>
        <p:nvGraphicFramePr>
          <p:cNvPr id="28" name="Table 30">
            <a:extLst>
              <a:ext uri="{FF2B5EF4-FFF2-40B4-BE49-F238E27FC236}">
                <a16:creationId xmlns:a16="http://schemas.microsoft.com/office/drawing/2014/main" id="{B8E013E9-074D-4B8A-9C6F-B93F50B9CE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837303"/>
              </p:ext>
            </p:extLst>
          </p:nvPr>
        </p:nvGraphicFramePr>
        <p:xfrm>
          <a:off x="151434" y="3425244"/>
          <a:ext cx="4324348" cy="792480"/>
        </p:xfrm>
        <a:graphic>
          <a:graphicData uri="http://schemas.openxmlformats.org/drawingml/2006/table">
            <a:tbl>
              <a:tblPr firstRow="1" bandRow="1">
                <a:tableStyleId>{1E594D2A-0B9A-4C3E-AA89-8CB3C10DE052}</a:tableStyleId>
              </a:tblPr>
              <a:tblGrid>
                <a:gridCol w="1081087">
                  <a:extLst>
                    <a:ext uri="{9D8B030D-6E8A-4147-A177-3AD203B41FA5}">
                      <a16:colId xmlns:a16="http://schemas.microsoft.com/office/drawing/2014/main" val="1506096094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2097079124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2440237069"/>
                    </a:ext>
                  </a:extLst>
                </a:gridCol>
                <a:gridCol w="1081087">
                  <a:extLst>
                    <a:ext uri="{9D8B030D-6E8A-4147-A177-3AD203B41FA5}">
                      <a16:colId xmlns:a16="http://schemas.microsoft.com/office/drawing/2014/main" val="3614508947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r>
                        <a:rPr lang="en-US" sz="1200" dirty="0"/>
                        <a:t>Original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Resampling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SMOTE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SIMPOR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17921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dirty="0"/>
                        <a:t>0.9748</a:t>
                      </a:r>
                    </a:p>
                    <a:p>
                      <a:r>
                        <a:rPr lang="en-US" sz="1400" dirty="0"/>
                        <a:t>± 0.008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0.9729</a:t>
                      </a:r>
                    </a:p>
                    <a:p>
                      <a:r>
                        <a:rPr lang="en-US" sz="1400" dirty="0"/>
                        <a:t>± 0.004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0.9835</a:t>
                      </a:r>
                    </a:p>
                    <a:p>
                      <a:r>
                        <a:rPr lang="en-US" sz="1400" dirty="0"/>
                        <a:t>± 0.010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0.9877</a:t>
                      </a:r>
                    </a:p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± 0.005</a:t>
                      </a:r>
                      <a:endParaRPr lang="en-US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20604"/>
                  </a:ext>
                </a:extLst>
              </a:tr>
            </a:tbl>
          </a:graphicData>
        </a:graphic>
      </p:graphicFrame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F1C1E7A5-A87C-4437-8A11-FC4B96693761}"/>
              </a:ext>
            </a:extLst>
          </p:cNvPr>
          <p:cNvSpPr txBox="1">
            <a:spLocks/>
          </p:cNvSpPr>
          <p:nvPr/>
        </p:nvSpPr>
        <p:spPr>
          <a:xfrm>
            <a:off x="4783823" y="1390246"/>
            <a:ext cx="3863073" cy="1793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01600" indent="0">
              <a:spcBef>
                <a:spcPts val="200"/>
              </a:spcBef>
              <a:buFont typeface="Roboto Condensed Light"/>
              <a:buNone/>
            </a:pPr>
            <a:r>
              <a:rPr lang="en-US" sz="1400" b="1" dirty="0"/>
              <a:t>Credit Card Fraud Dataset</a:t>
            </a:r>
          </a:p>
          <a:p>
            <a:pPr marL="101600" indent="0">
              <a:spcBef>
                <a:spcPts val="200"/>
              </a:spcBef>
              <a:buFont typeface="Roboto Condensed Light"/>
              <a:buNone/>
            </a:pPr>
            <a:endParaRPr lang="en-US" sz="1200" b="1" dirty="0"/>
          </a:p>
          <a:p>
            <a:pPr>
              <a:spcBef>
                <a:spcPts val="200"/>
              </a:spcBef>
            </a:pPr>
            <a:r>
              <a:rPr lang="en-US" sz="1400" dirty="0"/>
              <a:t>Randomly remove some to make Imbalance Ratio  3:1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 2 classes: 1430 Negative and 490 Positive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30 features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Split 75% for training and 25% for testing</a:t>
            </a:r>
          </a:p>
          <a:p>
            <a:pPr>
              <a:spcBef>
                <a:spcPts val="200"/>
              </a:spcBef>
            </a:pPr>
            <a:r>
              <a:rPr lang="en-US" sz="1400" dirty="0"/>
              <a:t>10 runs</a:t>
            </a:r>
          </a:p>
          <a:p>
            <a:pPr>
              <a:spcBef>
                <a:spcPts val="200"/>
              </a:spcBef>
            </a:pPr>
            <a:endParaRPr lang="en-US" sz="1400" dirty="0"/>
          </a:p>
          <a:p>
            <a:pPr>
              <a:spcBef>
                <a:spcPts val="200"/>
              </a:spcBef>
            </a:pPr>
            <a:endParaRPr lang="en-US" sz="1200" dirty="0"/>
          </a:p>
          <a:p>
            <a:pPr marL="101600" indent="0">
              <a:spcBef>
                <a:spcPts val="200"/>
              </a:spcBef>
              <a:buFont typeface="Roboto Condensed Light"/>
              <a:buNone/>
            </a:pPr>
            <a:endParaRPr lang="en-US" sz="1200" dirty="0"/>
          </a:p>
          <a:p>
            <a:pPr marL="101600" indent="0">
              <a:spcBef>
                <a:spcPts val="200"/>
              </a:spcBef>
              <a:buFont typeface="Roboto Condensed Light"/>
              <a:buNone/>
            </a:pPr>
            <a:endParaRPr 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3FF176-7351-4377-B2C1-98740A542F62}"/>
              </a:ext>
            </a:extLst>
          </p:cNvPr>
          <p:cNvSpPr txBox="1"/>
          <p:nvPr/>
        </p:nvSpPr>
        <p:spPr>
          <a:xfrm rot="10800000" flipV="1">
            <a:off x="5636303" y="4252784"/>
            <a:ext cx="2050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latin typeface="Roboto Condensed" panose="020B0604020202020204" charset="0"/>
                <a:ea typeface="Roboto Condensed" panose="020B0604020202020204" charset="0"/>
              </a:rPr>
              <a:t>Table 2. F1 Score over different technique</a:t>
            </a:r>
          </a:p>
        </p:txBody>
      </p:sp>
      <p:graphicFrame>
        <p:nvGraphicFramePr>
          <p:cNvPr id="42" name="Table 30">
            <a:extLst>
              <a:ext uri="{FF2B5EF4-FFF2-40B4-BE49-F238E27FC236}">
                <a16:creationId xmlns:a16="http://schemas.microsoft.com/office/drawing/2014/main" id="{E8B82151-A676-416C-9EBA-4CBDF192D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563004"/>
              </p:ext>
            </p:extLst>
          </p:nvPr>
        </p:nvGraphicFramePr>
        <p:xfrm>
          <a:off x="4736134" y="3425244"/>
          <a:ext cx="4279900" cy="792480"/>
        </p:xfrm>
        <a:graphic>
          <a:graphicData uri="http://schemas.openxmlformats.org/drawingml/2006/table">
            <a:tbl>
              <a:tblPr firstRow="1" bandRow="1">
                <a:tableStyleId>{1E594D2A-0B9A-4C3E-AA89-8CB3C10DE052}</a:tableStyleId>
              </a:tblPr>
              <a:tblGrid>
                <a:gridCol w="1069975">
                  <a:extLst>
                    <a:ext uri="{9D8B030D-6E8A-4147-A177-3AD203B41FA5}">
                      <a16:colId xmlns:a16="http://schemas.microsoft.com/office/drawing/2014/main" val="1506096094"/>
                    </a:ext>
                  </a:extLst>
                </a:gridCol>
                <a:gridCol w="1069975">
                  <a:extLst>
                    <a:ext uri="{9D8B030D-6E8A-4147-A177-3AD203B41FA5}">
                      <a16:colId xmlns:a16="http://schemas.microsoft.com/office/drawing/2014/main" val="2097079124"/>
                    </a:ext>
                  </a:extLst>
                </a:gridCol>
                <a:gridCol w="1069975">
                  <a:extLst>
                    <a:ext uri="{9D8B030D-6E8A-4147-A177-3AD203B41FA5}">
                      <a16:colId xmlns:a16="http://schemas.microsoft.com/office/drawing/2014/main" val="2440237069"/>
                    </a:ext>
                  </a:extLst>
                </a:gridCol>
                <a:gridCol w="1069975">
                  <a:extLst>
                    <a:ext uri="{9D8B030D-6E8A-4147-A177-3AD203B41FA5}">
                      <a16:colId xmlns:a16="http://schemas.microsoft.com/office/drawing/2014/main" val="3614508947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r>
                        <a:rPr lang="en-US" sz="1200" dirty="0"/>
                        <a:t>Original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Resampling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SMOTE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SIMPOR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17921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dirty="0"/>
                        <a:t>0.9006 </a:t>
                      </a:r>
                    </a:p>
                    <a:p>
                      <a:r>
                        <a:rPr lang="en-US" sz="1400" dirty="0"/>
                        <a:t>± </a:t>
                      </a:r>
                      <a:r>
                        <a:rPr lang="en-US" dirty="0"/>
                        <a:t>0.008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0.9138</a:t>
                      </a:r>
                    </a:p>
                    <a:p>
                      <a:r>
                        <a:rPr lang="en-US" sz="1400" dirty="0"/>
                        <a:t>± </a:t>
                      </a:r>
                      <a:r>
                        <a:rPr lang="en-US" dirty="0"/>
                        <a:t>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0.9100</a:t>
                      </a:r>
                    </a:p>
                    <a:p>
                      <a:r>
                        <a:rPr lang="en-US" sz="1400" dirty="0"/>
                        <a:t>± </a:t>
                      </a:r>
                      <a:r>
                        <a:rPr lang="en-US" dirty="0"/>
                        <a:t>0.010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0.9157</a:t>
                      </a:r>
                    </a:p>
                    <a:p>
                      <a:r>
                        <a:rPr lang="en-US" sz="1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± </a:t>
                      </a:r>
                      <a:r>
                        <a:rPr lang="en-US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0.009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20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1672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FBB26-2B75-4876-BF98-30A177787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B956D7-25FF-44F1-9853-F833D4B2E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9130" y="684155"/>
            <a:ext cx="5557462" cy="3618535"/>
          </a:xfrm>
        </p:spPr>
        <p:txBody>
          <a:bodyPr/>
          <a:lstStyle/>
          <a:p>
            <a:r>
              <a:rPr lang="en-US" sz="1800" dirty="0"/>
              <a:t>Proposed data balancing technique:</a:t>
            </a:r>
          </a:p>
          <a:p>
            <a:pPr lvl="1"/>
            <a:r>
              <a:rPr lang="en-US" sz="1600" dirty="0"/>
              <a:t>Generate synthetic data for minority class towards maximum the posterior ratio</a:t>
            </a:r>
          </a:p>
          <a:p>
            <a:pPr lvl="1"/>
            <a:r>
              <a:rPr lang="en-US" sz="1600" dirty="0"/>
              <a:t>Prioritize to imbalance the region affecting deep learning models the most by leveraging entropy-based active learning</a:t>
            </a:r>
          </a:p>
          <a:p>
            <a:pPr lvl="1"/>
            <a:r>
              <a:rPr lang="en-US" sz="1600" dirty="0"/>
              <a:t>Reduce overfitting problem in deep learning and preserve data topology</a:t>
            </a:r>
          </a:p>
          <a:p>
            <a:pPr lvl="1"/>
            <a:r>
              <a:rPr lang="en-US" sz="1600" dirty="0"/>
              <a:t>Ensure the synthetic data fall into the expected class by maximizing the posterior ratio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0D4D604-472D-478A-A8AC-854D9D0EB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922" y="2299592"/>
            <a:ext cx="2417170" cy="544316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br>
              <a:rPr lang="en-US" sz="1800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80903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258BFD-F04E-4F0D-B90C-1D0894401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EC011-0DA0-DB45-996E-85C7F379AB45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3D5DD-A429-4926-8905-8CC9A73F7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3760" y="1319543"/>
            <a:ext cx="5557462" cy="4014591"/>
          </a:xfrm>
        </p:spPr>
        <p:txBody>
          <a:bodyPr/>
          <a:lstStyle/>
          <a:p>
            <a:r>
              <a:rPr lang="en-US" sz="1600" dirty="0"/>
              <a:t>Generating neighbors for minority samples can enrich the quantity of data. </a:t>
            </a:r>
          </a:p>
          <a:p>
            <a:r>
              <a:rPr lang="en-US" sz="1600" dirty="0"/>
              <a:t>However, for visualizable dataset such as images, the synthetic neighbors will look like noisy versions of original images.</a:t>
            </a:r>
          </a:p>
          <a:p>
            <a:r>
              <a:rPr lang="en-US" sz="1600" dirty="0"/>
              <a:t>We would like to improve our technique to generate meaningful synthetic data for imbalanced image dataset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450906-5F91-45F1-910D-3A446EA88E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029920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62983-CD10-4A75-BA13-FCDB2C7DB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402" y="3247665"/>
            <a:ext cx="5905003" cy="1159800"/>
          </a:xfrm>
        </p:spPr>
        <p:txBody>
          <a:bodyPr/>
          <a:lstStyle/>
          <a:p>
            <a:r>
              <a:rPr lang="en-US" sz="2800" dirty="0"/>
              <a:t>Federated Learning with Skewed  Feature </a:t>
            </a:r>
            <a:r>
              <a:rPr lang="en-US" sz="2800"/>
              <a:t>Distribution Data: </a:t>
            </a:r>
            <a:r>
              <a:rPr lang="en-US" sz="2800" b="0" dirty="0"/>
              <a:t>A Sample Weights Approach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E6AA4-F90F-486A-B7EB-2356311BA0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76320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5F175E-3E4D-478F-A258-7738292C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Federated Learning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F05195-F358-434E-A992-26E4A6C74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6" y="1436851"/>
            <a:ext cx="5366358" cy="3314074"/>
          </a:xfrm>
        </p:spPr>
        <p:txBody>
          <a:bodyPr/>
          <a:lstStyle/>
          <a:p>
            <a:pPr lvl="1">
              <a:spcBef>
                <a:spcPts val="200"/>
              </a:spcBef>
            </a:pPr>
            <a:endParaRPr lang="en-US" sz="1600" dirty="0"/>
          </a:p>
          <a:p>
            <a:pPr>
              <a:spcBef>
                <a:spcPts val="200"/>
              </a:spcBef>
            </a:pPr>
            <a:r>
              <a:rPr lang="en-US" sz="1600" dirty="0"/>
              <a:t>Machine Learning (ML), especially Deep Learning (DL) model is data-driven and highly data consuming.</a:t>
            </a:r>
          </a:p>
          <a:p>
            <a:pPr>
              <a:spcBef>
                <a:spcPts val="200"/>
              </a:spcBef>
            </a:pPr>
            <a:r>
              <a:rPr lang="en-US" sz="1600" dirty="0"/>
              <a:t>To build a good ML model, data need to be generalized and of high quality. </a:t>
            </a:r>
          </a:p>
          <a:p>
            <a:pPr>
              <a:spcBef>
                <a:spcPts val="200"/>
              </a:spcBef>
            </a:pPr>
            <a:r>
              <a:rPr lang="en-US" sz="1600" dirty="0"/>
              <a:t>To possess a sufficient amount, data usually need to be collected from different sources (clients).</a:t>
            </a:r>
          </a:p>
          <a:p>
            <a:pPr>
              <a:spcBef>
                <a:spcPts val="200"/>
              </a:spcBef>
            </a:pPr>
            <a:r>
              <a:rPr lang="en-US" sz="1600" dirty="0"/>
              <a:t>However, such data might contain clients’ sensitive  information </a:t>
            </a:r>
          </a:p>
          <a:p>
            <a:pPr>
              <a:spcBef>
                <a:spcPts val="200"/>
              </a:spcBef>
            </a:pPr>
            <a:endParaRPr lang="en-US" sz="1600" dirty="0"/>
          </a:p>
          <a:p>
            <a:pPr>
              <a:spcBef>
                <a:spcPts val="200"/>
              </a:spcBef>
            </a:pPr>
            <a:endParaRPr lang="en-US" sz="1600" dirty="0"/>
          </a:p>
          <a:p>
            <a:pPr>
              <a:spcBef>
                <a:spcPts val="200"/>
              </a:spcBef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39</a:t>
            </a:fld>
            <a:endParaRPr lang="en" kern="0" dirty="0">
              <a:solidFill>
                <a:srgbClr val="FFFFFF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3BE7656-1385-4673-B380-90709F581664}"/>
              </a:ext>
            </a:extLst>
          </p:cNvPr>
          <p:cNvSpPr txBox="1"/>
          <p:nvPr/>
        </p:nvSpPr>
        <p:spPr>
          <a:xfrm>
            <a:off x="6180681" y="4001790"/>
            <a:ext cx="23070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Fig. 1. Machine learning needs huge data</a:t>
            </a:r>
          </a:p>
        </p:txBody>
      </p:sp>
      <p:pic>
        <p:nvPicPr>
          <p:cNvPr id="7" name="Graphic 6" descr="Laptop outline">
            <a:extLst>
              <a:ext uri="{FF2B5EF4-FFF2-40B4-BE49-F238E27FC236}">
                <a16:creationId xmlns:a16="http://schemas.microsoft.com/office/drawing/2014/main" id="{A670802C-128D-428E-9FB2-EFD3A2E33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91787" y="3393943"/>
            <a:ext cx="457199" cy="457199"/>
          </a:xfrm>
          <a:prstGeom prst="rect">
            <a:avLst/>
          </a:prstGeom>
        </p:spPr>
      </p:pic>
      <p:pic>
        <p:nvPicPr>
          <p:cNvPr id="16" name="Graphic 15" descr="Laptop with solid fill">
            <a:extLst>
              <a:ext uri="{FF2B5EF4-FFF2-40B4-BE49-F238E27FC236}">
                <a16:creationId xmlns:a16="http://schemas.microsoft.com/office/drawing/2014/main" id="{1F4DA27B-39D2-45D0-A05B-BF773D213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8464" y="3406651"/>
            <a:ext cx="457199" cy="457199"/>
          </a:xfrm>
          <a:prstGeom prst="rect">
            <a:avLst/>
          </a:prstGeom>
        </p:spPr>
      </p:pic>
      <p:pic>
        <p:nvPicPr>
          <p:cNvPr id="18" name="Graphic 17" descr="Smart Phone outline">
            <a:extLst>
              <a:ext uri="{FF2B5EF4-FFF2-40B4-BE49-F238E27FC236}">
                <a16:creationId xmlns:a16="http://schemas.microsoft.com/office/drawing/2014/main" id="{07FC4BF3-E1E7-4D8D-85F6-1B2770CD44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81907" y="2837585"/>
            <a:ext cx="353522" cy="353522"/>
          </a:xfrm>
          <a:prstGeom prst="rect">
            <a:avLst/>
          </a:prstGeom>
        </p:spPr>
      </p:pic>
      <p:pic>
        <p:nvPicPr>
          <p:cNvPr id="21" name="Graphic 20" descr="Smart Phone with solid fill">
            <a:extLst>
              <a:ext uri="{FF2B5EF4-FFF2-40B4-BE49-F238E27FC236}">
                <a16:creationId xmlns:a16="http://schemas.microsoft.com/office/drawing/2014/main" id="{43478B91-CBFC-4760-8401-9749C62BC4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96962" y="3194849"/>
            <a:ext cx="365155" cy="365155"/>
          </a:xfrm>
          <a:prstGeom prst="rect">
            <a:avLst/>
          </a:prstGeom>
        </p:spPr>
      </p:pic>
      <p:grpSp>
        <p:nvGrpSpPr>
          <p:cNvPr id="61" name="Graphic 22" descr="Hospital outline">
            <a:extLst>
              <a:ext uri="{FF2B5EF4-FFF2-40B4-BE49-F238E27FC236}">
                <a16:creationId xmlns:a16="http://schemas.microsoft.com/office/drawing/2014/main" id="{C17A7DC6-32E8-451C-8EBF-5DE295BF9FDD}"/>
              </a:ext>
            </a:extLst>
          </p:cNvPr>
          <p:cNvGrpSpPr/>
          <p:nvPr/>
        </p:nvGrpSpPr>
        <p:grpSpPr>
          <a:xfrm>
            <a:off x="5529671" y="2087161"/>
            <a:ext cx="390524" cy="320915"/>
            <a:chOff x="2665254" y="2962556"/>
            <a:chExt cx="390524" cy="320915"/>
          </a:xfrm>
          <a:solidFill>
            <a:srgbClr val="006600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CB61FF7-64F9-48CF-BE6A-F5B4128BC10D}"/>
                </a:ext>
              </a:extLst>
            </p:cNvPr>
            <p:cNvSpPr/>
            <p:nvPr/>
          </p:nvSpPr>
          <p:spPr>
            <a:xfrm>
              <a:off x="2833094" y="3064397"/>
              <a:ext cx="54254" cy="57149"/>
            </a:xfrm>
            <a:custGeom>
              <a:avLst/>
              <a:gdLst>
                <a:gd name="connsiteX0" fmla="*/ 49492 w 54254"/>
                <a:gd name="connsiteY0" fmla="*/ 10163 h 57149"/>
                <a:gd name="connsiteX1" fmla="*/ 31890 w 54254"/>
                <a:gd name="connsiteY1" fmla="*/ 20326 h 57149"/>
                <a:gd name="connsiteX2" fmla="*/ 31890 w 54254"/>
                <a:gd name="connsiteY2" fmla="*/ 0 h 57149"/>
                <a:gd name="connsiteX3" fmla="*/ 22365 w 54254"/>
                <a:gd name="connsiteY3" fmla="*/ 0 h 57149"/>
                <a:gd name="connsiteX4" fmla="*/ 22365 w 54254"/>
                <a:gd name="connsiteY4" fmla="*/ 20326 h 57149"/>
                <a:gd name="connsiteX5" fmla="*/ 4762 w 54254"/>
                <a:gd name="connsiteY5" fmla="*/ 10163 h 57149"/>
                <a:gd name="connsiteX6" fmla="*/ 0 w 54254"/>
                <a:gd name="connsiteY6" fmla="*/ 18412 h 57149"/>
                <a:gd name="connsiteX7" fmla="*/ 17597 w 54254"/>
                <a:gd name="connsiteY7" fmla="*/ 28575 h 57149"/>
                <a:gd name="connsiteX8" fmla="*/ 0 w 54254"/>
                <a:gd name="connsiteY8" fmla="*/ 38738 h 57149"/>
                <a:gd name="connsiteX9" fmla="*/ 4762 w 54254"/>
                <a:gd name="connsiteY9" fmla="*/ 46987 h 57149"/>
                <a:gd name="connsiteX10" fmla="*/ 22365 w 54254"/>
                <a:gd name="connsiteY10" fmla="*/ 36824 h 57149"/>
                <a:gd name="connsiteX11" fmla="*/ 22365 w 54254"/>
                <a:gd name="connsiteY11" fmla="*/ 57150 h 57149"/>
                <a:gd name="connsiteX12" fmla="*/ 31890 w 54254"/>
                <a:gd name="connsiteY12" fmla="*/ 57150 h 57149"/>
                <a:gd name="connsiteX13" fmla="*/ 31890 w 54254"/>
                <a:gd name="connsiteY13" fmla="*/ 36824 h 57149"/>
                <a:gd name="connsiteX14" fmla="*/ 49492 w 54254"/>
                <a:gd name="connsiteY14" fmla="*/ 46987 h 57149"/>
                <a:gd name="connsiteX15" fmla="*/ 54254 w 54254"/>
                <a:gd name="connsiteY15" fmla="*/ 38738 h 57149"/>
                <a:gd name="connsiteX16" fmla="*/ 36652 w 54254"/>
                <a:gd name="connsiteY16" fmla="*/ 28575 h 57149"/>
                <a:gd name="connsiteX17" fmla="*/ 54254 w 54254"/>
                <a:gd name="connsiteY17" fmla="*/ 18412 h 57149"/>
                <a:gd name="connsiteX18" fmla="*/ 49492 w 54254"/>
                <a:gd name="connsiteY18" fmla="*/ 10163 h 5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254" h="57149">
                  <a:moveTo>
                    <a:pt x="49492" y="10163"/>
                  </a:moveTo>
                  <a:lnTo>
                    <a:pt x="31890" y="20326"/>
                  </a:lnTo>
                  <a:lnTo>
                    <a:pt x="31890" y="0"/>
                  </a:lnTo>
                  <a:lnTo>
                    <a:pt x="22365" y="0"/>
                  </a:lnTo>
                  <a:lnTo>
                    <a:pt x="22365" y="20326"/>
                  </a:lnTo>
                  <a:lnTo>
                    <a:pt x="4762" y="10163"/>
                  </a:lnTo>
                  <a:lnTo>
                    <a:pt x="0" y="18412"/>
                  </a:lnTo>
                  <a:lnTo>
                    <a:pt x="17597" y="28575"/>
                  </a:lnTo>
                  <a:lnTo>
                    <a:pt x="0" y="38738"/>
                  </a:lnTo>
                  <a:lnTo>
                    <a:pt x="4762" y="46987"/>
                  </a:lnTo>
                  <a:lnTo>
                    <a:pt x="22365" y="36824"/>
                  </a:lnTo>
                  <a:lnTo>
                    <a:pt x="22365" y="57150"/>
                  </a:lnTo>
                  <a:lnTo>
                    <a:pt x="31890" y="57150"/>
                  </a:lnTo>
                  <a:lnTo>
                    <a:pt x="31890" y="36824"/>
                  </a:lnTo>
                  <a:lnTo>
                    <a:pt x="49492" y="46987"/>
                  </a:lnTo>
                  <a:lnTo>
                    <a:pt x="54254" y="38738"/>
                  </a:lnTo>
                  <a:lnTo>
                    <a:pt x="36652" y="28575"/>
                  </a:lnTo>
                  <a:lnTo>
                    <a:pt x="54254" y="18412"/>
                  </a:lnTo>
                  <a:lnTo>
                    <a:pt x="49492" y="10163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0B8D19-2F79-4BF0-B81F-9D5C071149EC}"/>
                </a:ext>
              </a:extLst>
            </p:cNvPr>
            <p:cNvSpPr/>
            <p:nvPr/>
          </p:nvSpPr>
          <p:spPr>
            <a:xfrm>
              <a:off x="2908141" y="3226327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6F551C5-1672-4644-93C8-D290568F0E96}"/>
                </a:ext>
              </a:extLst>
            </p:cNvPr>
            <p:cNvSpPr/>
            <p:nvPr/>
          </p:nvSpPr>
          <p:spPr>
            <a:xfrm>
              <a:off x="2908141" y="3192984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FB827BC-429A-4648-B2E6-5CE79CF09E44}"/>
                </a:ext>
              </a:extLst>
            </p:cNvPr>
            <p:cNvSpPr/>
            <p:nvPr/>
          </p:nvSpPr>
          <p:spPr>
            <a:xfrm>
              <a:off x="2951003" y="3226322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B1BCD56-5A2E-4035-B86E-7FB886A5745B}"/>
                </a:ext>
              </a:extLst>
            </p:cNvPr>
            <p:cNvSpPr/>
            <p:nvPr/>
          </p:nvSpPr>
          <p:spPr>
            <a:xfrm>
              <a:off x="2951003" y="3192989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F589373-51DD-4F8D-9485-0ABFC30B33F8}"/>
                </a:ext>
              </a:extLst>
            </p:cNvPr>
            <p:cNvSpPr/>
            <p:nvPr/>
          </p:nvSpPr>
          <p:spPr>
            <a:xfrm>
              <a:off x="2908141" y="3159647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5B58EC4-7002-4780-AF1F-ACE9170F8F34}"/>
                </a:ext>
              </a:extLst>
            </p:cNvPr>
            <p:cNvSpPr/>
            <p:nvPr/>
          </p:nvSpPr>
          <p:spPr>
            <a:xfrm>
              <a:off x="2951003" y="3159647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EF89FFA-6537-4DC1-A106-BF668DCDAD93}"/>
                </a:ext>
              </a:extLst>
            </p:cNvPr>
            <p:cNvSpPr/>
            <p:nvPr/>
          </p:nvSpPr>
          <p:spPr>
            <a:xfrm>
              <a:off x="2993866" y="3226322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7C97730-EFC3-4A2C-B217-665E4B97D5C8}"/>
                </a:ext>
              </a:extLst>
            </p:cNvPr>
            <p:cNvSpPr/>
            <p:nvPr/>
          </p:nvSpPr>
          <p:spPr>
            <a:xfrm>
              <a:off x="2993866" y="3192989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E8DC464-8905-4E23-BDD7-AC55AB3586EB}"/>
                </a:ext>
              </a:extLst>
            </p:cNvPr>
            <p:cNvSpPr/>
            <p:nvPr/>
          </p:nvSpPr>
          <p:spPr>
            <a:xfrm>
              <a:off x="2993866" y="3159647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3630BBD-176A-4A52-88F4-67152E46F5BA}"/>
                </a:ext>
              </a:extLst>
            </p:cNvPr>
            <p:cNvSpPr/>
            <p:nvPr/>
          </p:nvSpPr>
          <p:spPr>
            <a:xfrm>
              <a:off x="2908141" y="3126314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1128CAA-C4D0-45A9-BBC9-E9FCD4B0D8FF}"/>
                </a:ext>
              </a:extLst>
            </p:cNvPr>
            <p:cNvSpPr/>
            <p:nvPr/>
          </p:nvSpPr>
          <p:spPr>
            <a:xfrm>
              <a:off x="2951003" y="3126310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E407A28-4BD6-45A3-A6DB-42330F931E71}"/>
                </a:ext>
              </a:extLst>
            </p:cNvPr>
            <p:cNvSpPr/>
            <p:nvPr/>
          </p:nvSpPr>
          <p:spPr>
            <a:xfrm>
              <a:off x="2993866" y="3126310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190CB0E-B1F8-4863-9393-C76C0A5CA36E}"/>
                </a:ext>
              </a:extLst>
            </p:cNvPr>
            <p:cNvSpPr/>
            <p:nvPr/>
          </p:nvSpPr>
          <p:spPr>
            <a:xfrm>
              <a:off x="2708116" y="3226327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D929FA6-6FD9-41A6-9152-74712623D597}"/>
                </a:ext>
              </a:extLst>
            </p:cNvPr>
            <p:cNvSpPr/>
            <p:nvPr/>
          </p:nvSpPr>
          <p:spPr>
            <a:xfrm>
              <a:off x="2708116" y="3192984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70CC645-1104-43B4-9050-FED401E8F63A}"/>
                </a:ext>
              </a:extLst>
            </p:cNvPr>
            <p:cNvSpPr/>
            <p:nvPr/>
          </p:nvSpPr>
          <p:spPr>
            <a:xfrm>
              <a:off x="2750979" y="3226322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753FC69-ED81-497C-8558-D68166DCAF18}"/>
                </a:ext>
              </a:extLst>
            </p:cNvPr>
            <p:cNvSpPr/>
            <p:nvPr/>
          </p:nvSpPr>
          <p:spPr>
            <a:xfrm>
              <a:off x="2750979" y="3192989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0399BB-F6CF-413D-A72A-A9ED43CFAE0B}"/>
                </a:ext>
              </a:extLst>
            </p:cNvPr>
            <p:cNvSpPr/>
            <p:nvPr/>
          </p:nvSpPr>
          <p:spPr>
            <a:xfrm>
              <a:off x="2708116" y="3159647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7080106-EF8F-4664-A666-2DD24613E1C9}"/>
                </a:ext>
              </a:extLst>
            </p:cNvPr>
            <p:cNvSpPr/>
            <p:nvPr/>
          </p:nvSpPr>
          <p:spPr>
            <a:xfrm>
              <a:off x="2750979" y="3159647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85B95AD-4C17-473C-8461-3F004B17FCD1}"/>
                </a:ext>
              </a:extLst>
            </p:cNvPr>
            <p:cNvSpPr/>
            <p:nvPr/>
          </p:nvSpPr>
          <p:spPr>
            <a:xfrm>
              <a:off x="2793841" y="3226322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62A69B9-9421-4165-92B6-CD452FB14F8A}"/>
                </a:ext>
              </a:extLst>
            </p:cNvPr>
            <p:cNvSpPr/>
            <p:nvPr/>
          </p:nvSpPr>
          <p:spPr>
            <a:xfrm>
              <a:off x="2793841" y="3192989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1017895-FFE3-4206-B479-812C06BD6DE1}"/>
                </a:ext>
              </a:extLst>
            </p:cNvPr>
            <p:cNvSpPr/>
            <p:nvPr/>
          </p:nvSpPr>
          <p:spPr>
            <a:xfrm>
              <a:off x="2793841" y="3159647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A70BD85-155E-4E83-AD03-5F0CBBD2C5A7}"/>
                </a:ext>
              </a:extLst>
            </p:cNvPr>
            <p:cNvSpPr/>
            <p:nvPr/>
          </p:nvSpPr>
          <p:spPr>
            <a:xfrm>
              <a:off x="2708116" y="3126314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714AEF7-A28F-4926-AD0E-E59DB2F5204E}"/>
                </a:ext>
              </a:extLst>
            </p:cNvPr>
            <p:cNvSpPr/>
            <p:nvPr/>
          </p:nvSpPr>
          <p:spPr>
            <a:xfrm>
              <a:off x="2750979" y="3126310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A3BF43-129D-448B-B41A-E12DAAB3623E}"/>
                </a:ext>
              </a:extLst>
            </p:cNvPr>
            <p:cNvSpPr/>
            <p:nvPr/>
          </p:nvSpPr>
          <p:spPr>
            <a:xfrm>
              <a:off x="2793841" y="3126310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EF018E0-7A28-4C46-857C-4019813124C1}"/>
                </a:ext>
              </a:extLst>
            </p:cNvPr>
            <p:cNvSpPr/>
            <p:nvPr/>
          </p:nvSpPr>
          <p:spPr>
            <a:xfrm>
              <a:off x="2665254" y="2962556"/>
              <a:ext cx="390524" cy="320915"/>
            </a:xfrm>
            <a:custGeom>
              <a:avLst/>
              <a:gdLst>
                <a:gd name="connsiteX0" fmla="*/ 380999 w 390524"/>
                <a:gd name="connsiteY0" fmla="*/ 125654 h 320915"/>
                <a:gd name="connsiteX1" fmla="*/ 257174 w 390524"/>
                <a:gd name="connsiteY1" fmla="*/ 125654 h 320915"/>
                <a:gd name="connsiteX2" fmla="*/ 257174 w 390524"/>
                <a:gd name="connsiteY2" fmla="*/ 108185 h 320915"/>
                <a:gd name="connsiteX3" fmla="*/ 259156 w 390524"/>
                <a:gd name="connsiteY3" fmla="*/ 110171 h 320915"/>
                <a:gd name="connsiteX4" fmla="*/ 283968 w 390524"/>
                <a:gd name="connsiteY4" fmla="*/ 85106 h 320915"/>
                <a:gd name="connsiteX5" fmla="*/ 195262 w 390524"/>
                <a:gd name="connsiteY5" fmla="*/ 0 h 320915"/>
                <a:gd name="connsiteX6" fmla="*/ 104622 w 390524"/>
                <a:gd name="connsiteY6" fmla="*/ 86558 h 320915"/>
                <a:gd name="connsiteX7" fmla="*/ 129892 w 390524"/>
                <a:gd name="connsiteY7" fmla="*/ 111666 h 320915"/>
                <a:gd name="connsiteX8" fmla="*/ 133350 w 390524"/>
                <a:gd name="connsiteY8" fmla="*/ 108204 h 320915"/>
                <a:gd name="connsiteX9" fmla="*/ 133350 w 390524"/>
                <a:gd name="connsiteY9" fmla="*/ 125654 h 320915"/>
                <a:gd name="connsiteX10" fmla="*/ 0 w 390524"/>
                <a:gd name="connsiteY10" fmla="*/ 125654 h 320915"/>
                <a:gd name="connsiteX11" fmla="*/ 0 w 390524"/>
                <a:gd name="connsiteY11" fmla="*/ 135179 h 320915"/>
                <a:gd name="connsiteX12" fmla="*/ 9525 w 390524"/>
                <a:gd name="connsiteY12" fmla="*/ 135179 h 320915"/>
                <a:gd name="connsiteX13" fmla="*/ 9525 w 390524"/>
                <a:gd name="connsiteY13" fmla="*/ 320916 h 320915"/>
                <a:gd name="connsiteX14" fmla="*/ 380999 w 390524"/>
                <a:gd name="connsiteY14" fmla="*/ 320916 h 320915"/>
                <a:gd name="connsiteX15" fmla="*/ 380999 w 390524"/>
                <a:gd name="connsiteY15" fmla="*/ 135179 h 320915"/>
                <a:gd name="connsiteX16" fmla="*/ 390524 w 390524"/>
                <a:gd name="connsiteY16" fmla="*/ 135179 h 320915"/>
                <a:gd name="connsiteX17" fmla="*/ 390524 w 390524"/>
                <a:gd name="connsiteY17" fmla="*/ 125654 h 320915"/>
                <a:gd name="connsiteX18" fmla="*/ 129868 w 390524"/>
                <a:gd name="connsiteY18" fmla="*/ 98212 h 320915"/>
                <a:gd name="connsiteX19" fmla="*/ 118272 w 390524"/>
                <a:gd name="connsiteY19" fmla="*/ 86692 h 320915"/>
                <a:gd name="connsiteX20" fmla="*/ 195262 w 390524"/>
                <a:gd name="connsiteY20" fmla="*/ 13183 h 320915"/>
                <a:gd name="connsiteX21" fmla="*/ 270400 w 390524"/>
                <a:gd name="connsiteY21" fmla="*/ 85282 h 320915"/>
                <a:gd name="connsiteX22" fmla="*/ 259137 w 390524"/>
                <a:gd name="connsiteY22" fmla="*/ 96664 h 320915"/>
                <a:gd name="connsiteX23" fmla="*/ 257174 w 390524"/>
                <a:gd name="connsiteY23" fmla="*/ 94697 h 320915"/>
                <a:gd name="connsiteX24" fmla="*/ 257174 w 390524"/>
                <a:gd name="connsiteY24" fmla="*/ 94697 h 320915"/>
                <a:gd name="connsiteX25" fmla="*/ 195262 w 390524"/>
                <a:gd name="connsiteY25" fmla="*/ 32785 h 320915"/>
                <a:gd name="connsiteX26" fmla="*/ 133350 w 390524"/>
                <a:gd name="connsiteY26" fmla="*/ 94697 h 320915"/>
                <a:gd name="connsiteX27" fmla="*/ 133350 w 390524"/>
                <a:gd name="connsiteY27" fmla="*/ 94740 h 320915"/>
                <a:gd name="connsiteX28" fmla="*/ 180975 w 390524"/>
                <a:gd name="connsiteY28" fmla="*/ 311391 h 320915"/>
                <a:gd name="connsiteX29" fmla="*/ 180975 w 390524"/>
                <a:gd name="connsiteY29" fmla="*/ 254241 h 320915"/>
                <a:gd name="connsiteX30" fmla="*/ 209550 w 390524"/>
                <a:gd name="connsiteY30" fmla="*/ 254241 h 320915"/>
                <a:gd name="connsiteX31" fmla="*/ 209550 w 390524"/>
                <a:gd name="connsiteY31" fmla="*/ 311391 h 320915"/>
                <a:gd name="connsiteX32" fmla="*/ 371474 w 390524"/>
                <a:gd name="connsiteY32" fmla="*/ 311391 h 320915"/>
                <a:gd name="connsiteX33" fmla="*/ 219075 w 390524"/>
                <a:gd name="connsiteY33" fmla="*/ 311391 h 320915"/>
                <a:gd name="connsiteX34" fmla="*/ 219075 w 390524"/>
                <a:gd name="connsiteY34" fmla="*/ 244716 h 320915"/>
                <a:gd name="connsiteX35" fmla="*/ 171450 w 390524"/>
                <a:gd name="connsiteY35" fmla="*/ 244716 h 320915"/>
                <a:gd name="connsiteX36" fmla="*/ 171450 w 390524"/>
                <a:gd name="connsiteY36" fmla="*/ 311391 h 320915"/>
                <a:gd name="connsiteX37" fmla="*/ 19050 w 390524"/>
                <a:gd name="connsiteY37" fmla="*/ 311391 h 320915"/>
                <a:gd name="connsiteX38" fmla="*/ 19050 w 390524"/>
                <a:gd name="connsiteY38" fmla="*/ 135179 h 320915"/>
                <a:gd name="connsiteX39" fmla="*/ 142875 w 390524"/>
                <a:gd name="connsiteY39" fmla="*/ 135179 h 320915"/>
                <a:gd name="connsiteX40" fmla="*/ 142875 w 390524"/>
                <a:gd name="connsiteY40" fmla="*/ 98674 h 320915"/>
                <a:gd name="connsiteX41" fmla="*/ 149261 w 390524"/>
                <a:gd name="connsiteY41" fmla="*/ 92288 h 320915"/>
                <a:gd name="connsiteX42" fmla="*/ 149261 w 390524"/>
                <a:gd name="connsiteY42" fmla="*/ 92288 h 320915"/>
                <a:gd name="connsiteX43" fmla="*/ 195262 w 390524"/>
                <a:gd name="connsiteY43" fmla="*/ 46225 h 320915"/>
                <a:gd name="connsiteX44" fmla="*/ 237077 w 390524"/>
                <a:gd name="connsiteY44" fmla="*/ 88049 h 320915"/>
                <a:gd name="connsiteX45" fmla="*/ 237077 w 390524"/>
                <a:gd name="connsiteY45" fmla="*/ 88049 h 320915"/>
                <a:gd name="connsiteX46" fmla="*/ 247649 w 390524"/>
                <a:gd name="connsiteY46" fmla="*/ 98665 h 320915"/>
                <a:gd name="connsiteX47" fmla="*/ 247649 w 390524"/>
                <a:gd name="connsiteY47" fmla="*/ 135179 h 320915"/>
                <a:gd name="connsiteX48" fmla="*/ 371474 w 390524"/>
                <a:gd name="connsiteY48" fmla="*/ 135179 h 3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0524" h="320915">
                  <a:moveTo>
                    <a:pt x="380999" y="125654"/>
                  </a:moveTo>
                  <a:lnTo>
                    <a:pt x="257174" y="125654"/>
                  </a:lnTo>
                  <a:lnTo>
                    <a:pt x="257174" y="108185"/>
                  </a:lnTo>
                  <a:lnTo>
                    <a:pt x="259156" y="110171"/>
                  </a:lnTo>
                  <a:lnTo>
                    <a:pt x="283968" y="85106"/>
                  </a:lnTo>
                  <a:lnTo>
                    <a:pt x="195262" y="0"/>
                  </a:lnTo>
                  <a:lnTo>
                    <a:pt x="104622" y="86558"/>
                  </a:lnTo>
                  <a:lnTo>
                    <a:pt x="129892" y="111666"/>
                  </a:lnTo>
                  <a:lnTo>
                    <a:pt x="133350" y="108204"/>
                  </a:lnTo>
                  <a:lnTo>
                    <a:pt x="133350" y="125654"/>
                  </a:lnTo>
                  <a:lnTo>
                    <a:pt x="0" y="125654"/>
                  </a:lnTo>
                  <a:lnTo>
                    <a:pt x="0" y="135179"/>
                  </a:lnTo>
                  <a:lnTo>
                    <a:pt x="9525" y="135179"/>
                  </a:lnTo>
                  <a:lnTo>
                    <a:pt x="9525" y="320916"/>
                  </a:lnTo>
                  <a:lnTo>
                    <a:pt x="380999" y="320916"/>
                  </a:lnTo>
                  <a:lnTo>
                    <a:pt x="380999" y="135179"/>
                  </a:lnTo>
                  <a:lnTo>
                    <a:pt x="390524" y="135179"/>
                  </a:lnTo>
                  <a:lnTo>
                    <a:pt x="390524" y="125654"/>
                  </a:lnTo>
                  <a:close/>
                  <a:moveTo>
                    <a:pt x="129868" y="98212"/>
                  </a:moveTo>
                  <a:lnTo>
                    <a:pt x="118272" y="86692"/>
                  </a:lnTo>
                  <a:lnTo>
                    <a:pt x="195262" y="13183"/>
                  </a:lnTo>
                  <a:lnTo>
                    <a:pt x="270400" y="85282"/>
                  </a:lnTo>
                  <a:lnTo>
                    <a:pt x="259137" y="96664"/>
                  </a:lnTo>
                  <a:lnTo>
                    <a:pt x="257174" y="94697"/>
                  </a:lnTo>
                  <a:lnTo>
                    <a:pt x="257174" y="94697"/>
                  </a:lnTo>
                  <a:lnTo>
                    <a:pt x="195262" y="32785"/>
                  </a:lnTo>
                  <a:lnTo>
                    <a:pt x="133350" y="94697"/>
                  </a:lnTo>
                  <a:lnTo>
                    <a:pt x="133350" y="94740"/>
                  </a:lnTo>
                  <a:close/>
                  <a:moveTo>
                    <a:pt x="180975" y="311391"/>
                  </a:moveTo>
                  <a:lnTo>
                    <a:pt x="180975" y="254241"/>
                  </a:lnTo>
                  <a:lnTo>
                    <a:pt x="209550" y="254241"/>
                  </a:lnTo>
                  <a:lnTo>
                    <a:pt x="209550" y="311391"/>
                  </a:lnTo>
                  <a:close/>
                  <a:moveTo>
                    <a:pt x="371474" y="311391"/>
                  </a:moveTo>
                  <a:lnTo>
                    <a:pt x="219075" y="311391"/>
                  </a:lnTo>
                  <a:lnTo>
                    <a:pt x="219075" y="244716"/>
                  </a:lnTo>
                  <a:lnTo>
                    <a:pt x="171450" y="244716"/>
                  </a:lnTo>
                  <a:lnTo>
                    <a:pt x="171450" y="311391"/>
                  </a:lnTo>
                  <a:lnTo>
                    <a:pt x="19050" y="311391"/>
                  </a:lnTo>
                  <a:lnTo>
                    <a:pt x="19050" y="135179"/>
                  </a:lnTo>
                  <a:lnTo>
                    <a:pt x="142875" y="135179"/>
                  </a:lnTo>
                  <a:lnTo>
                    <a:pt x="142875" y="98674"/>
                  </a:lnTo>
                  <a:lnTo>
                    <a:pt x="149261" y="92288"/>
                  </a:lnTo>
                  <a:lnTo>
                    <a:pt x="149261" y="92288"/>
                  </a:lnTo>
                  <a:lnTo>
                    <a:pt x="195262" y="46225"/>
                  </a:lnTo>
                  <a:lnTo>
                    <a:pt x="237077" y="88049"/>
                  </a:lnTo>
                  <a:lnTo>
                    <a:pt x="237077" y="88049"/>
                  </a:lnTo>
                  <a:lnTo>
                    <a:pt x="247649" y="98665"/>
                  </a:lnTo>
                  <a:lnTo>
                    <a:pt x="247649" y="135179"/>
                  </a:lnTo>
                  <a:lnTo>
                    <a:pt x="371474" y="135179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5" name="Graphic 24" descr="Medical outline">
            <a:extLst>
              <a:ext uri="{FF2B5EF4-FFF2-40B4-BE49-F238E27FC236}">
                <a16:creationId xmlns:a16="http://schemas.microsoft.com/office/drawing/2014/main" id="{D5F1A063-5508-4D0E-999C-3C3E9F67B5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47416" y="2233836"/>
            <a:ext cx="167506" cy="167506"/>
          </a:xfrm>
          <a:prstGeom prst="rect">
            <a:avLst/>
          </a:prstGeom>
        </p:spPr>
      </p:pic>
      <p:pic>
        <p:nvPicPr>
          <p:cNvPr id="37" name="Graphic 36" descr="Convertible with solid fill">
            <a:extLst>
              <a:ext uri="{FF2B5EF4-FFF2-40B4-BE49-F238E27FC236}">
                <a16:creationId xmlns:a16="http://schemas.microsoft.com/office/drawing/2014/main" id="{216F4664-9F88-4EA2-AFBE-CB9AB2F55F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00135" y="1776109"/>
            <a:ext cx="457199" cy="457199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lumMod val="60000"/>
                <a:lumOff val="40000"/>
              </a:schemeClr>
            </a:outerShdw>
          </a:effectLst>
        </p:spPr>
      </p:pic>
      <p:pic>
        <p:nvPicPr>
          <p:cNvPr id="39" name="Graphic 38" descr="Electric car with solid fill">
            <a:extLst>
              <a:ext uri="{FF2B5EF4-FFF2-40B4-BE49-F238E27FC236}">
                <a16:creationId xmlns:a16="http://schemas.microsoft.com/office/drawing/2014/main" id="{035A57D7-DFCB-4026-BEC0-6998EED6B3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46713" y="2238022"/>
            <a:ext cx="457199" cy="457199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lumMod val="60000"/>
                <a:lumOff val="40000"/>
              </a:schemeClr>
            </a:outerShdw>
          </a:effectLst>
        </p:spPr>
      </p:pic>
      <p:pic>
        <p:nvPicPr>
          <p:cNvPr id="45" name="Graphic 44" descr="Head with gears outline">
            <a:extLst>
              <a:ext uri="{FF2B5EF4-FFF2-40B4-BE49-F238E27FC236}">
                <a16:creationId xmlns:a16="http://schemas.microsoft.com/office/drawing/2014/main" id="{0DCFADB2-C657-4BDD-86BE-BCF98518FD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10181" y="2385740"/>
            <a:ext cx="457199" cy="457199"/>
          </a:xfrm>
          <a:prstGeom prst="rect">
            <a:avLst/>
          </a:prstGeom>
        </p:spPr>
      </p:pic>
      <p:pic>
        <p:nvPicPr>
          <p:cNvPr id="47" name="Graphic 46" descr="Database outline">
            <a:extLst>
              <a:ext uri="{FF2B5EF4-FFF2-40B4-BE49-F238E27FC236}">
                <a16:creationId xmlns:a16="http://schemas.microsoft.com/office/drawing/2014/main" id="{829D92C8-DB0F-406D-A70E-CBA98541D5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677496" y="2521769"/>
            <a:ext cx="315816" cy="315816"/>
          </a:xfrm>
          <a:prstGeom prst="rect">
            <a:avLst/>
          </a:prstGeom>
        </p:spPr>
      </p:pic>
      <p:pic>
        <p:nvPicPr>
          <p:cNvPr id="200" name="Graphic 199" descr="Document with solid fill">
            <a:extLst>
              <a:ext uri="{FF2B5EF4-FFF2-40B4-BE49-F238E27FC236}">
                <a16:creationId xmlns:a16="http://schemas.microsoft.com/office/drawing/2014/main" id="{187DF2FA-A295-4B8E-B996-429AD6D6072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59367" y="3198414"/>
            <a:ext cx="252372" cy="252372"/>
          </a:xfrm>
          <a:prstGeom prst="rect">
            <a:avLst/>
          </a:prstGeom>
        </p:spPr>
      </p:pic>
      <p:pic>
        <p:nvPicPr>
          <p:cNvPr id="201" name="Graphic 200" descr="Document with solid fill">
            <a:extLst>
              <a:ext uri="{FF2B5EF4-FFF2-40B4-BE49-F238E27FC236}">
                <a16:creationId xmlns:a16="http://schemas.microsoft.com/office/drawing/2014/main" id="{124106A1-9CDA-4217-886E-96024BAEA1C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991787" y="3186009"/>
            <a:ext cx="252372" cy="252372"/>
          </a:xfrm>
          <a:prstGeom prst="rect">
            <a:avLst/>
          </a:prstGeom>
        </p:spPr>
      </p:pic>
      <p:grpSp>
        <p:nvGrpSpPr>
          <p:cNvPr id="240" name="Graphic 22" descr="Hospital outline">
            <a:extLst>
              <a:ext uri="{FF2B5EF4-FFF2-40B4-BE49-F238E27FC236}">
                <a16:creationId xmlns:a16="http://schemas.microsoft.com/office/drawing/2014/main" id="{EFF3F8FF-CC88-4CD3-AA7D-E4199C583BAC}"/>
              </a:ext>
            </a:extLst>
          </p:cNvPr>
          <p:cNvGrpSpPr/>
          <p:nvPr/>
        </p:nvGrpSpPr>
        <p:grpSpPr>
          <a:xfrm>
            <a:off x="5529671" y="2690910"/>
            <a:ext cx="390524" cy="320915"/>
            <a:chOff x="2665254" y="2962556"/>
            <a:chExt cx="390524" cy="320915"/>
          </a:xfrm>
          <a:solidFill>
            <a:srgbClr val="0070C0"/>
          </a:solidFill>
        </p:grpSpPr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A1E279C3-D86D-4F7C-9179-56864FAE4EC8}"/>
                </a:ext>
              </a:extLst>
            </p:cNvPr>
            <p:cNvSpPr/>
            <p:nvPr/>
          </p:nvSpPr>
          <p:spPr>
            <a:xfrm>
              <a:off x="2833094" y="3064397"/>
              <a:ext cx="54254" cy="57149"/>
            </a:xfrm>
            <a:custGeom>
              <a:avLst/>
              <a:gdLst>
                <a:gd name="connsiteX0" fmla="*/ 49492 w 54254"/>
                <a:gd name="connsiteY0" fmla="*/ 10163 h 57149"/>
                <a:gd name="connsiteX1" fmla="*/ 31890 w 54254"/>
                <a:gd name="connsiteY1" fmla="*/ 20326 h 57149"/>
                <a:gd name="connsiteX2" fmla="*/ 31890 w 54254"/>
                <a:gd name="connsiteY2" fmla="*/ 0 h 57149"/>
                <a:gd name="connsiteX3" fmla="*/ 22365 w 54254"/>
                <a:gd name="connsiteY3" fmla="*/ 0 h 57149"/>
                <a:gd name="connsiteX4" fmla="*/ 22365 w 54254"/>
                <a:gd name="connsiteY4" fmla="*/ 20326 h 57149"/>
                <a:gd name="connsiteX5" fmla="*/ 4762 w 54254"/>
                <a:gd name="connsiteY5" fmla="*/ 10163 h 57149"/>
                <a:gd name="connsiteX6" fmla="*/ 0 w 54254"/>
                <a:gd name="connsiteY6" fmla="*/ 18412 h 57149"/>
                <a:gd name="connsiteX7" fmla="*/ 17597 w 54254"/>
                <a:gd name="connsiteY7" fmla="*/ 28575 h 57149"/>
                <a:gd name="connsiteX8" fmla="*/ 0 w 54254"/>
                <a:gd name="connsiteY8" fmla="*/ 38738 h 57149"/>
                <a:gd name="connsiteX9" fmla="*/ 4762 w 54254"/>
                <a:gd name="connsiteY9" fmla="*/ 46987 h 57149"/>
                <a:gd name="connsiteX10" fmla="*/ 22365 w 54254"/>
                <a:gd name="connsiteY10" fmla="*/ 36824 h 57149"/>
                <a:gd name="connsiteX11" fmla="*/ 22365 w 54254"/>
                <a:gd name="connsiteY11" fmla="*/ 57150 h 57149"/>
                <a:gd name="connsiteX12" fmla="*/ 31890 w 54254"/>
                <a:gd name="connsiteY12" fmla="*/ 57150 h 57149"/>
                <a:gd name="connsiteX13" fmla="*/ 31890 w 54254"/>
                <a:gd name="connsiteY13" fmla="*/ 36824 h 57149"/>
                <a:gd name="connsiteX14" fmla="*/ 49492 w 54254"/>
                <a:gd name="connsiteY14" fmla="*/ 46987 h 57149"/>
                <a:gd name="connsiteX15" fmla="*/ 54254 w 54254"/>
                <a:gd name="connsiteY15" fmla="*/ 38738 h 57149"/>
                <a:gd name="connsiteX16" fmla="*/ 36652 w 54254"/>
                <a:gd name="connsiteY16" fmla="*/ 28575 h 57149"/>
                <a:gd name="connsiteX17" fmla="*/ 54254 w 54254"/>
                <a:gd name="connsiteY17" fmla="*/ 18412 h 57149"/>
                <a:gd name="connsiteX18" fmla="*/ 49492 w 54254"/>
                <a:gd name="connsiteY18" fmla="*/ 10163 h 5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254" h="57149">
                  <a:moveTo>
                    <a:pt x="49492" y="10163"/>
                  </a:moveTo>
                  <a:lnTo>
                    <a:pt x="31890" y="20326"/>
                  </a:lnTo>
                  <a:lnTo>
                    <a:pt x="31890" y="0"/>
                  </a:lnTo>
                  <a:lnTo>
                    <a:pt x="22365" y="0"/>
                  </a:lnTo>
                  <a:lnTo>
                    <a:pt x="22365" y="20326"/>
                  </a:lnTo>
                  <a:lnTo>
                    <a:pt x="4762" y="10163"/>
                  </a:lnTo>
                  <a:lnTo>
                    <a:pt x="0" y="18412"/>
                  </a:lnTo>
                  <a:lnTo>
                    <a:pt x="17597" y="28575"/>
                  </a:lnTo>
                  <a:lnTo>
                    <a:pt x="0" y="38738"/>
                  </a:lnTo>
                  <a:lnTo>
                    <a:pt x="4762" y="46987"/>
                  </a:lnTo>
                  <a:lnTo>
                    <a:pt x="22365" y="36824"/>
                  </a:lnTo>
                  <a:lnTo>
                    <a:pt x="22365" y="57150"/>
                  </a:lnTo>
                  <a:lnTo>
                    <a:pt x="31890" y="57150"/>
                  </a:lnTo>
                  <a:lnTo>
                    <a:pt x="31890" y="36824"/>
                  </a:lnTo>
                  <a:lnTo>
                    <a:pt x="49492" y="46987"/>
                  </a:lnTo>
                  <a:lnTo>
                    <a:pt x="54254" y="38738"/>
                  </a:lnTo>
                  <a:lnTo>
                    <a:pt x="36652" y="28575"/>
                  </a:lnTo>
                  <a:lnTo>
                    <a:pt x="54254" y="18412"/>
                  </a:lnTo>
                  <a:lnTo>
                    <a:pt x="49492" y="10163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EEF623A8-EEB0-4362-BA19-93AE298F103A}"/>
                </a:ext>
              </a:extLst>
            </p:cNvPr>
            <p:cNvSpPr/>
            <p:nvPr/>
          </p:nvSpPr>
          <p:spPr>
            <a:xfrm>
              <a:off x="2908141" y="3226327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67ACCBB-C227-42BD-B920-1F666761877D}"/>
                </a:ext>
              </a:extLst>
            </p:cNvPr>
            <p:cNvSpPr/>
            <p:nvPr/>
          </p:nvSpPr>
          <p:spPr>
            <a:xfrm>
              <a:off x="2908141" y="3192984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357EE4E-6126-4F2F-A9BC-2132AC7C84B8}"/>
                </a:ext>
              </a:extLst>
            </p:cNvPr>
            <p:cNvSpPr/>
            <p:nvPr/>
          </p:nvSpPr>
          <p:spPr>
            <a:xfrm>
              <a:off x="2951003" y="3226322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41BB49D1-96FE-42AF-A7FC-7620B7894CC3}"/>
                </a:ext>
              </a:extLst>
            </p:cNvPr>
            <p:cNvSpPr/>
            <p:nvPr/>
          </p:nvSpPr>
          <p:spPr>
            <a:xfrm>
              <a:off x="2951003" y="3192989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F0D8F9B1-0F85-45AB-AF71-9E972B362BA9}"/>
                </a:ext>
              </a:extLst>
            </p:cNvPr>
            <p:cNvSpPr/>
            <p:nvPr/>
          </p:nvSpPr>
          <p:spPr>
            <a:xfrm>
              <a:off x="2908141" y="3159647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32A76E3-C55C-4E70-8041-06E568BEB25D}"/>
                </a:ext>
              </a:extLst>
            </p:cNvPr>
            <p:cNvSpPr/>
            <p:nvPr/>
          </p:nvSpPr>
          <p:spPr>
            <a:xfrm>
              <a:off x="2951003" y="3159647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6540FBC-8461-4214-AD55-0A69AF4E8C53}"/>
                </a:ext>
              </a:extLst>
            </p:cNvPr>
            <p:cNvSpPr/>
            <p:nvPr/>
          </p:nvSpPr>
          <p:spPr>
            <a:xfrm>
              <a:off x="2993866" y="3226322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86CDC925-C25B-459A-83ED-969A903B457C}"/>
                </a:ext>
              </a:extLst>
            </p:cNvPr>
            <p:cNvSpPr/>
            <p:nvPr/>
          </p:nvSpPr>
          <p:spPr>
            <a:xfrm>
              <a:off x="2993866" y="3192989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1E50908-B2C4-4695-99D0-994C583032EF}"/>
                </a:ext>
              </a:extLst>
            </p:cNvPr>
            <p:cNvSpPr/>
            <p:nvPr/>
          </p:nvSpPr>
          <p:spPr>
            <a:xfrm>
              <a:off x="2993866" y="3159647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7387819B-592B-43CF-BEDA-CF8842153A0A}"/>
                </a:ext>
              </a:extLst>
            </p:cNvPr>
            <p:cNvSpPr/>
            <p:nvPr/>
          </p:nvSpPr>
          <p:spPr>
            <a:xfrm>
              <a:off x="2908141" y="3126314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9D6A871-417C-48EB-8A65-CEBFECBD42D7}"/>
                </a:ext>
              </a:extLst>
            </p:cNvPr>
            <p:cNvSpPr/>
            <p:nvPr/>
          </p:nvSpPr>
          <p:spPr>
            <a:xfrm>
              <a:off x="2951003" y="3126310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64FB3C7-5D98-48A9-8C7E-1B9D5D6F6091}"/>
                </a:ext>
              </a:extLst>
            </p:cNvPr>
            <p:cNvSpPr/>
            <p:nvPr/>
          </p:nvSpPr>
          <p:spPr>
            <a:xfrm>
              <a:off x="2993866" y="3126310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378C5831-A08C-4890-878E-3F105852111F}"/>
                </a:ext>
              </a:extLst>
            </p:cNvPr>
            <p:cNvSpPr/>
            <p:nvPr/>
          </p:nvSpPr>
          <p:spPr>
            <a:xfrm>
              <a:off x="2708116" y="3226327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3AACF22-FA82-4299-879E-D5DE659DC4AF}"/>
                </a:ext>
              </a:extLst>
            </p:cNvPr>
            <p:cNvSpPr/>
            <p:nvPr/>
          </p:nvSpPr>
          <p:spPr>
            <a:xfrm>
              <a:off x="2708116" y="3192984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477D3D0F-7885-4431-B506-181BD405DEA1}"/>
                </a:ext>
              </a:extLst>
            </p:cNvPr>
            <p:cNvSpPr/>
            <p:nvPr/>
          </p:nvSpPr>
          <p:spPr>
            <a:xfrm>
              <a:off x="2750979" y="3226322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7D33239-0869-4E0A-9CC1-F4402728DA69}"/>
                </a:ext>
              </a:extLst>
            </p:cNvPr>
            <p:cNvSpPr/>
            <p:nvPr/>
          </p:nvSpPr>
          <p:spPr>
            <a:xfrm>
              <a:off x="2750979" y="3192989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6AF6ED7E-B4DB-4807-9A16-996F0EFA02F8}"/>
                </a:ext>
              </a:extLst>
            </p:cNvPr>
            <p:cNvSpPr/>
            <p:nvPr/>
          </p:nvSpPr>
          <p:spPr>
            <a:xfrm>
              <a:off x="2708116" y="3159647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A69944B0-EFAF-4E31-90D0-C86276C0FB6B}"/>
                </a:ext>
              </a:extLst>
            </p:cNvPr>
            <p:cNvSpPr/>
            <p:nvPr/>
          </p:nvSpPr>
          <p:spPr>
            <a:xfrm>
              <a:off x="2750979" y="3159647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BC1E5745-4494-4DDD-9345-257756675EE0}"/>
                </a:ext>
              </a:extLst>
            </p:cNvPr>
            <p:cNvSpPr/>
            <p:nvPr/>
          </p:nvSpPr>
          <p:spPr>
            <a:xfrm>
              <a:off x="2793841" y="3226322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00C3EE3D-B052-4E96-8334-E12A91B167E3}"/>
                </a:ext>
              </a:extLst>
            </p:cNvPr>
            <p:cNvSpPr/>
            <p:nvPr/>
          </p:nvSpPr>
          <p:spPr>
            <a:xfrm>
              <a:off x="2793841" y="3192989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5CB5C668-E446-4AA0-98F9-E08D3733473D}"/>
                </a:ext>
              </a:extLst>
            </p:cNvPr>
            <p:cNvSpPr/>
            <p:nvPr/>
          </p:nvSpPr>
          <p:spPr>
            <a:xfrm>
              <a:off x="2793841" y="3159647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1EC7DCF-E60D-4E5E-A349-F96FC4173487}"/>
                </a:ext>
              </a:extLst>
            </p:cNvPr>
            <p:cNvSpPr/>
            <p:nvPr/>
          </p:nvSpPr>
          <p:spPr>
            <a:xfrm>
              <a:off x="2708116" y="3126314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0C90513-EBC9-4797-8FD6-0F734C2DE2BD}"/>
                </a:ext>
              </a:extLst>
            </p:cNvPr>
            <p:cNvSpPr/>
            <p:nvPr/>
          </p:nvSpPr>
          <p:spPr>
            <a:xfrm>
              <a:off x="2750979" y="3126310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35E8D1BC-6655-47C6-8C32-FAA8FB95C73D}"/>
                </a:ext>
              </a:extLst>
            </p:cNvPr>
            <p:cNvSpPr/>
            <p:nvPr/>
          </p:nvSpPr>
          <p:spPr>
            <a:xfrm>
              <a:off x="2793841" y="3126310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0DCB585F-1BBB-4A94-9DE1-6E1FD7DA4B79}"/>
                </a:ext>
              </a:extLst>
            </p:cNvPr>
            <p:cNvSpPr/>
            <p:nvPr/>
          </p:nvSpPr>
          <p:spPr>
            <a:xfrm>
              <a:off x="2665254" y="2962556"/>
              <a:ext cx="390524" cy="320915"/>
            </a:xfrm>
            <a:custGeom>
              <a:avLst/>
              <a:gdLst>
                <a:gd name="connsiteX0" fmla="*/ 380999 w 390524"/>
                <a:gd name="connsiteY0" fmla="*/ 125654 h 320915"/>
                <a:gd name="connsiteX1" fmla="*/ 257174 w 390524"/>
                <a:gd name="connsiteY1" fmla="*/ 125654 h 320915"/>
                <a:gd name="connsiteX2" fmla="*/ 257174 w 390524"/>
                <a:gd name="connsiteY2" fmla="*/ 108185 h 320915"/>
                <a:gd name="connsiteX3" fmla="*/ 259156 w 390524"/>
                <a:gd name="connsiteY3" fmla="*/ 110171 h 320915"/>
                <a:gd name="connsiteX4" fmla="*/ 283968 w 390524"/>
                <a:gd name="connsiteY4" fmla="*/ 85106 h 320915"/>
                <a:gd name="connsiteX5" fmla="*/ 195262 w 390524"/>
                <a:gd name="connsiteY5" fmla="*/ 0 h 320915"/>
                <a:gd name="connsiteX6" fmla="*/ 104622 w 390524"/>
                <a:gd name="connsiteY6" fmla="*/ 86558 h 320915"/>
                <a:gd name="connsiteX7" fmla="*/ 129892 w 390524"/>
                <a:gd name="connsiteY7" fmla="*/ 111666 h 320915"/>
                <a:gd name="connsiteX8" fmla="*/ 133350 w 390524"/>
                <a:gd name="connsiteY8" fmla="*/ 108204 h 320915"/>
                <a:gd name="connsiteX9" fmla="*/ 133350 w 390524"/>
                <a:gd name="connsiteY9" fmla="*/ 125654 h 320915"/>
                <a:gd name="connsiteX10" fmla="*/ 0 w 390524"/>
                <a:gd name="connsiteY10" fmla="*/ 125654 h 320915"/>
                <a:gd name="connsiteX11" fmla="*/ 0 w 390524"/>
                <a:gd name="connsiteY11" fmla="*/ 135179 h 320915"/>
                <a:gd name="connsiteX12" fmla="*/ 9525 w 390524"/>
                <a:gd name="connsiteY12" fmla="*/ 135179 h 320915"/>
                <a:gd name="connsiteX13" fmla="*/ 9525 w 390524"/>
                <a:gd name="connsiteY13" fmla="*/ 320916 h 320915"/>
                <a:gd name="connsiteX14" fmla="*/ 380999 w 390524"/>
                <a:gd name="connsiteY14" fmla="*/ 320916 h 320915"/>
                <a:gd name="connsiteX15" fmla="*/ 380999 w 390524"/>
                <a:gd name="connsiteY15" fmla="*/ 135179 h 320915"/>
                <a:gd name="connsiteX16" fmla="*/ 390524 w 390524"/>
                <a:gd name="connsiteY16" fmla="*/ 135179 h 320915"/>
                <a:gd name="connsiteX17" fmla="*/ 390524 w 390524"/>
                <a:gd name="connsiteY17" fmla="*/ 125654 h 320915"/>
                <a:gd name="connsiteX18" fmla="*/ 129868 w 390524"/>
                <a:gd name="connsiteY18" fmla="*/ 98212 h 320915"/>
                <a:gd name="connsiteX19" fmla="*/ 118272 w 390524"/>
                <a:gd name="connsiteY19" fmla="*/ 86692 h 320915"/>
                <a:gd name="connsiteX20" fmla="*/ 195262 w 390524"/>
                <a:gd name="connsiteY20" fmla="*/ 13183 h 320915"/>
                <a:gd name="connsiteX21" fmla="*/ 270400 w 390524"/>
                <a:gd name="connsiteY21" fmla="*/ 85282 h 320915"/>
                <a:gd name="connsiteX22" fmla="*/ 259137 w 390524"/>
                <a:gd name="connsiteY22" fmla="*/ 96664 h 320915"/>
                <a:gd name="connsiteX23" fmla="*/ 257174 w 390524"/>
                <a:gd name="connsiteY23" fmla="*/ 94697 h 320915"/>
                <a:gd name="connsiteX24" fmla="*/ 257174 w 390524"/>
                <a:gd name="connsiteY24" fmla="*/ 94697 h 320915"/>
                <a:gd name="connsiteX25" fmla="*/ 195262 w 390524"/>
                <a:gd name="connsiteY25" fmla="*/ 32785 h 320915"/>
                <a:gd name="connsiteX26" fmla="*/ 133350 w 390524"/>
                <a:gd name="connsiteY26" fmla="*/ 94697 h 320915"/>
                <a:gd name="connsiteX27" fmla="*/ 133350 w 390524"/>
                <a:gd name="connsiteY27" fmla="*/ 94740 h 320915"/>
                <a:gd name="connsiteX28" fmla="*/ 180975 w 390524"/>
                <a:gd name="connsiteY28" fmla="*/ 311391 h 320915"/>
                <a:gd name="connsiteX29" fmla="*/ 180975 w 390524"/>
                <a:gd name="connsiteY29" fmla="*/ 254241 h 320915"/>
                <a:gd name="connsiteX30" fmla="*/ 209550 w 390524"/>
                <a:gd name="connsiteY30" fmla="*/ 254241 h 320915"/>
                <a:gd name="connsiteX31" fmla="*/ 209550 w 390524"/>
                <a:gd name="connsiteY31" fmla="*/ 311391 h 320915"/>
                <a:gd name="connsiteX32" fmla="*/ 371474 w 390524"/>
                <a:gd name="connsiteY32" fmla="*/ 311391 h 320915"/>
                <a:gd name="connsiteX33" fmla="*/ 219075 w 390524"/>
                <a:gd name="connsiteY33" fmla="*/ 311391 h 320915"/>
                <a:gd name="connsiteX34" fmla="*/ 219075 w 390524"/>
                <a:gd name="connsiteY34" fmla="*/ 244716 h 320915"/>
                <a:gd name="connsiteX35" fmla="*/ 171450 w 390524"/>
                <a:gd name="connsiteY35" fmla="*/ 244716 h 320915"/>
                <a:gd name="connsiteX36" fmla="*/ 171450 w 390524"/>
                <a:gd name="connsiteY36" fmla="*/ 311391 h 320915"/>
                <a:gd name="connsiteX37" fmla="*/ 19050 w 390524"/>
                <a:gd name="connsiteY37" fmla="*/ 311391 h 320915"/>
                <a:gd name="connsiteX38" fmla="*/ 19050 w 390524"/>
                <a:gd name="connsiteY38" fmla="*/ 135179 h 320915"/>
                <a:gd name="connsiteX39" fmla="*/ 142875 w 390524"/>
                <a:gd name="connsiteY39" fmla="*/ 135179 h 320915"/>
                <a:gd name="connsiteX40" fmla="*/ 142875 w 390524"/>
                <a:gd name="connsiteY40" fmla="*/ 98674 h 320915"/>
                <a:gd name="connsiteX41" fmla="*/ 149261 w 390524"/>
                <a:gd name="connsiteY41" fmla="*/ 92288 h 320915"/>
                <a:gd name="connsiteX42" fmla="*/ 149261 w 390524"/>
                <a:gd name="connsiteY42" fmla="*/ 92288 h 320915"/>
                <a:gd name="connsiteX43" fmla="*/ 195262 w 390524"/>
                <a:gd name="connsiteY43" fmla="*/ 46225 h 320915"/>
                <a:gd name="connsiteX44" fmla="*/ 237077 w 390524"/>
                <a:gd name="connsiteY44" fmla="*/ 88049 h 320915"/>
                <a:gd name="connsiteX45" fmla="*/ 237077 w 390524"/>
                <a:gd name="connsiteY45" fmla="*/ 88049 h 320915"/>
                <a:gd name="connsiteX46" fmla="*/ 247649 w 390524"/>
                <a:gd name="connsiteY46" fmla="*/ 98665 h 320915"/>
                <a:gd name="connsiteX47" fmla="*/ 247649 w 390524"/>
                <a:gd name="connsiteY47" fmla="*/ 135179 h 320915"/>
                <a:gd name="connsiteX48" fmla="*/ 371474 w 390524"/>
                <a:gd name="connsiteY48" fmla="*/ 135179 h 3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0524" h="320915">
                  <a:moveTo>
                    <a:pt x="380999" y="125654"/>
                  </a:moveTo>
                  <a:lnTo>
                    <a:pt x="257174" y="125654"/>
                  </a:lnTo>
                  <a:lnTo>
                    <a:pt x="257174" y="108185"/>
                  </a:lnTo>
                  <a:lnTo>
                    <a:pt x="259156" y="110171"/>
                  </a:lnTo>
                  <a:lnTo>
                    <a:pt x="283968" y="85106"/>
                  </a:lnTo>
                  <a:lnTo>
                    <a:pt x="195262" y="0"/>
                  </a:lnTo>
                  <a:lnTo>
                    <a:pt x="104622" y="86558"/>
                  </a:lnTo>
                  <a:lnTo>
                    <a:pt x="129892" y="111666"/>
                  </a:lnTo>
                  <a:lnTo>
                    <a:pt x="133350" y="108204"/>
                  </a:lnTo>
                  <a:lnTo>
                    <a:pt x="133350" y="125654"/>
                  </a:lnTo>
                  <a:lnTo>
                    <a:pt x="0" y="125654"/>
                  </a:lnTo>
                  <a:lnTo>
                    <a:pt x="0" y="135179"/>
                  </a:lnTo>
                  <a:lnTo>
                    <a:pt x="9525" y="135179"/>
                  </a:lnTo>
                  <a:lnTo>
                    <a:pt x="9525" y="320916"/>
                  </a:lnTo>
                  <a:lnTo>
                    <a:pt x="380999" y="320916"/>
                  </a:lnTo>
                  <a:lnTo>
                    <a:pt x="380999" y="135179"/>
                  </a:lnTo>
                  <a:lnTo>
                    <a:pt x="390524" y="135179"/>
                  </a:lnTo>
                  <a:lnTo>
                    <a:pt x="390524" y="125654"/>
                  </a:lnTo>
                  <a:close/>
                  <a:moveTo>
                    <a:pt x="129868" y="98212"/>
                  </a:moveTo>
                  <a:lnTo>
                    <a:pt x="118272" y="86692"/>
                  </a:lnTo>
                  <a:lnTo>
                    <a:pt x="195262" y="13183"/>
                  </a:lnTo>
                  <a:lnTo>
                    <a:pt x="270400" y="85282"/>
                  </a:lnTo>
                  <a:lnTo>
                    <a:pt x="259137" y="96664"/>
                  </a:lnTo>
                  <a:lnTo>
                    <a:pt x="257174" y="94697"/>
                  </a:lnTo>
                  <a:lnTo>
                    <a:pt x="257174" y="94697"/>
                  </a:lnTo>
                  <a:lnTo>
                    <a:pt x="195262" y="32785"/>
                  </a:lnTo>
                  <a:lnTo>
                    <a:pt x="133350" y="94697"/>
                  </a:lnTo>
                  <a:lnTo>
                    <a:pt x="133350" y="94740"/>
                  </a:lnTo>
                  <a:close/>
                  <a:moveTo>
                    <a:pt x="180975" y="311391"/>
                  </a:moveTo>
                  <a:lnTo>
                    <a:pt x="180975" y="254241"/>
                  </a:lnTo>
                  <a:lnTo>
                    <a:pt x="209550" y="254241"/>
                  </a:lnTo>
                  <a:lnTo>
                    <a:pt x="209550" y="311391"/>
                  </a:lnTo>
                  <a:close/>
                  <a:moveTo>
                    <a:pt x="371474" y="311391"/>
                  </a:moveTo>
                  <a:lnTo>
                    <a:pt x="219075" y="311391"/>
                  </a:lnTo>
                  <a:lnTo>
                    <a:pt x="219075" y="244716"/>
                  </a:lnTo>
                  <a:lnTo>
                    <a:pt x="171450" y="244716"/>
                  </a:lnTo>
                  <a:lnTo>
                    <a:pt x="171450" y="311391"/>
                  </a:lnTo>
                  <a:lnTo>
                    <a:pt x="19050" y="311391"/>
                  </a:lnTo>
                  <a:lnTo>
                    <a:pt x="19050" y="135179"/>
                  </a:lnTo>
                  <a:lnTo>
                    <a:pt x="142875" y="135179"/>
                  </a:lnTo>
                  <a:lnTo>
                    <a:pt x="142875" y="98674"/>
                  </a:lnTo>
                  <a:lnTo>
                    <a:pt x="149261" y="92288"/>
                  </a:lnTo>
                  <a:lnTo>
                    <a:pt x="149261" y="92288"/>
                  </a:lnTo>
                  <a:lnTo>
                    <a:pt x="195262" y="46225"/>
                  </a:lnTo>
                  <a:lnTo>
                    <a:pt x="237077" y="88049"/>
                  </a:lnTo>
                  <a:lnTo>
                    <a:pt x="237077" y="88049"/>
                  </a:lnTo>
                  <a:lnTo>
                    <a:pt x="247649" y="98665"/>
                  </a:lnTo>
                  <a:lnTo>
                    <a:pt x="247649" y="135179"/>
                  </a:lnTo>
                  <a:lnTo>
                    <a:pt x="371474" y="135179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87" name="Graphic 386" descr="Medical outline">
            <a:extLst>
              <a:ext uri="{FF2B5EF4-FFF2-40B4-BE49-F238E27FC236}">
                <a16:creationId xmlns:a16="http://schemas.microsoft.com/office/drawing/2014/main" id="{DD876E08-98C9-43A0-B5E8-C8D7F0600F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47416" y="2837585"/>
            <a:ext cx="167506" cy="167506"/>
          </a:xfrm>
          <a:prstGeom prst="rect">
            <a:avLst/>
          </a:prstGeom>
        </p:spPr>
      </p:pic>
      <p:cxnSp>
        <p:nvCxnSpPr>
          <p:cNvPr id="105" name="Connector: Curved 104">
            <a:extLst>
              <a:ext uri="{FF2B5EF4-FFF2-40B4-BE49-F238E27FC236}">
                <a16:creationId xmlns:a16="http://schemas.microsoft.com/office/drawing/2014/main" id="{75E4EA92-7C60-4277-A347-CB92A23DEAF3}"/>
              </a:ext>
            </a:extLst>
          </p:cNvPr>
          <p:cNvCxnSpPr>
            <a:cxnSpLocks/>
            <a:stCxn id="140" idx="2"/>
          </p:cNvCxnSpPr>
          <p:nvPr/>
        </p:nvCxnSpPr>
        <p:spPr>
          <a:xfrm rot="5400000">
            <a:off x="7278245" y="2163458"/>
            <a:ext cx="489758" cy="2565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Connector: Curved 393">
            <a:extLst>
              <a:ext uri="{FF2B5EF4-FFF2-40B4-BE49-F238E27FC236}">
                <a16:creationId xmlns:a16="http://schemas.microsoft.com/office/drawing/2014/main" id="{EF81E191-5CD2-4B18-ACE5-454969937503}"/>
              </a:ext>
            </a:extLst>
          </p:cNvPr>
          <p:cNvCxnSpPr>
            <a:cxnSpLocks/>
            <a:stCxn id="404" idx="1"/>
          </p:cNvCxnSpPr>
          <p:nvPr/>
        </p:nvCxnSpPr>
        <p:spPr>
          <a:xfrm rot="10800000" flipV="1">
            <a:off x="7516531" y="2471491"/>
            <a:ext cx="627963" cy="11969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Curved 123">
            <a:extLst>
              <a:ext uri="{FF2B5EF4-FFF2-40B4-BE49-F238E27FC236}">
                <a16:creationId xmlns:a16="http://schemas.microsoft.com/office/drawing/2014/main" id="{11A7E17F-0864-4081-A5FB-418EB38DAE8D}"/>
              </a:ext>
            </a:extLst>
          </p:cNvPr>
          <p:cNvCxnSpPr>
            <a:cxnSpLocks/>
          </p:cNvCxnSpPr>
          <p:nvPr/>
        </p:nvCxnSpPr>
        <p:spPr>
          <a:xfrm rot="10800000">
            <a:off x="7408850" y="2725181"/>
            <a:ext cx="381573" cy="12618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Connector: Curved 394">
            <a:extLst>
              <a:ext uri="{FF2B5EF4-FFF2-40B4-BE49-F238E27FC236}">
                <a16:creationId xmlns:a16="http://schemas.microsoft.com/office/drawing/2014/main" id="{493F40F2-1F59-40C1-97B8-848D151E37A2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43570" y="2869440"/>
            <a:ext cx="250008" cy="21092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Connector: Curved 395">
            <a:extLst>
              <a:ext uri="{FF2B5EF4-FFF2-40B4-BE49-F238E27FC236}">
                <a16:creationId xmlns:a16="http://schemas.microsoft.com/office/drawing/2014/main" id="{F634C6AF-9BC7-497D-8B7E-5E00AD894F70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8219" y="2999527"/>
            <a:ext cx="207019" cy="13636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Connector: Curved 396">
            <a:extLst>
              <a:ext uri="{FF2B5EF4-FFF2-40B4-BE49-F238E27FC236}">
                <a16:creationId xmlns:a16="http://schemas.microsoft.com/office/drawing/2014/main" id="{D0FFFC2C-BF2B-4F86-9279-663F8F07957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55988" y="2956616"/>
            <a:ext cx="264168" cy="26028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Connector: Curved 397">
            <a:extLst>
              <a:ext uri="{FF2B5EF4-FFF2-40B4-BE49-F238E27FC236}">
                <a16:creationId xmlns:a16="http://schemas.microsoft.com/office/drawing/2014/main" id="{91A1AA6F-D52F-4071-834E-37047F5B4F67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6233531" y="2679677"/>
            <a:ext cx="443965" cy="2152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Connector: Curved 398">
            <a:extLst>
              <a:ext uri="{FF2B5EF4-FFF2-40B4-BE49-F238E27FC236}">
                <a16:creationId xmlns:a16="http://schemas.microsoft.com/office/drawing/2014/main" id="{526CF7B4-ABDE-4AA6-AAB3-91C7D815928E}"/>
              </a:ext>
            </a:extLst>
          </p:cNvPr>
          <p:cNvCxnSpPr>
            <a:cxnSpLocks/>
          </p:cNvCxnSpPr>
          <p:nvPr/>
        </p:nvCxnSpPr>
        <p:spPr>
          <a:xfrm>
            <a:off x="6230371" y="2323933"/>
            <a:ext cx="425238" cy="19783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0" name="Graphic 399" descr="Document with solid fill">
            <a:extLst>
              <a:ext uri="{FF2B5EF4-FFF2-40B4-BE49-F238E27FC236}">
                <a16:creationId xmlns:a16="http://schemas.microsoft.com/office/drawing/2014/main" id="{DCDB657E-1A40-4525-A80D-91EA1042342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35136" y="2189002"/>
            <a:ext cx="252372" cy="252372"/>
          </a:xfrm>
          <a:prstGeom prst="rect">
            <a:avLst/>
          </a:prstGeom>
        </p:spPr>
      </p:pic>
      <p:pic>
        <p:nvPicPr>
          <p:cNvPr id="401" name="Graphic 400" descr="Document with solid fill">
            <a:extLst>
              <a:ext uri="{FF2B5EF4-FFF2-40B4-BE49-F238E27FC236}">
                <a16:creationId xmlns:a16="http://schemas.microsoft.com/office/drawing/2014/main" id="{8793C9A6-5286-46DC-8430-7A93B031D6A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60424" y="2786155"/>
            <a:ext cx="252372" cy="252372"/>
          </a:xfrm>
          <a:prstGeom prst="rect">
            <a:avLst/>
          </a:prstGeom>
        </p:spPr>
      </p:pic>
      <p:pic>
        <p:nvPicPr>
          <p:cNvPr id="402" name="Graphic 401" descr="Images outline">
            <a:extLst>
              <a:ext uri="{FF2B5EF4-FFF2-40B4-BE49-F238E27FC236}">
                <a16:creationId xmlns:a16="http://schemas.microsoft.com/office/drawing/2014/main" id="{0533516A-0AED-4462-A302-CF51303686E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848952" y="2777656"/>
            <a:ext cx="220369" cy="220369"/>
          </a:xfrm>
          <a:prstGeom prst="rect">
            <a:avLst/>
          </a:prstGeom>
        </p:spPr>
      </p:pic>
      <p:pic>
        <p:nvPicPr>
          <p:cNvPr id="403" name="Graphic 402" descr="Images outline">
            <a:extLst>
              <a:ext uri="{FF2B5EF4-FFF2-40B4-BE49-F238E27FC236}">
                <a16:creationId xmlns:a16="http://schemas.microsoft.com/office/drawing/2014/main" id="{B919628E-3333-4B09-8F62-965C330E107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445780" y="3154768"/>
            <a:ext cx="220369" cy="220369"/>
          </a:xfrm>
          <a:prstGeom prst="rect">
            <a:avLst/>
          </a:prstGeom>
        </p:spPr>
      </p:pic>
      <p:pic>
        <p:nvPicPr>
          <p:cNvPr id="140" name="Picture 139" descr="Shape&#10;&#10;Description automatically generated with low confidence">
            <a:extLst>
              <a:ext uri="{FF2B5EF4-FFF2-40B4-BE49-F238E27FC236}">
                <a16:creationId xmlns:a16="http://schemas.microsoft.com/office/drawing/2014/main" id="{41BBD92E-1DC9-4ECE-9378-EA78F562F6B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516528" y="1777125"/>
            <a:ext cx="269716" cy="269716"/>
          </a:xfrm>
          <a:prstGeom prst="rect">
            <a:avLst/>
          </a:prstGeom>
        </p:spPr>
      </p:pic>
      <p:pic>
        <p:nvPicPr>
          <p:cNvPr id="404" name="Picture 403" descr="Shape&#10;&#10;Description automatically generated with low confidence">
            <a:extLst>
              <a:ext uri="{FF2B5EF4-FFF2-40B4-BE49-F238E27FC236}">
                <a16:creationId xmlns:a16="http://schemas.microsoft.com/office/drawing/2014/main" id="{7CA817C9-49DB-434D-BD79-DAF272C265B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44493" y="2336634"/>
            <a:ext cx="269716" cy="269716"/>
          </a:xfrm>
          <a:prstGeom prst="rect">
            <a:avLst/>
          </a:prstGeom>
        </p:spPr>
      </p:pic>
      <p:pic>
        <p:nvPicPr>
          <p:cNvPr id="143" name="Picture 142" descr="Diagram&#10;&#10;Description automatically generated">
            <a:extLst>
              <a:ext uri="{FF2B5EF4-FFF2-40B4-BE49-F238E27FC236}">
                <a16:creationId xmlns:a16="http://schemas.microsoft.com/office/drawing/2014/main" id="{3D7B7BD1-AE57-4A28-A321-758C20D6E60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524103" y="2091956"/>
            <a:ext cx="964406" cy="36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02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92392" y="3017452"/>
            <a:ext cx="529159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01600"/>
            <a:r>
              <a:rPr lang="en-US" sz="2400" dirty="0">
                <a:solidFill>
                  <a:schemeClr val="bg1"/>
                </a:solidFill>
              </a:rPr>
              <a:t>AutoGAN-based dimension reduction for privacy preservation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(AutoGAN-DRP)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81026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5F175E-3E4D-478F-A258-7738292C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Federated Learning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F05195-F358-434E-A992-26E4A6C74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98" y="1429707"/>
            <a:ext cx="5366358" cy="3314074"/>
          </a:xfrm>
        </p:spPr>
        <p:txBody>
          <a:bodyPr/>
          <a:lstStyle/>
          <a:p>
            <a:pPr lvl="1">
              <a:spcBef>
                <a:spcPts val="200"/>
              </a:spcBef>
            </a:pPr>
            <a:endParaRPr lang="en-US" sz="1600" dirty="0"/>
          </a:p>
          <a:p>
            <a:pPr>
              <a:spcBef>
                <a:spcPts val="200"/>
              </a:spcBef>
            </a:pPr>
            <a:r>
              <a:rPr lang="en-US" sz="1600" dirty="0"/>
              <a:t>Sensitive  data examples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Patient records in hospitals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GPS data from vehicles 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Image gallery in cell phones</a:t>
            </a:r>
          </a:p>
          <a:p>
            <a:pPr marL="101600" indent="0">
              <a:spcBef>
                <a:spcPts val="200"/>
              </a:spcBef>
              <a:buNone/>
            </a:pPr>
            <a:r>
              <a:rPr lang="en-US" sz="1600" dirty="0"/>
              <a:t>	-&gt; </a:t>
            </a:r>
            <a:r>
              <a:rPr lang="en-US" sz="1600" b="1" dirty="0"/>
              <a:t>Huge Privacy Concerns</a:t>
            </a:r>
            <a:r>
              <a:rPr lang="en-US" sz="1600" dirty="0"/>
              <a:t>.</a:t>
            </a:r>
          </a:p>
          <a:p>
            <a:pPr>
              <a:spcBef>
                <a:spcPts val="200"/>
              </a:spcBef>
            </a:pPr>
            <a:r>
              <a:rPr lang="en-US" sz="1600" dirty="0"/>
              <a:t>What if clients don’t want to share their raw data due to privacy concerns? </a:t>
            </a:r>
          </a:p>
          <a:p>
            <a:pPr>
              <a:spcBef>
                <a:spcPts val="200"/>
              </a:spcBef>
            </a:pPr>
            <a:r>
              <a:rPr lang="en-US" sz="1600" dirty="0"/>
              <a:t>We still want to build a good ML model without asking clients to share their raw data. </a:t>
            </a:r>
          </a:p>
          <a:p>
            <a:pPr>
              <a:spcBef>
                <a:spcPts val="200"/>
              </a:spcBef>
            </a:pPr>
            <a:endParaRPr lang="en-US" sz="1600" dirty="0"/>
          </a:p>
          <a:p>
            <a:pPr marL="101600" indent="0">
              <a:spcBef>
                <a:spcPts val="200"/>
              </a:spcBef>
              <a:buNone/>
            </a:pPr>
            <a:r>
              <a:rPr lang="en-US" sz="1600" dirty="0"/>
              <a:t> </a:t>
            </a:r>
          </a:p>
          <a:p>
            <a:pPr>
              <a:spcBef>
                <a:spcPts val="200"/>
              </a:spcBef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40</a:t>
            </a:fld>
            <a:endParaRPr lang="en" kern="0" dirty="0">
              <a:solidFill>
                <a:srgbClr val="FFFFFF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3BE7656-1385-4673-B380-90709F581664}"/>
              </a:ext>
            </a:extLst>
          </p:cNvPr>
          <p:cNvSpPr txBox="1"/>
          <p:nvPr/>
        </p:nvSpPr>
        <p:spPr>
          <a:xfrm>
            <a:off x="5652019" y="4072014"/>
            <a:ext cx="29803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Fig. 2. Clients might not want to share their information</a:t>
            </a:r>
          </a:p>
        </p:txBody>
      </p:sp>
      <p:pic>
        <p:nvPicPr>
          <p:cNvPr id="7" name="Graphic 6" descr="Laptop outline">
            <a:extLst>
              <a:ext uri="{FF2B5EF4-FFF2-40B4-BE49-F238E27FC236}">
                <a16:creationId xmlns:a16="http://schemas.microsoft.com/office/drawing/2014/main" id="{A670802C-128D-428E-9FB2-EFD3A2E33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91787" y="3393943"/>
            <a:ext cx="457199" cy="457199"/>
          </a:xfrm>
          <a:prstGeom prst="rect">
            <a:avLst/>
          </a:prstGeom>
        </p:spPr>
      </p:pic>
      <p:pic>
        <p:nvPicPr>
          <p:cNvPr id="16" name="Graphic 15" descr="Laptop with solid fill">
            <a:extLst>
              <a:ext uri="{FF2B5EF4-FFF2-40B4-BE49-F238E27FC236}">
                <a16:creationId xmlns:a16="http://schemas.microsoft.com/office/drawing/2014/main" id="{1F4DA27B-39D2-45D0-A05B-BF773D213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8464" y="3406651"/>
            <a:ext cx="457199" cy="457199"/>
          </a:xfrm>
          <a:prstGeom prst="rect">
            <a:avLst/>
          </a:prstGeom>
        </p:spPr>
      </p:pic>
      <p:pic>
        <p:nvPicPr>
          <p:cNvPr id="18" name="Graphic 17" descr="Smart Phone outline">
            <a:extLst>
              <a:ext uri="{FF2B5EF4-FFF2-40B4-BE49-F238E27FC236}">
                <a16:creationId xmlns:a16="http://schemas.microsoft.com/office/drawing/2014/main" id="{07FC4BF3-E1E7-4D8D-85F6-1B2770CD44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81907" y="2837585"/>
            <a:ext cx="353522" cy="353522"/>
          </a:xfrm>
          <a:prstGeom prst="rect">
            <a:avLst/>
          </a:prstGeom>
        </p:spPr>
      </p:pic>
      <p:pic>
        <p:nvPicPr>
          <p:cNvPr id="21" name="Graphic 20" descr="Smart Phone with solid fill">
            <a:extLst>
              <a:ext uri="{FF2B5EF4-FFF2-40B4-BE49-F238E27FC236}">
                <a16:creationId xmlns:a16="http://schemas.microsoft.com/office/drawing/2014/main" id="{43478B91-CBFC-4760-8401-9749C62BC4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96962" y="3194849"/>
            <a:ext cx="365155" cy="365155"/>
          </a:xfrm>
          <a:prstGeom prst="rect">
            <a:avLst/>
          </a:prstGeom>
        </p:spPr>
      </p:pic>
      <p:grpSp>
        <p:nvGrpSpPr>
          <p:cNvPr id="61" name="Graphic 22" descr="Hospital outline">
            <a:extLst>
              <a:ext uri="{FF2B5EF4-FFF2-40B4-BE49-F238E27FC236}">
                <a16:creationId xmlns:a16="http://schemas.microsoft.com/office/drawing/2014/main" id="{C17A7DC6-32E8-451C-8EBF-5DE295BF9FDD}"/>
              </a:ext>
            </a:extLst>
          </p:cNvPr>
          <p:cNvGrpSpPr/>
          <p:nvPr/>
        </p:nvGrpSpPr>
        <p:grpSpPr>
          <a:xfrm>
            <a:off x="5529671" y="2087161"/>
            <a:ext cx="390524" cy="320915"/>
            <a:chOff x="2665254" y="2962556"/>
            <a:chExt cx="390524" cy="320915"/>
          </a:xfrm>
          <a:solidFill>
            <a:srgbClr val="006600"/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CB61FF7-64F9-48CF-BE6A-F5B4128BC10D}"/>
                </a:ext>
              </a:extLst>
            </p:cNvPr>
            <p:cNvSpPr/>
            <p:nvPr/>
          </p:nvSpPr>
          <p:spPr>
            <a:xfrm>
              <a:off x="2833094" y="3064397"/>
              <a:ext cx="54254" cy="57149"/>
            </a:xfrm>
            <a:custGeom>
              <a:avLst/>
              <a:gdLst>
                <a:gd name="connsiteX0" fmla="*/ 49492 w 54254"/>
                <a:gd name="connsiteY0" fmla="*/ 10163 h 57149"/>
                <a:gd name="connsiteX1" fmla="*/ 31890 w 54254"/>
                <a:gd name="connsiteY1" fmla="*/ 20326 h 57149"/>
                <a:gd name="connsiteX2" fmla="*/ 31890 w 54254"/>
                <a:gd name="connsiteY2" fmla="*/ 0 h 57149"/>
                <a:gd name="connsiteX3" fmla="*/ 22365 w 54254"/>
                <a:gd name="connsiteY3" fmla="*/ 0 h 57149"/>
                <a:gd name="connsiteX4" fmla="*/ 22365 w 54254"/>
                <a:gd name="connsiteY4" fmla="*/ 20326 h 57149"/>
                <a:gd name="connsiteX5" fmla="*/ 4762 w 54254"/>
                <a:gd name="connsiteY5" fmla="*/ 10163 h 57149"/>
                <a:gd name="connsiteX6" fmla="*/ 0 w 54254"/>
                <a:gd name="connsiteY6" fmla="*/ 18412 h 57149"/>
                <a:gd name="connsiteX7" fmla="*/ 17597 w 54254"/>
                <a:gd name="connsiteY7" fmla="*/ 28575 h 57149"/>
                <a:gd name="connsiteX8" fmla="*/ 0 w 54254"/>
                <a:gd name="connsiteY8" fmla="*/ 38738 h 57149"/>
                <a:gd name="connsiteX9" fmla="*/ 4762 w 54254"/>
                <a:gd name="connsiteY9" fmla="*/ 46987 h 57149"/>
                <a:gd name="connsiteX10" fmla="*/ 22365 w 54254"/>
                <a:gd name="connsiteY10" fmla="*/ 36824 h 57149"/>
                <a:gd name="connsiteX11" fmla="*/ 22365 w 54254"/>
                <a:gd name="connsiteY11" fmla="*/ 57150 h 57149"/>
                <a:gd name="connsiteX12" fmla="*/ 31890 w 54254"/>
                <a:gd name="connsiteY12" fmla="*/ 57150 h 57149"/>
                <a:gd name="connsiteX13" fmla="*/ 31890 w 54254"/>
                <a:gd name="connsiteY13" fmla="*/ 36824 h 57149"/>
                <a:gd name="connsiteX14" fmla="*/ 49492 w 54254"/>
                <a:gd name="connsiteY14" fmla="*/ 46987 h 57149"/>
                <a:gd name="connsiteX15" fmla="*/ 54254 w 54254"/>
                <a:gd name="connsiteY15" fmla="*/ 38738 h 57149"/>
                <a:gd name="connsiteX16" fmla="*/ 36652 w 54254"/>
                <a:gd name="connsiteY16" fmla="*/ 28575 h 57149"/>
                <a:gd name="connsiteX17" fmla="*/ 54254 w 54254"/>
                <a:gd name="connsiteY17" fmla="*/ 18412 h 57149"/>
                <a:gd name="connsiteX18" fmla="*/ 49492 w 54254"/>
                <a:gd name="connsiteY18" fmla="*/ 10163 h 5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254" h="57149">
                  <a:moveTo>
                    <a:pt x="49492" y="10163"/>
                  </a:moveTo>
                  <a:lnTo>
                    <a:pt x="31890" y="20326"/>
                  </a:lnTo>
                  <a:lnTo>
                    <a:pt x="31890" y="0"/>
                  </a:lnTo>
                  <a:lnTo>
                    <a:pt x="22365" y="0"/>
                  </a:lnTo>
                  <a:lnTo>
                    <a:pt x="22365" y="20326"/>
                  </a:lnTo>
                  <a:lnTo>
                    <a:pt x="4762" y="10163"/>
                  </a:lnTo>
                  <a:lnTo>
                    <a:pt x="0" y="18412"/>
                  </a:lnTo>
                  <a:lnTo>
                    <a:pt x="17597" y="28575"/>
                  </a:lnTo>
                  <a:lnTo>
                    <a:pt x="0" y="38738"/>
                  </a:lnTo>
                  <a:lnTo>
                    <a:pt x="4762" y="46987"/>
                  </a:lnTo>
                  <a:lnTo>
                    <a:pt x="22365" y="36824"/>
                  </a:lnTo>
                  <a:lnTo>
                    <a:pt x="22365" y="57150"/>
                  </a:lnTo>
                  <a:lnTo>
                    <a:pt x="31890" y="57150"/>
                  </a:lnTo>
                  <a:lnTo>
                    <a:pt x="31890" y="36824"/>
                  </a:lnTo>
                  <a:lnTo>
                    <a:pt x="49492" y="46987"/>
                  </a:lnTo>
                  <a:lnTo>
                    <a:pt x="54254" y="38738"/>
                  </a:lnTo>
                  <a:lnTo>
                    <a:pt x="36652" y="28575"/>
                  </a:lnTo>
                  <a:lnTo>
                    <a:pt x="54254" y="18412"/>
                  </a:lnTo>
                  <a:lnTo>
                    <a:pt x="49492" y="10163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0B8D19-2F79-4BF0-B81F-9D5C071149EC}"/>
                </a:ext>
              </a:extLst>
            </p:cNvPr>
            <p:cNvSpPr/>
            <p:nvPr/>
          </p:nvSpPr>
          <p:spPr>
            <a:xfrm>
              <a:off x="2908141" y="3226327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6F551C5-1672-4644-93C8-D290568F0E96}"/>
                </a:ext>
              </a:extLst>
            </p:cNvPr>
            <p:cNvSpPr/>
            <p:nvPr/>
          </p:nvSpPr>
          <p:spPr>
            <a:xfrm>
              <a:off x="2908141" y="3192984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FB827BC-429A-4648-B2E6-5CE79CF09E44}"/>
                </a:ext>
              </a:extLst>
            </p:cNvPr>
            <p:cNvSpPr/>
            <p:nvPr/>
          </p:nvSpPr>
          <p:spPr>
            <a:xfrm>
              <a:off x="2951003" y="3226322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B1BCD56-5A2E-4035-B86E-7FB886A5745B}"/>
                </a:ext>
              </a:extLst>
            </p:cNvPr>
            <p:cNvSpPr/>
            <p:nvPr/>
          </p:nvSpPr>
          <p:spPr>
            <a:xfrm>
              <a:off x="2951003" y="3192989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F589373-51DD-4F8D-9485-0ABFC30B33F8}"/>
                </a:ext>
              </a:extLst>
            </p:cNvPr>
            <p:cNvSpPr/>
            <p:nvPr/>
          </p:nvSpPr>
          <p:spPr>
            <a:xfrm>
              <a:off x="2908141" y="3159647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5B58EC4-7002-4780-AF1F-ACE9170F8F34}"/>
                </a:ext>
              </a:extLst>
            </p:cNvPr>
            <p:cNvSpPr/>
            <p:nvPr/>
          </p:nvSpPr>
          <p:spPr>
            <a:xfrm>
              <a:off x="2951003" y="3159647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EF89FFA-6537-4DC1-A106-BF668DCDAD93}"/>
                </a:ext>
              </a:extLst>
            </p:cNvPr>
            <p:cNvSpPr/>
            <p:nvPr/>
          </p:nvSpPr>
          <p:spPr>
            <a:xfrm>
              <a:off x="2993866" y="3226322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7C97730-EFC3-4A2C-B217-665E4B97D5C8}"/>
                </a:ext>
              </a:extLst>
            </p:cNvPr>
            <p:cNvSpPr/>
            <p:nvPr/>
          </p:nvSpPr>
          <p:spPr>
            <a:xfrm>
              <a:off x="2993866" y="3192989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E8DC464-8905-4E23-BDD7-AC55AB3586EB}"/>
                </a:ext>
              </a:extLst>
            </p:cNvPr>
            <p:cNvSpPr/>
            <p:nvPr/>
          </p:nvSpPr>
          <p:spPr>
            <a:xfrm>
              <a:off x="2993866" y="3159647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3630BBD-176A-4A52-88F4-67152E46F5BA}"/>
                </a:ext>
              </a:extLst>
            </p:cNvPr>
            <p:cNvSpPr/>
            <p:nvPr/>
          </p:nvSpPr>
          <p:spPr>
            <a:xfrm>
              <a:off x="2908141" y="3126314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1128CAA-C4D0-45A9-BBC9-E9FCD4B0D8FF}"/>
                </a:ext>
              </a:extLst>
            </p:cNvPr>
            <p:cNvSpPr/>
            <p:nvPr/>
          </p:nvSpPr>
          <p:spPr>
            <a:xfrm>
              <a:off x="2951003" y="3126310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E407A28-4BD6-45A3-A6DB-42330F931E71}"/>
                </a:ext>
              </a:extLst>
            </p:cNvPr>
            <p:cNvSpPr/>
            <p:nvPr/>
          </p:nvSpPr>
          <p:spPr>
            <a:xfrm>
              <a:off x="2993866" y="3126310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190CB0E-B1F8-4863-9393-C76C0A5CA36E}"/>
                </a:ext>
              </a:extLst>
            </p:cNvPr>
            <p:cNvSpPr/>
            <p:nvPr/>
          </p:nvSpPr>
          <p:spPr>
            <a:xfrm>
              <a:off x="2708116" y="3226327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D929FA6-6FD9-41A6-9152-74712623D597}"/>
                </a:ext>
              </a:extLst>
            </p:cNvPr>
            <p:cNvSpPr/>
            <p:nvPr/>
          </p:nvSpPr>
          <p:spPr>
            <a:xfrm>
              <a:off x="2708116" y="3192984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70CC645-1104-43B4-9050-FED401E8F63A}"/>
                </a:ext>
              </a:extLst>
            </p:cNvPr>
            <p:cNvSpPr/>
            <p:nvPr/>
          </p:nvSpPr>
          <p:spPr>
            <a:xfrm>
              <a:off x="2750979" y="3226322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753FC69-ED81-497C-8558-D68166DCAF18}"/>
                </a:ext>
              </a:extLst>
            </p:cNvPr>
            <p:cNvSpPr/>
            <p:nvPr/>
          </p:nvSpPr>
          <p:spPr>
            <a:xfrm>
              <a:off x="2750979" y="3192989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0399BB-F6CF-413D-A72A-A9ED43CFAE0B}"/>
                </a:ext>
              </a:extLst>
            </p:cNvPr>
            <p:cNvSpPr/>
            <p:nvPr/>
          </p:nvSpPr>
          <p:spPr>
            <a:xfrm>
              <a:off x="2708116" y="3159647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7080106-EF8F-4664-A666-2DD24613E1C9}"/>
                </a:ext>
              </a:extLst>
            </p:cNvPr>
            <p:cNvSpPr/>
            <p:nvPr/>
          </p:nvSpPr>
          <p:spPr>
            <a:xfrm>
              <a:off x="2750979" y="3159647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85B95AD-4C17-473C-8461-3F004B17FCD1}"/>
                </a:ext>
              </a:extLst>
            </p:cNvPr>
            <p:cNvSpPr/>
            <p:nvPr/>
          </p:nvSpPr>
          <p:spPr>
            <a:xfrm>
              <a:off x="2793841" y="3226322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62A69B9-9421-4165-92B6-CD452FB14F8A}"/>
                </a:ext>
              </a:extLst>
            </p:cNvPr>
            <p:cNvSpPr/>
            <p:nvPr/>
          </p:nvSpPr>
          <p:spPr>
            <a:xfrm>
              <a:off x="2793841" y="3192989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1017895-FFE3-4206-B479-812C06BD6DE1}"/>
                </a:ext>
              </a:extLst>
            </p:cNvPr>
            <p:cNvSpPr/>
            <p:nvPr/>
          </p:nvSpPr>
          <p:spPr>
            <a:xfrm>
              <a:off x="2793841" y="3159647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A70BD85-155E-4E83-AD03-5F0CBBD2C5A7}"/>
                </a:ext>
              </a:extLst>
            </p:cNvPr>
            <p:cNvSpPr/>
            <p:nvPr/>
          </p:nvSpPr>
          <p:spPr>
            <a:xfrm>
              <a:off x="2708116" y="3126314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714AEF7-A28F-4926-AD0E-E59DB2F5204E}"/>
                </a:ext>
              </a:extLst>
            </p:cNvPr>
            <p:cNvSpPr/>
            <p:nvPr/>
          </p:nvSpPr>
          <p:spPr>
            <a:xfrm>
              <a:off x="2750979" y="3126310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A3BF43-129D-448B-B41A-E12DAAB3623E}"/>
                </a:ext>
              </a:extLst>
            </p:cNvPr>
            <p:cNvSpPr/>
            <p:nvPr/>
          </p:nvSpPr>
          <p:spPr>
            <a:xfrm>
              <a:off x="2793841" y="3126310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EF018E0-7A28-4C46-857C-4019813124C1}"/>
                </a:ext>
              </a:extLst>
            </p:cNvPr>
            <p:cNvSpPr/>
            <p:nvPr/>
          </p:nvSpPr>
          <p:spPr>
            <a:xfrm>
              <a:off x="2665254" y="2962556"/>
              <a:ext cx="390524" cy="320915"/>
            </a:xfrm>
            <a:custGeom>
              <a:avLst/>
              <a:gdLst>
                <a:gd name="connsiteX0" fmla="*/ 380999 w 390524"/>
                <a:gd name="connsiteY0" fmla="*/ 125654 h 320915"/>
                <a:gd name="connsiteX1" fmla="*/ 257174 w 390524"/>
                <a:gd name="connsiteY1" fmla="*/ 125654 h 320915"/>
                <a:gd name="connsiteX2" fmla="*/ 257174 w 390524"/>
                <a:gd name="connsiteY2" fmla="*/ 108185 h 320915"/>
                <a:gd name="connsiteX3" fmla="*/ 259156 w 390524"/>
                <a:gd name="connsiteY3" fmla="*/ 110171 h 320915"/>
                <a:gd name="connsiteX4" fmla="*/ 283968 w 390524"/>
                <a:gd name="connsiteY4" fmla="*/ 85106 h 320915"/>
                <a:gd name="connsiteX5" fmla="*/ 195262 w 390524"/>
                <a:gd name="connsiteY5" fmla="*/ 0 h 320915"/>
                <a:gd name="connsiteX6" fmla="*/ 104622 w 390524"/>
                <a:gd name="connsiteY6" fmla="*/ 86558 h 320915"/>
                <a:gd name="connsiteX7" fmla="*/ 129892 w 390524"/>
                <a:gd name="connsiteY7" fmla="*/ 111666 h 320915"/>
                <a:gd name="connsiteX8" fmla="*/ 133350 w 390524"/>
                <a:gd name="connsiteY8" fmla="*/ 108204 h 320915"/>
                <a:gd name="connsiteX9" fmla="*/ 133350 w 390524"/>
                <a:gd name="connsiteY9" fmla="*/ 125654 h 320915"/>
                <a:gd name="connsiteX10" fmla="*/ 0 w 390524"/>
                <a:gd name="connsiteY10" fmla="*/ 125654 h 320915"/>
                <a:gd name="connsiteX11" fmla="*/ 0 w 390524"/>
                <a:gd name="connsiteY11" fmla="*/ 135179 h 320915"/>
                <a:gd name="connsiteX12" fmla="*/ 9525 w 390524"/>
                <a:gd name="connsiteY12" fmla="*/ 135179 h 320915"/>
                <a:gd name="connsiteX13" fmla="*/ 9525 w 390524"/>
                <a:gd name="connsiteY13" fmla="*/ 320916 h 320915"/>
                <a:gd name="connsiteX14" fmla="*/ 380999 w 390524"/>
                <a:gd name="connsiteY14" fmla="*/ 320916 h 320915"/>
                <a:gd name="connsiteX15" fmla="*/ 380999 w 390524"/>
                <a:gd name="connsiteY15" fmla="*/ 135179 h 320915"/>
                <a:gd name="connsiteX16" fmla="*/ 390524 w 390524"/>
                <a:gd name="connsiteY16" fmla="*/ 135179 h 320915"/>
                <a:gd name="connsiteX17" fmla="*/ 390524 w 390524"/>
                <a:gd name="connsiteY17" fmla="*/ 125654 h 320915"/>
                <a:gd name="connsiteX18" fmla="*/ 129868 w 390524"/>
                <a:gd name="connsiteY18" fmla="*/ 98212 h 320915"/>
                <a:gd name="connsiteX19" fmla="*/ 118272 w 390524"/>
                <a:gd name="connsiteY19" fmla="*/ 86692 h 320915"/>
                <a:gd name="connsiteX20" fmla="*/ 195262 w 390524"/>
                <a:gd name="connsiteY20" fmla="*/ 13183 h 320915"/>
                <a:gd name="connsiteX21" fmla="*/ 270400 w 390524"/>
                <a:gd name="connsiteY21" fmla="*/ 85282 h 320915"/>
                <a:gd name="connsiteX22" fmla="*/ 259137 w 390524"/>
                <a:gd name="connsiteY22" fmla="*/ 96664 h 320915"/>
                <a:gd name="connsiteX23" fmla="*/ 257174 w 390524"/>
                <a:gd name="connsiteY23" fmla="*/ 94697 h 320915"/>
                <a:gd name="connsiteX24" fmla="*/ 257174 w 390524"/>
                <a:gd name="connsiteY24" fmla="*/ 94697 h 320915"/>
                <a:gd name="connsiteX25" fmla="*/ 195262 w 390524"/>
                <a:gd name="connsiteY25" fmla="*/ 32785 h 320915"/>
                <a:gd name="connsiteX26" fmla="*/ 133350 w 390524"/>
                <a:gd name="connsiteY26" fmla="*/ 94697 h 320915"/>
                <a:gd name="connsiteX27" fmla="*/ 133350 w 390524"/>
                <a:gd name="connsiteY27" fmla="*/ 94740 h 320915"/>
                <a:gd name="connsiteX28" fmla="*/ 180975 w 390524"/>
                <a:gd name="connsiteY28" fmla="*/ 311391 h 320915"/>
                <a:gd name="connsiteX29" fmla="*/ 180975 w 390524"/>
                <a:gd name="connsiteY29" fmla="*/ 254241 h 320915"/>
                <a:gd name="connsiteX30" fmla="*/ 209550 w 390524"/>
                <a:gd name="connsiteY30" fmla="*/ 254241 h 320915"/>
                <a:gd name="connsiteX31" fmla="*/ 209550 w 390524"/>
                <a:gd name="connsiteY31" fmla="*/ 311391 h 320915"/>
                <a:gd name="connsiteX32" fmla="*/ 371474 w 390524"/>
                <a:gd name="connsiteY32" fmla="*/ 311391 h 320915"/>
                <a:gd name="connsiteX33" fmla="*/ 219075 w 390524"/>
                <a:gd name="connsiteY33" fmla="*/ 311391 h 320915"/>
                <a:gd name="connsiteX34" fmla="*/ 219075 w 390524"/>
                <a:gd name="connsiteY34" fmla="*/ 244716 h 320915"/>
                <a:gd name="connsiteX35" fmla="*/ 171450 w 390524"/>
                <a:gd name="connsiteY35" fmla="*/ 244716 h 320915"/>
                <a:gd name="connsiteX36" fmla="*/ 171450 w 390524"/>
                <a:gd name="connsiteY36" fmla="*/ 311391 h 320915"/>
                <a:gd name="connsiteX37" fmla="*/ 19050 w 390524"/>
                <a:gd name="connsiteY37" fmla="*/ 311391 h 320915"/>
                <a:gd name="connsiteX38" fmla="*/ 19050 w 390524"/>
                <a:gd name="connsiteY38" fmla="*/ 135179 h 320915"/>
                <a:gd name="connsiteX39" fmla="*/ 142875 w 390524"/>
                <a:gd name="connsiteY39" fmla="*/ 135179 h 320915"/>
                <a:gd name="connsiteX40" fmla="*/ 142875 w 390524"/>
                <a:gd name="connsiteY40" fmla="*/ 98674 h 320915"/>
                <a:gd name="connsiteX41" fmla="*/ 149261 w 390524"/>
                <a:gd name="connsiteY41" fmla="*/ 92288 h 320915"/>
                <a:gd name="connsiteX42" fmla="*/ 149261 w 390524"/>
                <a:gd name="connsiteY42" fmla="*/ 92288 h 320915"/>
                <a:gd name="connsiteX43" fmla="*/ 195262 w 390524"/>
                <a:gd name="connsiteY43" fmla="*/ 46225 h 320915"/>
                <a:gd name="connsiteX44" fmla="*/ 237077 w 390524"/>
                <a:gd name="connsiteY44" fmla="*/ 88049 h 320915"/>
                <a:gd name="connsiteX45" fmla="*/ 237077 w 390524"/>
                <a:gd name="connsiteY45" fmla="*/ 88049 h 320915"/>
                <a:gd name="connsiteX46" fmla="*/ 247649 w 390524"/>
                <a:gd name="connsiteY46" fmla="*/ 98665 h 320915"/>
                <a:gd name="connsiteX47" fmla="*/ 247649 w 390524"/>
                <a:gd name="connsiteY47" fmla="*/ 135179 h 320915"/>
                <a:gd name="connsiteX48" fmla="*/ 371474 w 390524"/>
                <a:gd name="connsiteY48" fmla="*/ 135179 h 3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0524" h="320915">
                  <a:moveTo>
                    <a:pt x="380999" y="125654"/>
                  </a:moveTo>
                  <a:lnTo>
                    <a:pt x="257174" y="125654"/>
                  </a:lnTo>
                  <a:lnTo>
                    <a:pt x="257174" y="108185"/>
                  </a:lnTo>
                  <a:lnTo>
                    <a:pt x="259156" y="110171"/>
                  </a:lnTo>
                  <a:lnTo>
                    <a:pt x="283968" y="85106"/>
                  </a:lnTo>
                  <a:lnTo>
                    <a:pt x="195262" y="0"/>
                  </a:lnTo>
                  <a:lnTo>
                    <a:pt x="104622" y="86558"/>
                  </a:lnTo>
                  <a:lnTo>
                    <a:pt x="129892" y="111666"/>
                  </a:lnTo>
                  <a:lnTo>
                    <a:pt x="133350" y="108204"/>
                  </a:lnTo>
                  <a:lnTo>
                    <a:pt x="133350" y="125654"/>
                  </a:lnTo>
                  <a:lnTo>
                    <a:pt x="0" y="125654"/>
                  </a:lnTo>
                  <a:lnTo>
                    <a:pt x="0" y="135179"/>
                  </a:lnTo>
                  <a:lnTo>
                    <a:pt x="9525" y="135179"/>
                  </a:lnTo>
                  <a:lnTo>
                    <a:pt x="9525" y="320916"/>
                  </a:lnTo>
                  <a:lnTo>
                    <a:pt x="380999" y="320916"/>
                  </a:lnTo>
                  <a:lnTo>
                    <a:pt x="380999" y="135179"/>
                  </a:lnTo>
                  <a:lnTo>
                    <a:pt x="390524" y="135179"/>
                  </a:lnTo>
                  <a:lnTo>
                    <a:pt x="390524" y="125654"/>
                  </a:lnTo>
                  <a:close/>
                  <a:moveTo>
                    <a:pt x="129868" y="98212"/>
                  </a:moveTo>
                  <a:lnTo>
                    <a:pt x="118272" y="86692"/>
                  </a:lnTo>
                  <a:lnTo>
                    <a:pt x="195262" y="13183"/>
                  </a:lnTo>
                  <a:lnTo>
                    <a:pt x="270400" y="85282"/>
                  </a:lnTo>
                  <a:lnTo>
                    <a:pt x="259137" y="96664"/>
                  </a:lnTo>
                  <a:lnTo>
                    <a:pt x="257174" y="94697"/>
                  </a:lnTo>
                  <a:lnTo>
                    <a:pt x="257174" y="94697"/>
                  </a:lnTo>
                  <a:lnTo>
                    <a:pt x="195262" y="32785"/>
                  </a:lnTo>
                  <a:lnTo>
                    <a:pt x="133350" y="94697"/>
                  </a:lnTo>
                  <a:lnTo>
                    <a:pt x="133350" y="94740"/>
                  </a:lnTo>
                  <a:close/>
                  <a:moveTo>
                    <a:pt x="180975" y="311391"/>
                  </a:moveTo>
                  <a:lnTo>
                    <a:pt x="180975" y="254241"/>
                  </a:lnTo>
                  <a:lnTo>
                    <a:pt x="209550" y="254241"/>
                  </a:lnTo>
                  <a:lnTo>
                    <a:pt x="209550" y="311391"/>
                  </a:lnTo>
                  <a:close/>
                  <a:moveTo>
                    <a:pt x="371474" y="311391"/>
                  </a:moveTo>
                  <a:lnTo>
                    <a:pt x="219075" y="311391"/>
                  </a:lnTo>
                  <a:lnTo>
                    <a:pt x="219075" y="244716"/>
                  </a:lnTo>
                  <a:lnTo>
                    <a:pt x="171450" y="244716"/>
                  </a:lnTo>
                  <a:lnTo>
                    <a:pt x="171450" y="311391"/>
                  </a:lnTo>
                  <a:lnTo>
                    <a:pt x="19050" y="311391"/>
                  </a:lnTo>
                  <a:lnTo>
                    <a:pt x="19050" y="135179"/>
                  </a:lnTo>
                  <a:lnTo>
                    <a:pt x="142875" y="135179"/>
                  </a:lnTo>
                  <a:lnTo>
                    <a:pt x="142875" y="98674"/>
                  </a:lnTo>
                  <a:lnTo>
                    <a:pt x="149261" y="92288"/>
                  </a:lnTo>
                  <a:lnTo>
                    <a:pt x="149261" y="92288"/>
                  </a:lnTo>
                  <a:lnTo>
                    <a:pt x="195262" y="46225"/>
                  </a:lnTo>
                  <a:lnTo>
                    <a:pt x="237077" y="88049"/>
                  </a:lnTo>
                  <a:lnTo>
                    <a:pt x="237077" y="88049"/>
                  </a:lnTo>
                  <a:lnTo>
                    <a:pt x="247649" y="98665"/>
                  </a:lnTo>
                  <a:lnTo>
                    <a:pt x="247649" y="135179"/>
                  </a:lnTo>
                  <a:lnTo>
                    <a:pt x="371474" y="135179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5" name="Graphic 24" descr="Medical outline">
            <a:extLst>
              <a:ext uri="{FF2B5EF4-FFF2-40B4-BE49-F238E27FC236}">
                <a16:creationId xmlns:a16="http://schemas.microsoft.com/office/drawing/2014/main" id="{D5F1A063-5508-4D0E-999C-3C3E9F67B5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47416" y="2233836"/>
            <a:ext cx="167506" cy="167506"/>
          </a:xfrm>
          <a:prstGeom prst="rect">
            <a:avLst/>
          </a:prstGeom>
        </p:spPr>
      </p:pic>
      <p:pic>
        <p:nvPicPr>
          <p:cNvPr id="37" name="Graphic 36" descr="Convertible with solid fill">
            <a:extLst>
              <a:ext uri="{FF2B5EF4-FFF2-40B4-BE49-F238E27FC236}">
                <a16:creationId xmlns:a16="http://schemas.microsoft.com/office/drawing/2014/main" id="{216F4664-9F88-4EA2-AFBE-CB9AB2F55F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00135" y="1776109"/>
            <a:ext cx="457199" cy="457199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lumMod val="60000"/>
                <a:lumOff val="40000"/>
              </a:schemeClr>
            </a:outerShdw>
          </a:effectLst>
        </p:spPr>
      </p:pic>
      <p:pic>
        <p:nvPicPr>
          <p:cNvPr id="39" name="Graphic 38" descr="Electric car with solid fill">
            <a:extLst>
              <a:ext uri="{FF2B5EF4-FFF2-40B4-BE49-F238E27FC236}">
                <a16:creationId xmlns:a16="http://schemas.microsoft.com/office/drawing/2014/main" id="{035A57D7-DFCB-4026-BEC0-6998EED6B3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46713" y="2238022"/>
            <a:ext cx="457199" cy="457199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lumMod val="60000"/>
                <a:lumOff val="40000"/>
              </a:schemeClr>
            </a:outerShdw>
          </a:effectLst>
        </p:spPr>
      </p:pic>
      <p:pic>
        <p:nvPicPr>
          <p:cNvPr id="45" name="Graphic 44" descr="Head with gears outline">
            <a:extLst>
              <a:ext uri="{FF2B5EF4-FFF2-40B4-BE49-F238E27FC236}">
                <a16:creationId xmlns:a16="http://schemas.microsoft.com/office/drawing/2014/main" id="{0DCFADB2-C657-4BDD-86BE-BCF98518FD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10181" y="2385740"/>
            <a:ext cx="457199" cy="457199"/>
          </a:xfrm>
          <a:prstGeom prst="rect">
            <a:avLst/>
          </a:prstGeom>
        </p:spPr>
      </p:pic>
      <p:pic>
        <p:nvPicPr>
          <p:cNvPr id="47" name="Graphic 46" descr="Database outline">
            <a:extLst>
              <a:ext uri="{FF2B5EF4-FFF2-40B4-BE49-F238E27FC236}">
                <a16:creationId xmlns:a16="http://schemas.microsoft.com/office/drawing/2014/main" id="{829D92C8-DB0F-406D-A70E-CBA98541D5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677496" y="2521769"/>
            <a:ext cx="315816" cy="315816"/>
          </a:xfrm>
          <a:prstGeom prst="rect">
            <a:avLst/>
          </a:prstGeom>
        </p:spPr>
      </p:pic>
      <p:pic>
        <p:nvPicPr>
          <p:cNvPr id="200" name="Graphic 199" descr="Document with solid fill">
            <a:extLst>
              <a:ext uri="{FF2B5EF4-FFF2-40B4-BE49-F238E27FC236}">
                <a16:creationId xmlns:a16="http://schemas.microsoft.com/office/drawing/2014/main" id="{187DF2FA-A295-4B8E-B996-429AD6D6072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59367" y="3198414"/>
            <a:ext cx="252372" cy="252372"/>
          </a:xfrm>
          <a:prstGeom prst="rect">
            <a:avLst/>
          </a:prstGeom>
        </p:spPr>
      </p:pic>
      <p:pic>
        <p:nvPicPr>
          <p:cNvPr id="201" name="Graphic 200" descr="Document with solid fill">
            <a:extLst>
              <a:ext uri="{FF2B5EF4-FFF2-40B4-BE49-F238E27FC236}">
                <a16:creationId xmlns:a16="http://schemas.microsoft.com/office/drawing/2014/main" id="{124106A1-9CDA-4217-886E-96024BAEA1C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991787" y="3186009"/>
            <a:ext cx="252372" cy="252372"/>
          </a:xfrm>
          <a:prstGeom prst="rect">
            <a:avLst/>
          </a:prstGeom>
        </p:spPr>
      </p:pic>
      <p:grpSp>
        <p:nvGrpSpPr>
          <p:cNvPr id="240" name="Graphic 22" descr="Hospital outline">
            <a:extLst>
              <a:ext uri="{FF2B5EF4-FFF2-40B4-BE49-F238E27FC236}">
                <a16:creationId xmlns:a16="http://schemas.microsoft.com/office/drawing/2014/main" id="{EFF3F8FF-CC88-4CD3-AA7D-E4199C583BAC}"/>
              </a:ext>
            </a:extLst>
          </p:cNvPr>
          <p:cNvGrpSpPr/>
          <p:nvPr/>
        </p:nvGrpSpPr>
        <p:grpSpPr>
          <a:xfrm>
            <a:off x="5529671" y="2690910"/>
            <a:ext cx="390524" cy="320915"/>
            <a:chOff x="2665254" y="2962556"/>
            <a:chExt cx="390524" cy="320915"/>
          </a:xfrm>
          <a:solidFill>
            <a:srgbClr val="0070C0"/>
          </a:solidFill>
        </p:grpSpPr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A1E279C3-D86D-4F7C-9179-56864FAE4EC8}"/>
                </a:ext>
              </a:extLst>
            </p:cNvPr>
            <p:cNvSpPr/>
            <p:nvPr/>
          </p:nvSpPr>
          <p:spPr>
            <a:xfrm>
              <a:off x="2833094" y="3064397"/>
              <a:ext cx="54254" cy="57149"/>
            </a:xfrm>
            <a:custGeom>
              <a:avLst/>
              <a:gdLst>
                <a:gd name="connsiteX0" fmla="*/ 49492 w 54254"/>
                <a:gd name="connsiteY0" fmla="*/ 10163 h 57149"/>
                <a:gd name="connsiteX1" fmla="*/ 31890 w 54254"/>
                <a:gd name="connsiteY1" fmla="*/ 20326 h 57149"/>
                <a:gd name="connsiteX2" fmla="*/ 31890 w 54254"/>
                <a:gd name="connsiteY2" fmla="*/ 0 h 57149"/>
                <a:gd name="connsiteX3" fmla="*/ 22365 w 54254"/>
                <a:gd name="connsiteY3" fmla="*/ 0 h 57149"/>
                <a:gd name="connsiteX4" fmla="*/ 22365 w 54254"/>
                <a:gd name="connsiteY4" fmla="*/ 20326 h 57149"/>
                <a:gd name="connsiteX5" fmla="*/ 4762 w 54254"/>
                <a:gd name="connsiteY5" fmla="*/ 10163 h 57149"/>
                <a:gd name="connsiteX6" fmla="*/ 0 w 54254"/>
                <a:gd name="connsiteY6" fmla="*/ 18412 h 57149"/>
                <a:gd name="connsiteX7" fmla="*/ 17597 w 54254"/>
                <a:gd name="connsiteY7" fmla="*/ 28575 h 57149"/>
                <a:gd name="connsiteX8" fmla="*/ 0 w 54254"/>
                <a:gd name="connsiteY8" fmla="*/ 38738 h 57149"/>
                <a:gd name="connsiteX9" fmla="*/ 4762 w 54254"/>
                <a:gd name="connsiteY9" fmla="*/ 46987 h 57149"/>
                <a:gd name="connsiteX10" fmla="*/ 22365 w 54254"/>
                <a:gd name="connsiteY10" fmla="*/ 36824 h 57149"/>
                <a:gd name="connsiteX11" fmla="*/ 22365 w 54254"/>
                <a:gd name="connsiteY11" fmla="*/ 57150 h 57149"/>
                <a:gd name="connsiteX12" fmla="*/ 31890 w 54254"/>
                <a:gd name="connsiteY12" fmla="*/ 57150 h 57149"/>
                <a:gd name="connsiteX13" fmla="*/ 31890 w 54254"/>
                <a:gd name="connsiteY13" fmla="*/ 36824 h 57149"/>
                <a:gd name="connsiteX14" fmla="*/ 49492 w 54254"/>
                <a:gd name="connsiteY14" fmla="*/ 46987 h 57149"/>
                <a:gd name="connsiteX15" fmla="*/ 54254 w 54254"/>
                <a:gd name="connsiteY15" fmla="*/ 38738 h 57149"/>
                <a:gd name="connsiteX16" fmla="*/ 36652 w 54254"/>
                <a:gd name="connsiteY16" fmla="*/ 28575 h 57149"/>
                <a:gd name="connsiteX17" fmla="*/ 54254 w 54254"/>
                <a:gd name="connsiteY17" fmla="*/ 18412 h 57149"/>
                <a:gd name="connsiteX18" fmla="*/ 49492 w 54254"/>
                <a:gd name="connsiteY18" fmla="*/ 10163 h 5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254" h="57149">
                  <a:moveTo>
                    <a:pt x="49492" y="10163"/>
                  </a:moveTo>
                  <a:lnTo>
                    <a:pt x="31890" y="20326"/>
                  </a:lnTo>
                  <a:lnTo>
                    <a:pt x="31890" y="0"/>
                  </a:lnTo>
                  <a:lnTo>
                    <a:pt x="22365" y="0"/>
                  </a:lnTo>
                  <a:lnTo>
                    <a:pt x="22365" y="20326"/>
                  </a:lnTo>
                  <a:lnTo>
                    <a:pt x="4762" y="10163"/>
                  </a:lnTo>
                  <a:lnTo>
                    <a:pt x="0" y="18412"/>
                  </a:lnTo>
                  <a:lnTo>
                    <a:pt x="17597" y="28575"/>
                  </a:lnTo>
                  <a:lnTo>
                    <a:pt x="0" y="38738"/>
                  </a:lnTo>
                  <a:lnTo>
                    <a:pt x="4762" y="46987"/>
                  </a:lnTo>
                  <a:lnTo>
                    <a:pt x="22365" y="36824"/>
                  </a:lnTo>
                  <a:lnTo>
                    <a:pt x="22365" y="57150"/>
                  </a:lnTo>
                  <a:lnTo>
                    <a:pt x="31890" y="57150"/>
                  </a:lnTo>
                  <a:lnTo>
                    <a:pt x="31890" y="36824"/>
                  </a:lnTo>
                  <a:lnTo>
                    <a:pt x="49492" y="46987"/>
                  </a:lnTo>
                  <a:lnTo>
                    <a:pt x="54254" y="38738"/>
                  </a:lnTo>
                  <a:lnTo>
                    <a:pt x="36652" y="28575"/>
                  </a:lnTo>
                  <a:lnTo>
                    <a:pt x="54254" y="18412"/>
                  </a:lnTo>
                  <a:lnTo>
                    <a:pt x="49492" y="10163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EEF623A8-EEB0-4362-BA19-93AE298F103A}"/>
                </a:ext>
              </a:extLst>
            </p:cNvPr>
            <p:cNvSpPr/>
            <p:nvPr/>
          </p:nvSpPr>
          <p:spPr>
            <a:xfrm>
              <a:off x="2908141" y="3226327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67ACCBB-C227-42BD-B920-1F666761877D}"/>
                </a:ext>
              </a:extLst>
            </p:cNvPr>
            <p:cNvSpPr/>
            <p:nvPr/>
          </p:nvSpPr>
          <p:spPr>
            <a:xfrm>
              <a:off x="2908141" y="3192984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357EE4E-6126-4F2F-A9BC-2132AC7C84B8}"/>
                </a:ext>
              </a:extLst>
            </p:cNvPr>
            <p:cNvSpPr/>
            <p:nvPr/>
          </p:nvSpPr>
          <p:spPr>
            <a:xfrm>
              <a:off x="2951003" y="3226322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41BB49D1-96FE-42AF-A7FC-7620B7894CC3}"/>
                </a:ext>
              </a:extLst>
            </p:cNvPr>
            <p:cNvSpPr/>
            <p:nvPr/>
          </p:nvSpPr>
          <p:spPr>
            <a:xfrm>
              <a:off x="2951003" y="3192989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F0D8F9B1-0F85-45AB-AF71-9E972B362BA9}"/>
                </a:ext>
              </a:extLst>
            </p:cNvPr>
            <p:cNvSpPr/>
            <p:nvPr/>
          </p:nvSpPr>
          <p:spPr>
            <a:xfrm>
              <a:off x="2908141" y="3159647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32A76E3-C55C-4E70-8041-06E568BEB25D}"/>
                </a:ext>
              </a:extLst>
            </p:cNvPr>
            <p:cNvSpPr/>
            <p:nvPr/>
          </p:nvSpPr>
          <p:spPr>
            <a:xfrm>
              <a:off x="2951003" y="3159647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6540FBC-8461-4214-AD55-0A69AF4E8C53}"/>
                </a:ext>
              </a:extLst>
            </p:cNvPr>
            <p:cNvSpPr/>
            <p:nvPr/>
          </p:nvSpPr>
          <p:spPr>
            <a:xfrm>
              <a:off x="2993866" y="3226322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86CDC925-C25B-459A-83ED-969A903B457C}"/>
                </a:ext>
              </a:extLst>
            </p:cNvPr>
            <p:cNvSpPr/>
            <p:nvPr/>
          </p:nvSpPr>
          <p:spPr>
            <a:xfrm>
              <a:off x="2993866" y="3192989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1E50908-B2C4-4695-99D0-994C583032EF}"/>
                </a:ext>
              </a:extLst>
            </p:cNvPr>
            <p:cNvSpPr/>
            <p:nvPr/>
          </p:nvSpPr>
          <p:spPr>
            <a:xfrm>
              <a:off x="2993866" y="3159647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7387819B-592B-43CF-BEDA-CF8842153A0A}"/>
                </a:ext>
              </a:extLst>
            </p:cNvPr>
            <p:cNvSpPr/>
            <p:nvPr/>
          </p:nvSpPr>
          <p:spPr>
            <a:xfrm>
              <a:off x="2908141" y="3126314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9D6A871-417C-48EB-8A65-CEBFECBD42D7}"/>
                </a:ext>
              </a:extLst>
            </p:cNvPr>
            <p:cNvSpPr/>
            <p:nvPr/>
          </p:nvSpPr>
          <p:spPr>
            <a:xfrm>
              <a:off x="2951003" y="3126310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64FB3C7-5D98-48A9-8C7E-1B9D5D6F6091}"/>
                </a:ext>
              </a:extLst>
            </p:cNvPr>
            <p:cNvSpPr/>
            <p:nvPr/>
          </p:nvSpPr>
          <p:spPr>
            <a:xfrm>
              <a:off x="2993866" y="3126310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378C5831-A08C-4890-878E-3F105852111F}"/>
                </a:ext>
              </a:extLst>
            </p:cNvPr>
            <p:cNvSpPr/>
            <p:nvPr/>
          </p:nvSpPr>
          <p:spPr>
            <a:xfrm>
              <a:off x="2708116" y="3226327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3AACF22-FA82-4299-879E-D5DE659DC4AF}"/>
                </a:ext>
              </a:extLst>
            </p:cNvPr>
            <p:cNvSpPr/>
            <p:nvPr/>
          </p:nvSpPr>
          <p:spPr>
            <a:xfrm>
              <a:off x="2708116" y="3192984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477D3D0F-7885-4431-B506-181BD405DEA1}"/>
                </a:ext>
              </a:extLst>
            </p:cNvPr>
            <p:cNvSpPr/>
            <p:nvPr/>
          </p:nvSpPr>
          <p:spPr>
            <a:xfrm>
              <a:off x="2750979" y="3226322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7D33239-0869-4E0A-9CC1-F4402728DA69}"/>
                </a:ext>
              </a:extLst>
            </p:cNvPr>
            <p:cNvSpPr/>
            <p:nvPr/>
          </p:nvSpPr>
          <p:spPr>
            <a:xfrm>
              <a:off x="2750979" y="3192989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6AF6ED7E-B4DB-4807-9A16-996F0EFA02F8}"/>
                </a:ext>
              </a:extLst>
            </p:cNvPr>
            <p:cNvSpPr/>
            <p:nvPr/>
          </p:nvSpPr>
          <p:spPr>
            <a:xfrm>
              <a:off x="2708116" y="3159647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A69944B0-EFAF-4E31-90D0-C86276C0FB6B}"/>
                </a:ext>
              </a:extLst>
            </p:cNvPr>
            <p:cNvSpPr/>
            <p:nvPr/>
          </p:nvSpPr>
          <p:spPr>
            <a:xfrm>
              <a:off x="2750979" y="3159647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BC1E5745-4494-4DDD-9345-257756675EE0}"/>
                </a:ext>
              </a:extLst>
            </p:cNvPr>
            <p:cNvSpPr/>
            <p:nvPr/>
          </p:nvSpPr>
          <p:spPr>
            <a:xfrm>
              <a:off x="2793841" y="3226322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00C3EE3D-B052-4E96-8334-E12A91B167E3}"/>
                </a:ext>
              </a:extLst>
            </p:cNvPr>
            <p:cNvSpPr/>
            <p:nvPr/>
          </p:nvSpPr>
          <p:spPr>
            <a:xfrm>
              <a:off x="2793841" y="3192989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5CB5C668-E446-4AA0-98F9-E08D3733473D}"/>
                </a:ext>
              </a:extLst>
            </p:cNvPr>
            <p:cNvSpPr/>
            <p:nvPr/>
          </p:nvSpPr>
          <p:spPr>
            <a:xfrm>
              <a:off x="2793841" y="3159647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1EC7DCF-E60D-4E5E-A349-F96FC4173487}"/>
                </a:ext>
              </a:extLst>
            </p:cNvPr>
            <p:cNvSpPr/>
            <p:nvPr/>
          </p:nvSpPr>
          <p:spPr>
            <a:xfrm>
              <a:off x="2708116" y="3126314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0C90513-EBC9-4797-8FD6-0F734C2DE2BD}"/>
                </a:ext>
              </a:extLst>
            </p:cNvPr>
            <p:cNvSpPr/>
            <p:nvPr/>
          </p:nvSpPr>
          <p:spPr>
            <a:xfrm>
              <a:off x="2750979" y="3126310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35E8D1BC-6655-47C6-8C32-FAA8FB95C73D}"/>
                </a:ext>
              </a:extLst>
            </p:cNvPr>
            <p:cNvSpPr/>
            <p:nvPr/>
          </p:nvSpPr>
          <p:spPr>
            <a:xfrm>
              <a:off x="2793841" y="3126310"/>
              <a:ext cx="19049" cy="19045"/>
            </a:xfrm>
            <a:custGeom>
              <a:avLst/>
              <a:gdLst>
                <a:gd name="connsiteX0" fmla="*/ 0 w 19049"/>
                <a:gd name="connsiteY0" fmla="*/ 0 h 19045"/>
                <a:gd name="connsiteX1" fmla="*/ 19050 w 19049"/>
                <a:gd name="connsiteY1" fmla="*/ 0 h 19045"/>
                <a:gd name="connsiteX2" fmla="*/ 19050 w 19049"/>
                <a:gd name="connsiteY2" fmla="*/ 19045 h 19045"/>
                <a:gd name="connsiteX3" fmla="*/ 0 w 19049"/>
                <a:gd name="connsiteY3" fmla="*/ 19045 h 1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49" h="19045">
                  <a:moveTo>
                    <a:pt x="0" y="0"/>
                  </a:moveTo>
                  <a:lnTo>
                    <a:pt x="19050" y="0"/>
                  </a:lnTo>
                  <a:lnTo>
                    <a:pt x="19050" y="19045"/>
                  </a:lnTo>
                  <a:lnTo>
                    <a:pt x="0" y="19045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0DCB585F-1BBB-4A94-9DE1-6E1FD7DA4B79}"/>
                </a:ext>
              </a:extLst>
            </p:cNvPr>
            <p:cNvSpPr/>
            <p:nvPr/>
          </p:nvSpPr>
          <p:spPr>
            <a:xfrm>
              <a:off x="2665254" y="2962556"/>
              <a:ext cx="390524" cy="320915"/>
            </a:xfrm>
            <a:custGeom>
              <a:avLst/>
              <a:gdLst>
                <a:gd name="connsiteX0" fmla="*/ 380999 w 390524"/>
                <a:gd name="connsiteY0" fmla="*/ 125654 h 320915"/>
                <a:gd name="connsiteX1" fmla="*/ 257174 w 390524"/>
                <a:gd name="connsiteY1" fmla="*/ 125654 h 320915"/>
                <a:gd name="connsiteX2" fmla="*/ 257174 w 390524"/>
                <a:gd name="connsiteY2" fmla="*/ 108185 h 320915"/>
                <a:gd name="connsiteX3" fmla="*/ 259156 w 390524"/>
                <a:gd name="connsiteY3" fmla="*/ 110171 h 320915"/>
                <a:gd name="connsiteX4" fmla="*/ 283968 w 390524"/>
                <a:gd name="connsiteY4" fmla="*/ 85106 h 320915"/>
                <a:gd name="connsiteX5" fmla="*/ 195262 w 390524"/>
                <a:gd name="connsiteY5" fmla="*/ 0 h 320915"/>
                <a:gd name="connsiteX6" fmla="*/ 104622 w 390524"/>
                <a:gd name="connsiteY6" fmla="*/ 86558 h 320915"/>
                <a:gd name="connsiteX7" fmla="*/ 129892 w 390524"/>
                <a:gd name="connsiteY7" fmla="*/ 111666 h 320915"/>
                <a:gd name="connsiteX8" fmla="*/ 133350 w 390524"/>
                <a:gd name="connsiteY8" fmla="*/ 108204 h 320915"/>
                <a:gd name="connsiteX9" fmla="*/ 133350 w 390524"/>
                <a:gd name="connsiteY9" fmla="*/ 125654 h 320915"/>
                <a:gd name="connsiteX10" fmla="*/ 0 w 390524"/>
                <a:gd name="connsiteY10" fmla="*/ 125654 h 320915"/>
                <a:gd name="connsiteX11" fmla="*/ 0 w 390524"/>
                <a:gd name="connsiteY11" fmla="*/ 135179 h 320915"/>
                <a:gd name="connsiteX12" fmla="*/ 9525 w 390524"/>
                <a:gd name="connsiteY12" fmla="*/ 135179 h 320915"/>
                <a:gd name="connsiteX13" fmla="*/ 9525 w 390524"/>
                <a:gd name="connsiteY13" fmla="*/ 320916 h 320915"/>
                <a:gd name="connsiteX14" fmla="*/ 380999 w 390524"/>
                <a:gd name="connsiteY14" fmla="*/ 320916 h 320915"/>
                <a:gd name="connsiteX15" fmla="*/ 380999 w 390524"/>
                <a:gd name="connsiteY15" fmla="*/ 135179 h 320915"/>
                <a:gd name="connsiteX16" fmla="*/ 390524 w 390524"/>
                <a:gd name="connsiteY16" fmla="*/ 135179 h 320915"/>
                <a:gd name="connsiteX17" fmla="*/ 390524 w 390524"/>
                <a:gd name="connsiteY17" fmla="*/ 125654 h 320915"/>
                <a:gd name="connsiteX18" fmla="*/ 129868 w 390524"/>
                <a:gd name="connsiteY18" fmla="*/ 98212 h 320915"/>
                <a:gd name="connsiteX19" fmla="*/ 118272 w 390524"/>
                <a:gd name="connsiteY19" fmla="*/ 86692 h 320915"/>
                <a:gd name="connsiteX20" fmla="*/ 195262 w 390524"/>
                <a:gd name="connsiteY20" fmla="*/ 13183 h 320915"/>
                <a:gd name="connsiteX21" fmla="*/ 270400 w 390524"/>
                <a:gd name="connsiteY21" fmla="*/ 85282 h 320915"/>
                <a:gd name="connsiteX22" fmla="*/ 259137 w 390524"/>
                <a:gd name="connsiteY22" fmla="*/ 96664 h 320915"/>
                <a:gd name="connsiteX23" fmla="*/ 257174 w 390524"/>
                <a:gd name="connsiteY23" fmla="*/ 94697 h 320915"/>
                <a:gd name="connsiteX24" fmla="*/ 257174 w 390524"/>
                <a:gd name="connsiteY24" fmla="*/ 94697 h 320915"/>
                <a:gd name="connsiteX25" fmla="*/ 195262 w 390524"/>
                <a:gd name="connsiteY25" fmla="*/ 32785 h 320915"/>
                <a:gd name="connsiteX26" fmla="*/ 133350 w 390524"/>
                <a:gd name="connsiteY26" fmla="*/ 94697 h 320915"/>
                <a:gd name="connsiteX27" fmla="*/ 133350 w 390524"/>
                <a:gd name="connsiteY27" fmla="*/ 94740 h 320915"/>
                <a:gd name="connsiteX28" fmla="*/ 180975 w 390524"/>
                <a:gd name="connsiteY28" fmla="*/ 311391 h 320915"/>
                <a:gd name="connsiteX29" fmla="*/ 180975 w 390524"/>
                <a:gd name="connsiteY29" fmla="*/ 254241 h 320915"/>
                <a:gd name="connsiteX30" fmla="*/ 209550 w 390524"/>
                <a:gd name="connsiteY30" fmla="*/ 254241 h 320915"/>
                <a:gd name="connsiteX31" fmla="*/ 209550 w 390524"/>
                <a:gd name="connsiteY31" fmla="*/ 311391 h 320915"/>
                <a:gd name="connsiteX32" fmla="*/ 371474 w 390524"/>
                <a:gd name="connsiteY32" fmla="*/ 311391 h 320915"/>
                <a:gd name="connsiteX33" fmla="*/ 219075 w 390524"/>
                <a:gd name="connsiteY33" fmla="*/ 311391 h 320915"/>
                <a:gd name="connsiteX34" fmla="*/ 219075 w 390524"/>
                <a:gd name="connsiteY34" fmla="*/ 244716 h 320915"/>
                <a:gd name="connsiteX35" fmla="*/ 171450 w 390524"/>
                <a:gd name="connsiteY35" fmla="*/ 244716 h 320915"/>
                <a:gd name="connsiteX36" fmla="*/ 171450 w 390524"/>
                <a:gd name="connsiteY36" fmla="*/ 311391 h 320915"/>
                <a:gd name="connsiteX37" fmla="*/ 19050 w 390524"/>
                <a:gd name="connsiteY37" fmla="*/ 311391 h 320915"/>
                <a:gd name="connsiteX38" fmla="*/ 19050 w 390524"/>
                <a:gd name="connsiteY38" fmla="*/ 135179 h 320915"/>
                <a:gd name="connsiteX39" fmla="*/ 142875 w 390524"/>
                <a:gd name="connsiteY39" fmla="*/ 135179 h 320915"/>
                <a:gd name="connsiteX40" fmla="*/ 142875 w 390524"/>
                <a:gd name="connsiteY40" fmla="*/ 98674 h 320915"/>
                <a:gd name="connsiteX41" fmla="*/ 149261 w 390524"/>
                <a:gd name="connsiteY41" fmla="*/ 92288 h 320915"/>
                <a:gd name="connsiteX42" fmla="*/ 149261 w 390524"/>
                <a:gd name="connsiteY42" fmla="*/ 92288 h 320915"/>
                <a:gd name="connsiteX43" fmla="*/ 195262 w 390524"/>
                <a:gd name="connsiteY43" fmla="*/ 46225 h 320915"/>
                <a:gd name="connsiteX44" fmla="*/ 237077 w 390524"/>
                <a:gd name="connsiteY44" fmla="*/ 88049 h 320915"/>
                <a:gd name="connsiteX45" fmla="*/ 237077 w 390524"/>
                <a:gd name="connsiteY45" fmla="*/ 88049 h 320915"/>
                <a:gd name="connsiteX46" fmla="*/ 247649 w 390524"/>
                <a:gd name="connsiteY46" fmla="*/ 98665 h 320915"/>
                <a:gd name="connsiteX47" fmla="*/ 247649 w 390524"/>
                <a:gd name="connsiteY47" fmla="*/ 135179 h 320915"/>
                <a:gd name="connsiteX48" fmla="*/ 371474 w 390524"/>
                <a:gd name="connsiteY48" fmla="*/ 135179 h 32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90524" h="320915">
                  <a:moveTo>
                    <a:pt x="380999" y="125654"/>
                  </a:moveTo>
                  <a:lnTo>
                    <a:pt x="257174" y="125654"/>
                  </a:lnTo>
                  <a:lnTo>
                    <a:pt x="257174" y="108185"/>
                  </a:lnTo>
                  <a:lnTo>
                    <a:pt x="259156" y="110171"/>
                  </a:lnTo>
                  <a:lnTo>
                    <a:pt x="283968" y="85106"/>
                  </a:lnTo>
                  <a:lnTo>
                    <a:pt x="195262" y="0"/>
                  </a:lnTo>
                  <a:lnTo>
                    <a:pt x="104622" y="86558"/>
                  </a:lnTo>
                  <a:lnTo>
                    <a:pt x="129892" y="111666"/>
                  </a:lnTo>
                  <a:lnTo>
                    <a:pt x="133350" y="108204"/>
                  </a:lnTo>
                  <a:lnTo>
                    <a:pt x="133350" y="125654"/>
                  </a:lnTo>
                  <a:lnTo>
                    <a:pt x="0" y="125654"/>
                  </a:lnTo>
                  <a:lnTo>
                    <a:pt x="0" y="135179"/>
                  </a:lnTo>
                  <a:lnTo>
                    <a:pt x="9525" y="135179"/>
                  </a:lnTo>
                  <a:lnTo>
                    <a:pt x="9525" y="320916"/>
                  </a:lnTo>
                  <a:lnTo>
                    <a:pt x="380999" y="320916"/>
                  </a:lnTo>
                  <a:lnTo>
                    <a:pt x="380999" y="135179"/>
                  </a:lnTo>
                  <a:lnTo>
                    <a:pt x="390524" y="135179"/>
                  </a:lnTo>
                  <a:lnTo>
                    <a:pt x="390524" y="125654"/>
                  </a:lnTo>
                  <a:close/>
                  <a:moveTo>
                    <a:pt x="129868" y="98212"/>
                  </a:moveTo>
                  <a:lnTo>
                    <a:pt x="118272" y="86692"/>
                  </a:lnTo>
                  <a:lnTo>
                    <a:pt x="195262" y="13183"/>
                  </a:lnTo>
                  <a:lnTo>
                    <a:pt x="270400" y="85282"/>
                  </a:lnTo>
                  <a:lnTo>
                    <a:pt x="259137" y="96664"/>
                  </a:lnTo>
                  <a:lnTo>
                    <a:pt x="257174" y="94697"/>
                  </a:lnTo>
                  <a:lnTo>
                    <a:pt x="257174" y="94697"/>
                  </a:lnTo>
                  <a:lnTo>
                    <a:pt x="195262" y="32785"/>
                  </a:lnTo>
                  <a:lnTo>
                    <a:pt x="133350" y="94697"/>
                  </a:lnTo>
                  <a:lnTo>
                    <a:pt x="133350" y="94740"/>
                  </a:lnTo>
                  <a:close/>
                  <a:moveTo>
                    <a:pt x="180975" y="311391"/>
                  </a:moveTo>
                  <a:lnTo>
                    <a:pt x="180975" y="254241"/>
                  </a:lnTo>
                  <a:lnTo>
                    <a:pt x="209550" y="254241"/>
                  </a:lnTo>
                  <a:lnTo>
                    <a:pt x="209550" y="311391"/>
                  </a:lnTo>
                  <a:close/>
                  <a:moveTo>
                    <a:pt x="371474" y="311391"/>
                  </a:moveTo>
                  <a:lnTo>
                    <a:pt x="219075" y="311391"/>
                  </a:lnTo>
                  <a:lnTo>
                    <a:pt x="219075" y="244716"/>
                  </a:lnTo>
                  <a:lnTo>
                    <a:pt x="171450" y="244716"/>
                  </a:lnTo>
                  <a:lnTo>
                    <a:pt x="171450" y="311391"/>
                  </a:lnTo>
                  <a:lnTo>
                    <a:pt x="19050" y="311391"/>
                  </a:lnTo>
                  <a:lnTo>
                    <a:pt x="19050" y="135179"/>
                  </a:lnTo>
                  <a:lnTo>
                    <a:pt x="142875" y="135179"/>
                  </a:lnTo>
                  <a:lnTo>
                    <a:pt x="142875" y="98674"/>
                  </a:lnTo>
                  <a:lnTo>
                    <a:pt x="149261" y="92288"/>
                  </a:lnTo>
                  <a:lnTo>
                    <a:pt x="149261" y="92288"/>
                  </a:lnTo>
                  <a:lnTo>
                    <a:pt x="195262" y="46225"/>
                  </a:lnTo>
                  <a:lnTo>
                    <a:pt x="237077" y="88049"/>
                  </a:lnTo>
                  <a:lnTo>
                    <a:pt x="237077" y="88049"/>
                  </a:lnTo>
                  <a:lnTo>
                    <a:pt x="247649" y="98665"/>
                  </a:lnTo>
                  <a:lnTo>
                    <a:pt x="247649" y="135179"/>
                  </a:lnTo>
                  <a:lnTo>
                    <a:pt x="371474" y="135179"/>
                  </a:lnTo>
                  <a:close/>
                </a:path>
              </a:pathLst>
            </a:custGeom>
            <a:grpFill/>
            <a:ln w="4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87" name="Graphic 386" descr="Medical outline">
            <a:extLst>
              <a:ext uri="{FF2B5EF4-FFF2-40B4-BE49-F238E27FC236}">
                <a16:creationId xmlns:a16="http://schemas.microsoft.com/office/drawing/2014/main" id="{DD876E08-98C9-43A0-B5E8-C8D7F0600F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47416" y="2837585"/>
            <a:ext cx="167506" cy="167506"/>
          </a:xfrm>
          <a:prstGeom prst="rect">
            <a:avLst/>
          </a:prstGeom>
        </p:spPr>
      </p:pic>
      <p:cxnSp>
        <p:nvCxnSpPr>
          <p:cNvPr id="105" name="Connector: Curved 104">
            <a:extLst>
              <a:ext uri="{FF2B5EF4-FFF2-40B4-BE49-F238E27FC236}">
                <a16:creationId xmlns:a16="http://schemas.microsoft.com/office/drawing/2014/main" id="{75E4EA92-7C60-4277-A347-CB92A23DEAF3}"/>
              </a:ext>
            </a:extLst>
          </p:cNvPr>
          <p:cNvCxnSpPr>
            <a:cxnSpLocks/>
            <a:stCxn id="140" idx="2"/>
          </p:cNvCxnSpPr>
          <p:nvPr/>
        </p:nvCxnSpPr>
        <p:spPr>
          <a:xfrm rot="5400000">
            <a:off x="7278245" y="2163458"/>
            <a:ext cx="489758" cy="25652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Connector: Curved 393">
            <a:extLst>
              <a:ext uri="{FF2B5EF4-FFF2-40B4-BE49-F238E27FC236}">
                <a16:creationId xmlns:a16="http://schemas.microsoft.com/office/drawing/2014/main" id="{EF81E191-5CD2-4B18-ACE5-454969937503}"/>
              </a:ext>
            </a:extLst>
          </p:cNvPr>
          <p:cNvCxnSpPr>
            <a:cxnSpLocks/>
            <a:stCxn id="404" idx="1"/>
          </p:cNvCxnSpPr>
          <p:nvPr/>
        </p:nvCxnSpPr>
        <p:spPr>
          <a:xfrm rot="10800000" flipV="1">
            <a:off x="7516531" y="2471491"/>
            <a:ext cx="627963" cy="11969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Curved 123">
            <a:extLst>
              <a:ext uri="{FF2B5EF4-FFF2-40B4-BE49-F238E27FC236}">
                <a16:creationId xmlns:a16="http://schemas.microsoft.com/office/drawing/2014/main" id="{11A7E17F-0864-4081-A5FB-418EB38DAE8D}"/>
              </a:ext>
            </a:extLst>
          </p:cNvPr>
          <p:cNvCxnSpPr>
            <a:cxnSpLocks/>
          </p:cNvCxnSpPr>
          <p:nvPr/>
        </p:nvCxnSpPr>
        <p:spPr>
          <a:xfrm rot="10800000">
            <a:off x="7408850" y="2725181"/>
            <a:ext cx="381573" cy="12618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Connector: Curved 394">
            <a:extLst>
              <a:ext uri="{FF2B5EF4-FFF2-40B4-BE49-F238E27FC236}">
                <a16:creationId xmlns:a16="http://schemas.microsoft.com/office/drawing/2014/main" id="{493F40F2-1F59-40C1-97B8-848D151E37A2}"/>
              </a:ext>
            </a:extLst>
          </p:cNvPr>
          <p:cNvCxnSpPr>
            <a:cxnSpLocks/>
          </p:cNvCxnSpPr>
          <p:nvPr/>
        </p:nvCxnSpPr>
        <p:spPr>
          <a:xfrm rot="16200000" flipV="1">
            <a:off x="7243570" y="2869440"/>
            <a:ext cx="250008" cy="21092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Connector: Curved 395">
            <a:extLst>
              <a:ext uri="{FF2B5EF4-FFF2-40B4-BE49-F238E27FC236}">
                <a16:creationId xmlns:a16="http://schemas.microsoft.com/office/drawing/2014/main" id="{F634C6AF-9BC7-497D-8B7E-5E00AD894F70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28219" y="2999527"/>
            <a:ext cx="207019" cy="13636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Connector: Curved 396">
            <a:extLst>
              <a:ext uri="{FF2B5EF4-FFF2-40B4-BE49-F238E27FC236}">
                <a16:creationId xmlns:a16="http://schemas.microsoft.com/office/drawing/2014/main" id="{D0FFFC2C-BF2B-4F86-9279-663F8F07957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55988" y="2956616"/>
            <a:ext cx="264168" cy="26028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Connector: Curved 397">
            <a:extLst>
              <a:ext uri="{FF2B5EF4-FFF2-40B4-BE49-F238E27FC236}">
                <a16:creationId xmlns:a16="http://schemas.microsoft.com/office/drawing/2014/main" id="{91A1AA6F-D52F-4071-834E-37047F5B4F67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6233531" y="2679677"/>
            <a:ext cx="443965" cy="21522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Connector: Curved 398">
            <a:extLst>
              <a:ext uri="{FF2B5EF4-FFF2-40B4-BE49-F238E27FC236}">
                <a16:creationId xmlns:a16="http://schemas.microsoft.com/office/drawing/2014/main" id="{526CF7B4-ABDE-4AA6-AAB3-91C7D815928E}"/>
              </a:ext>
            </a:extLst>
          </p:cNvPr>
          <p:cNvCxnSpPr>
            <a:cxnSpLocks/>
          </p:cNvCxnSpPr>
          <p:nvPr/>
        </p:nvCxnSpPr>
        <p:spPr>
          <a:xfrm>
            <a:off x="6230371" y="2323933"/>
            <a:ext cx="425238" cy="19783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0" name="Graphic 399" descr="Document with solid fill">
            <a:extLst>
              <a:ext uri="{FF2B5EF4-FFF2-40B4-BE49-F238E27FC236}">
                <a16:creationId xmlns:a16="http://schemas.microsoft.com/office/drawing/2014/main" id="{DCDB657E-1A40-4525-A80D-91EA1042342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35136" y="2189002"/>
            <a:ext cx="252372" cy="252372"/>
          </a:xfrm>
          <a:prstGeom prst="rect">
            <a:avLst/>
          </a:prstGeom>
        </p:spPr>
      </p:pic>
      <p:pic>
        <p:nvPicPr>
          <p:cNvPr id="401" name="Graphic 400" descr="Document with solid fill">
            <a:extLst>
              <a:ext uri="{FF2B5EF4-FFF2-40B4-BE49-F238E27FC236}">
                <a16:creationId xmlns:a16="http://schemas.microsoft.com/office/drawing/2014/main" id="{8793C9A6-5286-46DC-8430-7A93B031D6A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60424" y="2786155"/>
            <a:ext cx="252372" cy="252372"/>
          </a:xfrm>
          <a:prstGeom prst="rect">
            <a:avLst/>
          </a:prstGeom>
        </p:spPr>
      </p:pic>
      <p:pic>
        <p:nvPicPr>
          <p:cNvPr id="402" name="Graphic 401" descr="Images outline">
            <a:extLst>
              <a:ext uri="{FF2B5EF4-FFF2-40B4-BE49-F238E27FC236}">
                <a16:creationId xmlns:a16="http://schemas.microsoft.com/office/drawing/2014/main" id="{0533516A-0AED-4462-A302-CF51303686E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848952" y="2777656"/>
            <a:ext cx="220369" cy="220369"/>
          </a:xfrm>
          <a:prstGeom prst="rect">
            <a:avLst/>
          </a:prstGeom>
        </p:spPr>
      </p:pic>
      <p:pic>
        <p:nvPicPr>
          <p:cNvPr id="403" name="Graphic 402" descr="Images outline">
            <a:extLst>
              <a:ext uri="{FF2B5EF4-FFF2-40B4-BE49-F238E27FC236}">
                <a16:creationId xmlns:a16="http://schemas.microsoft.com/office/drawing/2014/main" id="{B919628E-3333-4B09-8F62-965C330E107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445780" y="3154768"/>
            <a:ext cx="220369" cy="220369"/>
          </a:xfrm>
          <a:prstGeom prst="rect">
            <a:avLst/>
          </a:prstGeom>
        </p:spPr>
      </p:pic>
      <p:pic>
        <p:nvPicPr>
          <p:cNvPr id="140" name="Picture 139" descr="Shape&#10;&#10;Description automatically generated with low confidence">
            <a:extLst>
              <a:ext uri="{FF2B5EF4-FFF2-40B4-BE49-F238E27FC236}">
                <a16:creationId xmlns:a16="http://schemas.microsoft.com/office/drawing/2014/main" id="{41BBD92E-1DC9-4ECE-9378-EA78F562F6B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516528" y="1777125"/>
            <a:ext cx="269716" cy="269716"/>
          </a:xfrm>
          <a:prstGeom prst="rect">
            <a:avLst/>
          </a:prstGeom>
        </p:spPr>
      </p:pic>
      <p:pic>
        <p:nvPicPr>
          <p:cNvPr id="404" name="Picture 403" descr="Shape&#10;&#10;Description automatically generated with low confidence">
            <a:extLst>
              <a:ext uri="{FF2B5EF4-FFF2-40B4-BE49-F238E27FC236}">
                <a16:creationId xmlns:a16="http://schemas.microsoft.com/office/drawing/2014/main" id="{7CA817C9-49DB-434D-BD79-DAF272C265B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44493" y="2336634"/>
            <a:ext cx="269716" cy="269716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66C85AAD-D15E-45EB-993D-150A1EB26F42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7999" b="71988" l="10000" r="90000"/>
                    </a14:imgEffect>
                  </a14:imgLayer>
                </a14:imgProps>
              </a:ext>
            </a:extLst>
          </a:blip>
          <a:srcRect b="20013"/>
          <a:stretch/>
        </p:blipFill>
        <p:spPr>
          <a:xfrm>
            <a:off x="7321103" y="2916305"/>
            <a:ext cx="173700" cy="147303"/>
          </a:xfrm>
          <a:prstGeom prst="rect">
            <a:avLst/>
          </a:prstGeom>
        </p:spPr>
      </p:pic>
      <p:pic>
        <p:nvPicPr>
          <p:cNvPr id="89" name="Picture 88" descr="Logo&#10;&#10;Description automatically generated">
            <a:extLst>
              <a:ext uri="{FF2B5EF4-FFF2-40B4-BE49-F238E27FC236}">
                <a16:creationId xmlns:a16="http://schemas.microsoft.com/office/drawing/2014/main" id="{4C5AE40C-2043-4F77-97C5-C1D4D4BB85EF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7999" b="71988" l="10000" r="90000"/>
                    </a14:imgEffect>
                  </a14:imgLayer>
                </a14:imgProps>
              </a:ext>
            </a:extLst>
          </a:blip>
          <a:srcRect b="20013"/>
          <a:stretch/>
        </p:blipFill>
        <p:spPr>
          <a:xfrm>
            <a:off x="7530581" y="2706375"/>
            <a:ext cx="173700" cy="147303"/>
          </a:xfrm>
          <a:prstGeom prst="rect">
            <a:avLst/>
          </a:prstGeom>
        </p:spPr>
      </p:pic>
      <p:pic>
        <p:nvPicPr>
          <p:cNvPr id="92" name="Picture 91" descr="Logo&#10;&#10;Description automatically generated">
            <a:extLst>
              <a:ext uri="{FF2B5EF4-FFF2-40B4-BE49-F238E27FC236}">
                <a16:creationId xmlns:a16="http://schemas.microsoft.com/office/drawing/2014/main" id="{C27C3FD4-4E7B-4A43-B7F7-4AED11596ADF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7999" b="71988" l="10000" r="90000"/>
                    </a14:imgEffect>
                  </a14:imgLayer>
                </a14:imgProps>
              </a:ext>
            </a:extLst>
          </a:blip>
          <a:srcRect b="20013"/>
          <a:stretch/>
        </p:blipFill>
        <p:spPr>
          <a:xfrm>
            <a:off x="7733633" y="2454705"/>
            <a:ext cx="173700" cy="147303"/>
          </a:xfrm>
          <a:prstGeom prst="rect">
            <a:avLst/>
          </a:prstGeom>
        </p:spPr>
      </p:pic>
      <p:pic>
        <p:nvPicPr>
          <p:cNvPr id="93" name="Picture 92" descr="Logo&#10;&#10;Description automatically generated">
            <a:extLst>
              <a:ext uri="{FF2B5EF4-FFF2-40B4-BE49-F238E27FC236}">
                <a16:creationId xmlns:a16="http://schemas.microsoft.com/office/drawing/2014/main" id="{1A7EE36C-8888-4AED-9678-7B06F00D6994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7999" b="71988" l="10000" r="90000"/>
                    </a14:imgEffect>
                  </a14:imgLayer>
                </a14:imgProps>
              </a:ext>
            </a:extLst>
          </a:blip>
          <a:srcRect b="20013"/>
          <a:stretch/>
        </p:blipFill>
        <p:spPr>
          <a:xfrm>
            <a:off x="7517258" y="2168936"/>
            <a:ext cx="173700" cy="147303"/>
          </a:xfrm>
          <a:prstGeom prst="rect">
            <a:avLst/>
          </a:prstGeom>
        </p:spPr>
      </p:pic>
      <p:pic>
        <p:nvPicPr>
          <p:cNvPr id="94" name="Picture 93" descr="Logo&#10;&#10;Description automatically generated">
            <a:extLst>
              <a:ext uri="{FF2B5EF4-FFF2-40B4-BE49-F238E27FC236}">
                <a16:creationId xmlns:a16="http://schemas.microsoft.com/office/drawing/2014/main" id="{623A55C9-D018-4991-8001-2519736CBD72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7999" b="71988" l="10000" r="90000"/>
                    </a14:imgEffect>
                  </a14:imgLayer>
                </a14:imgProps>
              </a:ext>
            </a:extLst>
          </a:blip>
          <a:srcRect b="20013"/>
          <a:stretch/>
        </p:blipFill>
        <p:spPr>
          <a:xfrm>
            <a:off x="7003325" y="3017780"/>
            <a:ext cx="173700" cy="147303"/>
          </a:xfrm>
          <a:prstGeom prst="rect">
            <a:avLst/>
          </a:prstGeom>
        </p:spPr>
      </p:pic>
      <p:pic>
        <p:nvPicPr>
          <p:cNvPr id="95" name="Picture 94" descr="Logo&#10;&#10;Description automatically generated">
            <a:extLst>
              <a:ext uri="{FF2B5EF4-FFF2-40B4-BE49-F238E27FC236}">
                <a16:creationId xmlns:a16="http://schemas.microsoft.com/office/drawing/2014/main" id="{8C111E6A-1290-479A-B003-D033AA59409D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7999" b="71988" l="10000" r="90000"/>
                    </a14:imgEffect>
                  </a14:imgLayer>
                </a14:imgProps>
              </a:ext>
            </a:extLst>
          </a:blip>
          <a:srcRect b="20013"/>
          <a:stretch/>
        </p:blipFill>
        <p:spPr>
          <a:xfrm>
            <a:off x="6557927" y="3053242"/>
            <a:ext cx="173700" cy="147303"/>
          </a:xfrm>
          <a:prstGeom prst="rect">
            <a:avLst/>
          </a:prstGeom>
        </p:spPr>
      </p:pic>
      <p:pic>
        <p:nvPicPr>
          <p:cNvPr id="96" name="Picture 95" descr="Logo&#10;&#10;Description automatically generated">
            <a:extLst>
              <a:ext uri="{FF2B5EF4-FFF2-40B4-BE49-F238E27FC236}">
                <a16:creationId xmlns:a16="http://schemas.microsoft.com/office/drawing/2014/main" id="{0FE2B587-6B94-48E1-A0ED-9B1BA3D68EAA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7999" b="71988" l="10000" r="90000"/>
                    </a14:imgEffect>
                  </a14:imgLayer>
                </a14:imgProps>
              </a:ext>
            </a:extLst>
          </a:blip>
          <a:srcRect b="20013"/>
          <a:stretch/>
        </p:blipFill>
        <p:spPr>
          <a:xfrm>
            <a:off x="6345275" y="2746947"/>
            <a:ext cx="173700" cy="147303"/>
          </a:xfrm>
          <a:prstGeom prst="rect">
            <a:avLst/>
          </a:prstGeom>
        </p:spPr>
      </p:pic>
      <p:pic>
        <p:nvPicPr>
          <p:cNvPr id="97" name="Picture 96" descr="Logo&#10;&#10;Description automatically generated">
            <a:extLst>
              <a:ext uri="{FF2B5EF4-FFF2-40B4-BE49-F238E27FC236}">
                <a16:creationId xmlns:a16="http://schemas.microsoft.com/office/drawing/2014/main" id="{8D2121E7-B7FC-4B47-8E47-B92B7E038365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7999" b="71988" l="10000" r="90000"/>
                    </a14:imgEffect>
                  </a14:imgLayer>
                </a14:imgProps>
              </a:ext>
            </a:extLst>
          </a:blip>
          <a:srcRect b="20013"/>
          <a:stretch/>
        </p:blipFill>
        <p:spPr>
          <a:xfrm>
            <a:off x="6331504" y="2284252"/>
            <a:ext cx="173700" cy="147303"/>
          </a:xfrm>
          <a:prstGeom prst="rect">
            <a:avLst/>
          </a:prstGeom>
        </p:spPr>
      </p:pic>
      <p:pic>
        <p:nvPicPr>
          <p:cNvPr id="8" name="Graphic 7" descr="Question Mark with solid fill">
            <a:extLst>
              <a:ext uri="{FF2B5EF4-FFF2-40B4-BE49-F238E27FC236}">
                <a16:creationId xmlns:a16="http://schemas.microsoft.com/office/drawing/2014/main" id="{787BF952-0783-4EEE-9DF2-D2BEEAC9851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930546" y="2170383"/>
            <a:ext cx="218170" cy="21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3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5F175E-3E4D-478F-A258-7738292C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Federated Learning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F05195-F358-434E-A992-26E4A6C74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6" y="1436851"/>
            <a:ext cx="5803243" cy="1763601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1600" dirty="0"/>
              <a:t>What is Federated Learning (FL)?</a:t>
            </a:r>
          </a:p>
          <a:p>
            <a:pPr>
              <a:spcBef>
                <a:spcPts val="200"/>
              </a:spcBef>
            </a:pPr>
            <a:r>
              <a:rPr lang="en-US" sz="1600" dirty="0"/>
              <a:t>A </a:t>
            </a:r>
            <a:r>
              <a:rPr lang="en-US" sz="1600" b="1" dirty="0"/>
              <a:t>collaborative</a:t>
            </a:r>
            <a:r>
              <a:rPr lang="en-US" sz="1600" dirty="0"/>
              <a:t> ML training process with </a:t>
            </a:r>
            <a:r>
              <a:rPr lang="en-US" sz="1600" b="1" dirty="0"/>
              <a:t>decentralized</a:t>
            </a:r>
            <a:r>
              <a:rPr lang="en-US" sz="1600" dirty="0"/>
              <a:t> data.</a:t>
            </a:r>
          </a:p>
          <a:p>
            <a:pPr>
              <a:spcBef>
                <a:spcPts val="200"/>
              </a:spcBef>
            </a:pPr>
            <a:r>
              <a:rPr lang="en-US" sz="1600" dirty="0"/>
              <a:t>FL framework turns data sharing into model parameter sharing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Encourage clients to contribute their data resource </a:t>
            </a:r>
          </a:p>
          <a:p>
            <a:pPr>
              <a:spcBef>
                <a:spcPts val="200"/>
              </a:spcBef>
            </a:pPr>
            <a:r>
              <a:rPr lang="en-US" sz="1600" dirty="0"/>
              <a:t>How?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41</a:t>
            </a:fld>
            <a:endParaRPr lang="en" kern="0" dirty="0">
              <a:solidFill>
                <a:srgbClr val="FFFFFF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3BE7656-1385-4673-B380-90709F581664}"/>
              </a:ext>
            </a:extLst>
          </p:cNvPr>
          <p:cNvSpPr txBox="1"/>
          <p:nvPr/>
        </p:nvSpPr>
        <p:spPr>
          <a:xfrm>
            <a:off x="6292640" y="4365217"/>
            <a:ext cx="20762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Fig. 17. Federated Learning Diagram</a:t>
            </a:r>
          </a:p>
        </p:txBody>
      </p:sp>
      <p:pic>
        <p:nvPicPr>
          <p:cNvPr id="8" name="Graphic 7" descr="Computer outline">
            <a:extLst>
              <a:ext uri="{FF2B5EF4-FFF2-40B4-BE49-F238E27FC236}">
                <a16:creationId xmlns:a16="http://schemas.microsoft.com/office/drawing/2014/main" id="{300E51A5-2D9F-4345-8188-048FA5D03B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07723" y="3237826"/>
            <a:ext cx="486854" cy="623727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id="{98C585ED-3313-4191-BCF1-96B1102492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64782" y="1630345"/>
            <a:ext cx="486854" cy="623727"/>
          </a:xfrm>
          <a:prstGeom prst="rect">
            <a:avLst/>
          </a:prstGeom>
        </p:spPr>
      </p:pic>
      <p:pic>
        <p:nvPicPr>
          <p:cNvPr id="11" name="Graphic 10" descr="Database outline">
            <a:extLst>
              <a:ext uri="{FF2B5EF4-FFF2-40B4-BE49-F238E27FC236}">
                <a16:creationId xmlns:a16="http://schemas.microsoft.com/office/drawing/2014/main" id="{48A0FDFA-2B68-4BD0-B033-E02DF0C336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88353" y="3237826"/>
            <a:ext cx="486854" cy="623727"/>
          </a:xfrm>
          <a:prstGeom prst="rect">
            <a:avLst/>
          </a:prstGeom>
        </p:spPr>
      </p:pic>
      <p:pic>
        <p:nvPicPr>
          <p:cNvPr id="12" name="Graphic 11" descr="Computer outline">
            <a:extLst>
              <a:ext uri="{FF2B5EF4-FFF2-40B4-BE49-F238E27FC236}">
                <a16:creationId xmlns:a16="http://schemas.microsoft.com/office/drawing/2014/main" id="{42525067-9F7E-4E3A-9A27-3831645CD9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6337" y="3306597"/>
            <a:ext cx="486854" cy="623727"/>
          </a:xfrm>
          <a:prstGeom prst="rect">
            <a:avLst/>
          </a:prstGeom>
        </p:spPr>
      </p:pic>
      <p:pic>
        <p:nvPicPr>
          <p:cNvPr id="13" name="Graphic 12" descr="Database outline">
            <a:extLst>
              <a:ext uri="{FF2B5EF4-FFF2-40B4-BE49-F238E27FC236}">
                <a16:creationId xmlns:a16="http://schemas.microsoft.com/office/drawing/2014/main" id="{D1D17493-45A7-4277-B3CC-B809F4C674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47120" y="3186844"/>
            <a:ext cx="486854" cy="6237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FA782A-108F-48C1-977B-41F1BE2AF143}"/>
              </a:ext>
            </a:extLst>
          </p:cNvPr>
          <p:cNvSpPr txBox="1"/>
          <p:nvPr/>
        </p:nvSpPr>
        <p:spPr>
          <a:xfrm>
            <a:off x="6630907" y="1257417"/>
            <a:ext cx="9730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Aggregator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D86A2D-B39C-4215-BC67-B17E8C2AE182}"/>
              </a:ext>
            </a:extLst>
          </p:cNvPr>
          <p:cNvCxnSpPr>
            <a:cxnSpLocks/>
          </p:cNvCxnSpPr>
          <p:nvPr/>
        </p:nvCxnSpPr>
        <p:spPr>
          <a:xfrm flipH="1">
            <a:off x="6112541" y="2372244"/>
            <a:ext cx="563976" cy="570864"/>
          </a:xfrm>
          <a:prstGeom prst="straightConnector1">
            <a:avLst/>
          </a:prstGeom>
          <a:ln>
            <a:solidFill>
              <a:schemeClr val="bg2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Computer outline">
            <a:extLst>
              <a:ext uri="{FF2B5EF4-FFF2-40B4-BE49-F238E27FC236}">
                <a16:creationId xmlns:a16="http://schemas.microsoft.com/office/drawing/2014/main" id="{0D8177FC-B2BD-48AA-9A0C-D4B72CBFE6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27662" y="3213524"/>
            <a:ext cx="486854" cy="623727"/>
          </a:xfrm>
          <a:prstGeom prst="rect">
            <a:avLst/>
          </a:prstGeom>
        </p:spPr>
      </p:pic>
      <p:pic>
        <p:nvPicPr>
          <p:cNvPr id="28" name="Graphic 27" descr="Database outline">
            <a:extLst>
              <a:ext uri="{FF2B5EF4-FFF2-40B4-BE49-F238E27FC236}">
                <a16:creationId xmlns:a16="http://schemas.microsoft.com/office/drawing/2014/main" id="{541F3CC6-C147-4BAF-8A50-A92B95E40A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08292" y="3213524"/>
            <a:ext cx="486854" cy="62372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53E41A5-25B1-4748-BA17-33A10D134C51}"/>
              </a:ext>
            </a:extLst>
          </p:cNvPr>
          <p:cNvSpPr txBox="1"/>
          <p:nvPr/>
        </p:nvSpPr>
        <p:spPr>
          <a:xfrm>
            <a:off x="7630060" y="3375346"/>
            <a:ext cx="3428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49B4A3-1134-4697-A93B-ECA663254E39}"/>
                  </a:ext>
                </a:extLst>
              </p:cNvPr>
              <p:cNvSpPr txBox="1"/>
              <p:nvPr/>
            </p:nvSpPr>
            <p:spPr>
              <a:xfrm>
                <a:off x="5411966" y="3892891"/>
                <a:ext cx="742511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buClrTx/>
                </a:pPr>
                <a:r>
                  <a:rPr lang="en-US" sz="1350" b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Client </a:t>
                </a:r>
                <a14:m>
                  <m:oMath xmlns:m="http://schemas.openxmlformats.org/officeDocument/2006/math">
                    <m:r>
                      <a:rPr lang="en-US" sz="1350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</m:t>
                    </m:r>
                  </m:oMath>
                </a14:m>
                <a:endParaRPr lang="en-US" sz="1350" b="1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49B4A3-1134-4697-A93B-ECA663254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966" y="3892891"/>
                <a:ext cx="742511" cy="300082"/>
              </a:xfrm>
              <a:prstGeom prst="rect">
                <a:avLst/>
              </a:prstGeom>
              <a:blipFill>
                <a:blip r:embed="rId12"/>
                <a:stretch>
                  <a:fillRect l="-2459" t="-408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34F8853-42DD-4051-AC0F-61EF60F755C2}"/>
                  </a:ext>
                </a:extLst>
              </p:cNvPr>
              <p:cNvSpPr txBox="1"/>
              <p:nvPr/>
            </p:nvSpPr>
            <p:spPr>
              <a:xfrm>
                <a:off x="6543478" y="3892891"/>
                <a:ext cx="742511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buClrTx/>
                </a:pPr>
                <a:r>
                  <a:rPr lang="en-US" sz="1350" b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Client </a:t>
                </a:r>
                <a14:m>
                  <m:oMath xmlns:m="http://schemas.openxmlformats.org/officeDocument/2006/math">
                    <m:r>
                      <a:rPr lang="en-US" sz="1350" b="1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𝟐</m:t>
                    </m:r>
                  </m:oMath>
                </a14:m>
                <a:endParaRPr lang="en-US" sz="1350" b="1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34F8853-42DD-4051-AC0F-61EF60F75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478" y="3892891"/>
                <a:ext cx="742511" cy="300082"/>
              </a:xfrm>
              <a:prstGeom prst="rect">
                <a:avLst/>
              </a:prstGeom>
              <a:blipFill>
                <a:blip r:embed="rId13"/>
                <a:stretch>
                  <a:fillRect l="-1639" t="-408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E3A8B59-CE2F-4764-A579-815D4A274CBD}"/>
                  </a:ext>
                </a:extLst>
              </p:cNvPr>
              <p:cNvSpPr txBox="1"/>
              <p:nvPr/>
            </p:nvSpPr>
            <p:spPr>
              <a:xfrm>
                <a:off x="8188736" y="3847648"/>
                <a:ext cx="744114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buClrTx/>
                </a:pPr>
                <a:r>
                  <a:rPr lang="en-US" sz="1350" b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Client </a:t>
                </a:r>
                <a14:m>
                  <m:oMath xmlns:m="http://schemas.openxmlformats.org/officeDocument/2006/math">
                    <m:r>
                      <a:rPr lang="en-US" sz="1350" b="1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𝒌</m:t>
                    </m:r>
                  </m:oMath>
                </a14:m>
                <a:endParaRPr lang="en-US" sz="1350" b="1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E3A8B59-CE2F-4764-A579-815D4A274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736" y="3847648"/>
                <a:ext cx="744114" cy="300082"/>
              </a:xfrm>
              <a:prstGeom prst="rect">
                <a:avLst/>
              </a:prstGeom>
              <a:blipFill>
                <a:blip r:embed="rId14"/>
                <a:stretch>
                  <a:fillRect l="-1639" t="-204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F07D161D-5921-4968-9615-FBE14383B641}"/>
              </a:ext>
            </a:extLst>
          </p:cNvPr>
          <p:cNvSpPr txBox="1"/>
          <p:nvPr/>
        </p:nvSpPr>
        <p:spPr>
          <a:xfrm>
            <a:off x="7275267" y="1834445"/>
            <a:ext cx="3863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</a:t>
            </a:r>
            <a:endParaRPr lang="en-US" sz="1350" b="1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5A2BBA-C9AF-4A89-AA26-0D97E2F1E4CA}"/>
              </a:ext>
            </a:extLst>
          </p:cNvPr>
          <p:cNvSpPr txBox="1"/>
          <p:nvPr/>
        </p:nvSpPr>
        <p:spPr>
          <a:xfrm>
            <a:off x="8273887" y="1774501"/>
            <a:ext cx="3428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9475FA-78B3-4EE5-8B94-8CAD1D85C149}"/>
              </a:ext>
            </a:extLst>
          </p:cNvPr>
          <p:cNvCxnSpPr>
            <a:cxnSpLocks/>
          </p:cNvCxnSpPr>
          <p:nvPr/>
        </p:nvCxnSpPr>
        <p:spPr>
          <a:xfrm flipH="1">
            <a:off x="5951150" y="2357666"/>
            <a:ext cx="598248" cy="613786"/>
          </a:xfrm>
          <a:prstGeom prst="straightConnector1">
            <a:avLst/>
          </a:prstGeom>
          <a:ln>
            <a:solidFill>
              <a:schemeClr val="accent6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3561144-A274-4AFE-8DEE-F511F3EB42E2}"/>
              </a:ext>
            </a:extLst>
          </p:cNvPr>
          <p:cNvCxnSpPr>
            <a:cxnSpLocks/>
          </p:cNvCxnSpPr>
          <p:nvPr/>
        </p:nvCxnSpPr>
        <p:spPr>
          <a:xfrm flipH="1">
            <a:off x="7146379" y="2293986"/>
            <a:ext cx="3379" cy="622884"/>
          </a:xfrm>
          <a:prstGeom prst="straightConnector1">
            <a:avLst/>
          </a:prstGeom>
          <a:ln>
            <a:solidFill>
              <a:schemeClr val="bg2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B996EA4-D0F5-437B-ADD4-AFA5F60BAF82}"/>
              </a:ext>
            </a:extLst>
          </p:cNvPr>
          <p:cNvCxnSpPr>
            <a:cxnSpLocks/>
          </p:cNvCxnSpPr>
          <p:nvPr/>
        </p:nvCxnSpPr>
        <p:spPr>
          <a:xfrm flipH="1">
            <a:off x="6977379" y="2293986"/>
            <a:ext cx="16469" cy="781649"/>
          </a:xfrm>
          <a:prstGeom prst="straightConnector1">
            <a:avLst/>
          </a:prstGeom>
          <a:ln>
            <a:solidFill>
              <a:schemeClr val="accent6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0D41B4-98F1-478E-ACEB-DF834F850738}"/>
              </a:ext>
            </a:extLst>
          </p:cNvPr>
          <p:cNvCxnSpPr>
            <a:cxnSpLocks/>
          </p:cNvCxnSpPr>
          <p:nvPr/>
        </p:nvCxnSpPr>
        <p:spPr>
          <a:xfrm>
            <a:off x="7444360" y="2386441"/>
            <a:ext cx="576812" cy="597724"/>
          </a:xfrm>
          <a:prstGeom prst="straightConnector1">
            <a:avLst/>
          </a:prstGeom>
          <a:ln>
            <a:solidFill>
              <a:schemeClr val="accent6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11EB14D-5002-4A03-A17E-168511C101CE}"/>
              </a:ext>
            </a:extLst>
          </p:cNvPr>
          <p:cNvCxnSpPr>
            <a:cxnSpLocks/>
          </p:cNvCxnSpPr>
          <p:nvPr/>
        </p:nvCxnSpPr>
        <p:spPr>
          <a:xfrm>
            <a:off x="7499097" y="2265653"/>
            <a:ext cx="673982" cy="672991"/>
          </a:xfrm>
          <a:prstGeom prst="straightConnector1">
            <a:avLst/>
          </a:prstGeom>
          <a:ln>
            <a:solidFill>
              <a:schemeClr val="bg2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186CBA7-1BD1-4A88-9171-327A87F9F5E7}"/>
              </a:ext>
            </a:extLst>
          </p:cNvPr>
          <p:cNvSpPr txBox="1"/>
          <p:nvPr/>
        </p:nvSpPr>
        <p:spPr>
          <a:xfrm>
            <a:off x="6606655" y="1564705"/>
            <a:ext cx="9877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6"/>
                </a:solidFill>
              </a:rPr>
              <a:t>Global Model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28772A1-765F-4D60-9CAA-902B21B30DF4}"/>
              </a:ext>
            </a:extLst>
          </p:cNvPr>
          <p:cNvSpPr txBox="1"/>
          <p:nvPr/>
        </p:nvSpPr>
        <p:spPr>
          <a:xfrm>
            <a:off x="7630993" y="1563364"/>
            <a:ext cx="1122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tx1"/>
                </a:solidFill>
              </a:rPr>
              <a:t>Clients’ Models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0A84D49-7626-47C0-9BF6-21B0774E2804}"/>
              </a:ext>
            </a:extLst>
          </p:cNvPr>
          <p:cNvGrpSpPr/>
          <p:nvPr/>
        </p:nvGrpSpPr>
        <p:grpSpPr>
          <a:xfrm>
            <a:off x="5746496" y="3011390"/>
            <a:ext cx="269090" cy="301679"/>
            <a:chOff x="5746496" y="3011390"/>
            <a:chExt cx="269090" cy="30167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0876253-6662-48F4-8A3A-B1F50FF6771A}"/>
                </a:ext>
              </a:extLst>
            </p:cNvPr>
            <p:cNvSpPr/>
            <p:nvPr/>
          </p:nvSpPr>
          <p:spPr>
            <a:xfrm rot="18641336">
              <a:off x="5748272" y="324950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6FA22B2-D103-42B8-8C93-69300BACBBD4}"/>
                </a:ext>
              </a:extLst>
            </p:cNvPr>
            <p:cNvSpPr/>
            <p:nvPr/>
          </p:nvSpPr>
          <p:spPr>
            <a:xfrm rot="18641336">
              <a:off x="5858787" y="324542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AEE5704-B1D8-4AD7-8E18-90C70270CE4B}"/>
                </a:ext>
              </a:extLst>
            </p:cNvPr>
            <p:cNvSpPr/>
            <p:nvPr/>
          </p:nvSpPr>
          <p:spPr>
            <a:xfrm rot="18641336">
              <a:off x="5969303" y="3241345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4AE9BCE-4201-4230-AD6B-C2BD7A867D9D}"/>
                </a:ext>
              </a:extLst>
            </p:cNvPr>
            <p:cNvSpPr/>
            <p:nvPr/>
          </p:nvSpPr>
          <p:spPr>
            <a:xfrm rot="18641336">
              <a:off x="5941554" y="3125447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B3D89E9-6DB9-4BDD-8D86-931FA3FF8CC3}"/>
                </a:ext>
              </a:extLst>
            </p:cNvPr>
            <p:cNvSpPr/>
            <p:nvPr/>
          </p:nvSpPr>
          <p:spPr>
            <a:xfrm rot="18641336">
              <a:off x="5858559" y="3124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76F9A9B-F08F-4B37-B40C-A2102A78DA7E}"/>
                </a:ext>
              </a:extLst>
            </p:cNvPr>
            <p:cNvSpPr/>
            <p:nvPr/>
          </p:nvSpPr>
          <p:spPr>
            <a:xfrm rot="18641336">
              <a:off x="5769041" y="313005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05F4FF7-4046-48C2-BEE7-A88D9B9D00FF}"/>
                </a:ext>
              </a:extLst>
            </p:cNvPr>
            <p:cNvSpPr/>
            <p:nvPr/>
          </p:nvSpPr>
          <p:spPr>
            <a:xfrm rot="18641336">
              <a:off x="5859512" y="3009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148FBC2-2A7F-4A5D-901A-3FD058D06F50}"/>
                </a:ext>
              </a:extLst>
            </p:cNvPr>
            <p:cNvCxnSpPr>
              <a:cxnSpLocks/>
              <a:stCxn id="93" idx="7"/>
              <a:endCxn id="100" idx="3"/>
            </p:cNvCxnSpPr>
            <p:nvPr/>
          </p:nvCxnSpPr>
          <p:spPr>
            <a:xfrm rot="18641336" flipV="1">
              <a:off x="5744588" y="3199734"/>
              <a:ext cx="72643" cy="28145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83477C0-4022-45D5-8FC9-A4CFA73AF52E}"/>
                </a:ext>
              </a:extLst>
            </p:cNvPr>
            <p:cNvCxnSpPr>
              <a:cxnSpLocks/>
              <a:endCxn id="99" idx="3"/>
            </p:cNvCxnSpPr>
            <p:nvPr/>
          </p:nvCxnSpPr>
          <p:spPr>
            <a:xfrm rot="18641336" flipV="1">
              <a:off x="5850934" y="3186572"/>
              <a:ext cx="59985" cy="4495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B517326-A3C5-43DD-8139-F29D2C4D789E}"/>
                </a:ext>
              </a:extLst>
            </p:cNvPr>
            <p:cNvCxnSpPr>
              <a:cxnSpLocks/>
              <a:stCxn id="96" idx="7"/>
              <a:endCxn id="97" idx="3"/>
            </p:cNvCxnSpPr>
            <p:nvPr/>
          </p:nvCxnSpPr>
          <p:spPr>
            <a:xfrm rot="18641336" flipV="1">
              <a:off x="5958522" y="3176116"/>
              <a:ext cx="38319" cy="626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77D99EA-1653-4950-A778-B1BFE6D39A97}"/>
                </a:ext>
              </a:extLst>
            </p:cNvPr>
            <p:cNvCxnSpPr>
              <a:cxnSpLocks/>
              <a:stCxn id="99" idx="7"/>
              <a:endCxn id="101" idx="3"/>
            </p:cNvCxnSpPr>
            <p:nvPr/>
          </p:nvCxnSpPr>
          <p:spPr>
            <a:xfrm rot="18641336" flipV="1">
              <a:off x="5853114" y="3071009"/>
              <a:ext cx="56351" cy="4026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541010-93FF-46E3-AA75-A22888DC4F53}"/>
                </a:ext>
              </a:extLst>
            </p:cNvPr>
            <p:cNvCxnSpPr>
              <a:cxnSpLocks/>
              <a:stCxn id="97" idx="7"/>
              <a:endCxn id="101" idx="4"/>
            </p:cNvCxnSpPr>
            <p:nvPr/>
          </p:nvCxnSpPr>
          <p:spPr>
            <a:xfrm rot="18641336" flipV="1">
              <a:off x="5921279" y="3039535"/>
              <a:ext cx="18609" cy="9670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8D7A1CC-3066-44EC-93AF-6D7B9868A386}"/>
                </a:ext>
              </a:extLst>
            </p:cNvPr>
            <p:cNvCxnSpPr>
              <a:cxnSpLocks/>
              <a:stCxn id="100" idx="6"/>
              <a:endCxn id="101" idx="2"/>
            </p:cNvCxnSpPr>
            <p:nvPr/>
          </p:nvCxnSpPr>
          <p:spPr>
            <a:xfrm rot="18641336" flipV="1">
              <a:off x="5783630" y="3088903"/>
              <a:ext cx="105800" cy="99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D1C83BE-EA4C-45A4-98F8-3E0730AC7F9B}"/>
                </a:ext>
              </a:extLst>
            </p:cNvPr>
            <p:cNvCxnSpPr>
              <a:cxnSpLocks/>
              <a:endCxn id="99" idx="3"/>
            </p:cNvCxnSpPr>
            <p:nvPr/>
          </p:nvCxnSpPr>
          <p:spPr>
            <a:xfrm rot="18641336">
              <a:off x="5760048" y="3192101"/>
              <a:ext cx="132775" cy="36188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6025118-4E48-44E5-8DC8-7A75A5676C71}"/>
                </a:ext>
              </a:extLst>
            </p:cNvPr>
            <p:cNvCxnSpPr>
              <a:cxnSpLocks/>
              <a:endCxn id="97" idx="3"/>
            </p:cNvCxnSpPr>
            <p:nvPr/>
          </p:nvCxnSpPr>
          <p:spPr>
            <a:xfrm rot="18641336">
              <a:off x="5766631" y="3165396"/>
              <a:ext cx="196547" cy="9879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E3FE51E-2470-46B1-98E0-F62DEA001DD9}"/>
                </a:ext>
              </a:extLst>
            </p:cNvPr>
            <p:cNvCxnSpPr>
              <a:cxnSpLocks/>
              <a:endCxn id="99" idx="3"/>
            </p:cNvCxnSpPr>
            <p:nvPr/>
          </p:nvCxnSpPr>
          <p:spPr>
            <a:xfrm rot="18641336" flipH="1" flipV="1">
              <a:off x="5928605" y="3143963"/>
              <a:ext cx="15158" cy="12609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5B241F-F762-4D10-96BB-4FE6D869A154}"/>
                </a:ext>
              </a:extLst>
            </p:cNvPr>
            <p:cNvCxnSpPr>
              <a:cxnSpLocks/>
              <a:stCxn id="96" idx="7"/>
              <a:endCxn id="100" idx="3"/>
            </p:cNvCxnSpPr>
            <p:nvPr/>
          </p:nvCxnSpPr>
          <p:spPr>
            <a:xfrm rot="18641336" flipH="1" flipV="1">
              <a:off x="5852603" y="3114515"/>
              <a:ext cx="77643" cy="19042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FD439EEC-8754-4B61-899E-1873D618316F}"/>
                </a:ext>
              </a:extLst>
            </p:cNvPr>
            <p:cNvCxnSpPr>
              <a:cxnSpLocks/>
              <a:endCxn id="100" idx="3"/>
            </p:cNvCxnSpPr>
            <p:nvPr/>
          </p:nvCxnSpPr>
          <p:spPr>
            <a:xfrm rot="18641336" flipH="1" flipV="1">
              <a:off x="5835654" y="3157663"/>
              <a:ext cx="591" cy="110351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5DEBC5F-651C-4631-83E7-8DDEE38516A3}"/>
                </a:ext>
              </a:extLst>
            </p:cNvPr>
            <p:cNvCxnSpPr>
              <a:cxnSpLocks/>
              <a:stCxn id="95" idx="7"/>
              <a:endCxn id="97" idx="3"/>
            </p:cNvCxnSpPr>
            <p:nvPr/>
          </p:nvCxnSpPr>
          <p:spPr>
            <a:xfrm rot="18641336">
              <a:off x="5865693" y="3200204"/>
              <a:ext cx="113463" cy="18522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D98451A5-3C83-4D19-A5C7-8A205653DF3C}"/>
              </a:ext>
            </a:extLst>
          </p:cNvPr>
          <p:cNvGrpSpPr/>
          <p:nvPr/>
        </p:nvGrpSpPr>
        <p:grpSpPr>
          <a:xfrm>
            <a:off x="7005555" y="2992469"/>
            <a:ext cx="269090" cy="301679"/>
            <a:chOff x="5746496" y="3011390"/>
            <a:chExt cx="269090" cy="301679"/>
          </a:xfrm>
        </p:grpSpPr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042EB612-FDE9-4F3F-864A-490056AED4C7}"/>
                </a:ext>
              </a:extLst>
            </p:cNvPr>
            <p:cNvSpPr/>
            <p:nvPr/>
          </p:nvSpPr>
          <p:spPr>
            <a:xfrm rot="18641336">
              <a:off x="5748272" y="324950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33172C1F-AA01-41F6-9E8E-8DF5F6E3ADCC}"/>
                </a:ext>
              </a:extLst>
            </p:cNvPr>
            <p:cNvSpPr/>
            <p:nvPr/>
          </p:nvSpPr>
          <p:spPr>
            <a:xfrm rot="18641336">
              <a:off x="5858787" y="324542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296EED8B-FB44-4A98-943E-4DF113F1D43E}"/>
                </a:ext>
              </a:extLst>
            </p:cNvPr>
            <p:cNvSpPr/>
            <p:nvPr/>
          </p:nvSpPr>
          <p:spPr>
            <a:xfrm rot="18641336">
              <a:off x="5969303" y="3241345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AD15F0D2-4D91-4477-A480-F43B9178771F}"/>
                </a:ext>
              </a:extLst>
            </p:cNvPr>
            <p:cNvSpPr/>
            <p:nvPr/>
          </p:nvSpPr>
          <p:spPr>
            <a:xfrm rot="18641336">
              <a:off x="5941554" y="3125447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2C85A78-5A3F-47FD-907C-B93F93F9EC9F}"/>
                </a:ext>
              </a:extLst>
            </p:cNvPr>
            <p:cNvSpPr/>
            <p:nvPr/>
          </p:nvSpPr>
          <p:spPr>
            <a:xfrm rot="18641336">
              <a:off x="5858559" y="3124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BD9962-DD7D-4C41-8F9E-224EC2E740EF}"/>
                </a:ext>
              </a:extLst>
            </p:cNvPr>
            <p:cNvSpPr/>
            <p:nvPr/>
          </p:nvSpPr>
          <p:spPr>
            <a:xfrm rot="18641336">
              <a:off x="5769041" y="313005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5455E382-E424-440B-9BF8-6D0598C1B2D6}"/>
                </a:ext>
              </a:extLst>
            </p:cNvPr>
            <p:cNvSpPr/>
            <p:nvPr/>
          </p:nvSpPr>
          <p:spPr>
            <a:xfrm rot="18641336">
              <a:off x="5859512" y="3009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4C916FB-7F11-4E39-A1FF-96E56CF562C2}"/>
                </a:ext>
              </a:extLst>
            </p:cNvPr>
            <p:cNvCxnSpPr>
              <a:cxnSpLocks/>
              <a:stCxn id="265" idx="7"/>
              <a:endCxn id="270" idx="3"/>
            </p:cNvCxnSpPr>
            <p:nvPr/>
          </p:nvCxnSpPr>
          <p:spPr>
            <a:xfrm rot="18641336" flipV="1">
              <a:off x="5744588" y="3199734"/>
              <a:ext cx="72643" cy="28145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A97933B-2ADA-4517-AF22-6B64C9B56C11}"/>
                </a:ext>
              </a:extLst>
            </p:cNvPr>
            <p:cNvCxnSpPr>
              <a:cxnSpLocks/>
              <a:endCxn id="269" idx="3"/>
            </p:cNvCxnSpPr>
            <p:nvPr/>
          </p:nvCxnSpPr>
          <p:spPr>
            <a:xfrm rot="18641336" flipV="1">
              <a:off x="5850934" y="3186572"/>
              <a:ext cx="59985" cy="4495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FF751F74-0395-4055-9015-6DB0D64449B4}"/>
                </a:ext>
              </a:extLst>
            </p:cNvPr>
            <p:cNvCxnSpPr>
              <a:cxnSpLocks/>
              <a:stCxn id="267" idx="7"/>
              <a:endCxn id="268" idx="3"/>
            </p:cNvCxnSpPr>
            <p:nvPr/>
          </p:nvCxnSpPr>
          <p:spPr>
            <a:xfrm rot="18641336" flipV="1">
              <a:off x="5958522" y="3176116"/>
              <a:ext cx="38319" cy="626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EE41D9EC-32F9-411F-88DE-D18FF186AA51}"/>
                </a:ext>
              </a:extLst>
            </p:cNvPr>
            <p:cNvCxnSpPr>
              <a:cxnSpLocks/>
              <a:stCxn id="269" idx="7"/>
              <a:endCxn id="271" idx="3"/>
            </p:cNvCxnSpPr>
            <p:nvPr/>
          </p:nvCxnSpPr>
          <p:spPr>
            <a:xfrm rot="18641336" flipV="1">
              <a:off x="5853114" y="3071009"/>
              <a:ext cx="56351" cy="4026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1C969FE-F86D-43DD-8EC0-1A502757DE22}"/>
                </a:ext>
              </a:extLst>
            </p:cNvPr>
            <p:cNvCxnSpPr>
              <a:cxnSpLocks/>
              <a:stCxn id="268" idx="7"/>
              <a:endCxn id="271" idx="4"/>
            </p:cNvCxnSpPr>
            <p:nvPr/>
          </p:nvCxnSpPr>
          <p:spPr>
            <a:xfrm rot="18641336" flipV="1">
              <a:off x="5921279" y="3039535"/>
              <a:ext cx="18609" cy="9670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97811BD-4813-47FE-980B-D62581D605F2}"/>
                </a:ext>
              </a:extLst>
            </p:cNvPr>
            <p:cNvCxnSpPr>
              <a:cxnSpLocks/>
              <a:stCxn id="270" idx="6"/>
              <a:endCxn id="271" idx="2"/>
            </p:cNvCxnSpPr>
            <p:nvPr/>
          </p:nvCxnSpPr>
          <p:spPr>
            <a:xfrm rot="18641336" flipV="1">
              <a:off x="5783630" y="3088903"/>
              <a:ext cx="105800" cy="99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F2F8237B-C86C-4002-8D64-B5F03692D5CA}"/>
                </a:ext>
              </a:extLst>
            </p:cNvPr>
            <p:cNvCxnSpPr>
              <a:cxnSpLocks/>
              <a:endCxn id="269" idx="3"/>
            </p:cNvCxnSpPr>
            <p:nvPr/>
          </p:nvCxnSpPr>
          <p:spPr>
            <a:xfrm rot="18641336">
              <a:off x="5760048" y="3192101"/>
              <a:ext cx="132775" cy="36188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0907B6BD-456B-4003-8C56-947FEFEBEAB9}"/>
                </a:ext>
              </a:extLst>
            </p:cNvPr>
            <p:cNvCxnSpPr>
              <a:cxnSpLocks/>
              <a:endCxn id="268" idx="3"/>
            </p:cNvCxnSpPr>
            <p:nvPr/>
          </p:nvCxnSpPr>
          <p:spPr>
            <a:xfrm rot="18641336">
              <a:off x="5766631" y="3165396"/>
              <a:ext cx="196547" cy="9879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A473D8F4-44FC-4DDC-A56D-B56E7605EC6E}"/>
                </a:ext>
              </a:extLst>
            </p:cNvPr>
            <p:cNvCxnSpPr>
              <a:cxnSpLocks/>
              <a:endCxn id="269" idx="3"/>
            </p:cNvCxnSpPr>
            <p:nvPr/>
          </p:nvCxnSpPr>
          <p:spPr>
            <a:xfrm rot="18641336" flipH="1" flipV="1">
              <a:off x="5928605" y="3143963"/>
              <a:ext cx="15158" cy="12609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749DBFE9-19A0-4226-91A1-D074697B91A8}"/>
                </a:ext>
              </a:extLst>
            </p:cNvPr>
            <p:cNvCxnSpPr>
              <a:cxnSpLocks/>
              <a:stCxn id="267" idx="7"/>
              <a:endCxn id="270" idx="3"/>
            </p:cNvCxnSpPr>
            <p:nvPr/>
          </p:nvCxnSpPr>
          <p:spPr>
            <a:xfrm rot="18641336" flipH="1" flipV="1">
              <a:off x="5852603" y="3114515"/>
              <a:ext cx="77643" cy="19042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8A69D01-C9AA-4BD2-88AE-937C13B9DA52}"/>
                </a:ext>
              </a:extLst>
            </p:cNvPr>
            <p:cNvCxnSpPr>
              <a:cxnSpLocks/>
              <a:endCxn id="270" idx="3"/>
            </p:cNvCxnSpPr>
            <p:nvPr/>
          </p:nvCxnSpPr>
          <p:spPr>
            <a:xfrm rot="18641336" flipH="1" flipV="1">
              <a:off x="5835654" y="3157663"/>
              <a:ext cx="591" cy="110351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406594CD-D46A-4224-A2F6-47DB48B7B343}"/>
                </a:ext>
              </a:extLst>
            </p:cNvPr>
            <p:cNvCxnSpPr>
              <a:cxnSpLocks/>
              <a:stCxn id="266" idx="7"/>
              <a:endCxn id="268" idx="3"/>
            </p:cNvCxnSpPr>
            <p:nvPr/>
          </p:nvCxnSpPr>
          <p:spPr>
            <a:xfrm rot="18641336">
              <a:off x="5865693" y="3200204"/>
              <a:ext cx="113463" cy="18522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6DDB6E0F-40E2-4A6B-9DE3-59BE87E6208E}"/>
              </a:ext>
            </a:extLst>
          </p:cNvPr>
          <p:cNvGrpSpPr/>
          <p:nvPr/>
        </p:nvGrpSpPr>
        <p:grpSpPr>
          <a:xfrm>
            <a:off x="8123441" y="2979793"/>
            <a:ext cx="269090" cy="301679"/>
            <a:chOff x="5746496" y="3011390"/>
            <a:chExt cx="269090" cy="301679"/>
          </a:xfrm>
        </p:grpSpPr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A522877D-9509-4840-8F28-B3302CEF8F7D}"/>
                </a:ext>
              </a:extLst>
            </p:cNvPr>
            <p:cNvSpPr/>
            <p:nvPr/>
          </p:nvSpPr>
          <p:spPr>
            <a:xfrm rot="18641336">
              <a:off x="5748272" y="324950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1E2E1CF-CF71-4702-ACE3-C5C8D8E5FCF5}"/>
                </a:ext>
              </a:extLst>
            </p:cNvPr>
            <p:cNvSpPr/>
            <p:nvPr/>
          </p:nvSpPr>
          <p:spPr>
            <a:xfrm rot="18641336">
              <a:off x="5858787" y="324542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729D91A1-7493-40B6-9AC2-172C88C63F54}"/>
                </a:ext>
              </a:extLst>
            </p:cNvPr>
            <p:cNvSpPr/>
            <p:nvPr/>
          </p:nvSpPr>
          <p:spPr>
            <a:xfrm rot="18641336">
              <a:off x="5969303" y="3241345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296422D-CD8B-4339-93BF-E041AC38D8BD}"/>
                </a:ext>
              </a:extLst>
            </p:cNvPr>
            <p:cNvSpPr/>
            <p:nvPr/>
          </p:nvSpPr>
          <p:spPr>
            <a:xfrm rot="18641336">
              <a:off x="5941554" y="3125447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883EDDB9-09E7-4CFF-AF5C-3DDBD7A81B56}"/>
                </a:ext>
              </a:extLst>
            </p:cNvPr>
            <p:cNvSpPr/>
            <p:nvPr/>
          </p:nvSpPr>
          <p:spPr>
            <a:xfrm rot="18641336">
              <a:off x="5858559" y="3124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C3828294-3116-4CC1-ACBC-B9C9DEB6E22B}"/>
                </a:ext>
              </a:extLst>
            </p:cNvPr>
            <p:cNvSpPr/>
            <p:nvPr/>
          </p:nvSpPr>
          <p:spPr>
            <a:xfrm rot="18641336">
              <a:off x="5769041" y="313005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39DE79DA-40F1-4E82-8F9F-A2595EEF9321}"/>
                </a:ext>
              </a:extLst>
            </p:cNvPr>
            <p:cNvSpPr/>
            <p:nvPr/>
          </p:nvSpPr>
          <p:spPr>
            <a:xfrm rot="18641336">
              <a:off x="5859512" y="3009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CDC7F5F5-655C-411D-9621-5C8A2436AD3F}"/>
                </a:ext>
              </a:extLst>
            </p:cNvPr>
            <p:cNvCxnSpPr>
              <a:cxnSpLocks/>
              <a:stCxn id="285" idx="7"/>
              <a:endCxn id="290" idx="3"/>
            </p:cNvCxnSpPr>
            <p:nvPr/>
          </p:nvCxnSpPr>
          <p:spPr>
            <a:xfrm rot="18641336" flipV="1">
              <a:off x="5744588" y="3199734"/>
              <a:ext cx="72643" cy="28145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0466C57E-64BD-44D0-9E81-6745E7463543}"/>
                </a:ext>
              </a:extLst>
            </p:cNvPr>
            <p:cNvCxnSpPr>
              <a:cxnSpLocks/>
              <a:endCxn id="289" idx="3"/>
            </p:cNvCxnSpPr>
            <p:nvPr/>
          </p:nvCxnSpPr>
          <p:spPr>
            <a:xfrm rot="18641336" flipV="1">
              <a:off x="5850934" y="3186572"/>
              <a:ext cx="59985" cy="4495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2B5A056D-6FF8-4A59-A05B-86403AF58AB3}"/>
                </a:ext>
              </a:extLst>
            </p:cNvPr>
            <p:cNvCxnSpPr>
              <a:cxnSpLocks/>
              <a:stCxn id="287" idx="7"/>
              <a:endCxn id="288" idx="3"/>
            </p:cNvCxnSpPr>
            <p:nvPr/>
          </p:nvCxnSpPr>
          <p:spPr>
            <a:xfrm rot="18641336" flipV="1">
              <a:off x="5958522" y="3176116"/>
              <a:ext cx="38319" cy="626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6DFD0914-1FAC-462C-86B9-C9852C24CDE7}"/>
                </a:ext>
              </a:extLst>
            </p:cNvPr>
            <p:cNvCxnSpPr>
              <a:cxnSpLocks/>
              <a:stCxn id="289" idx="7"/>
              <a:endCxn id="291" idx="3"/>
            </p:cNvCxnSpPr>
            <p:nvPr/>
          </p:nvCxnSpPr>
          <p:spPr>
            <a:xfrm rot="18641336" flipV="1">
              <a:off x="5853114" y="3071009"/>
              <a:ext cx="56351" cy="4026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8F66681D-F936-48C1-9097-E4D38FC8D878}"/>
                </a:ext>
              </a:extLst>
            </p:cNvPr>
            <p:cNvCxnSpPr>
              <a:cxnSpLocks/>
              <a:stCxn id="288" idx="7"/>
              <a:endCxn id="291" idx="4"/>
            </p:cNvCxnSpPr>
            <p:nvPr/>
          </p:nvCxnSpPr>
          <p:spPr>
            <a:xfrm rot="18641336" flipV="1">
              <a:off x="5921279" y="3039535"/>
              <a:ext cx="18609" cy="9670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49807622-0F51-4636-81B1-B0F8563D4F27}"/>
                </a:ext>
              </a:extLst>
            </p:cNvPr>
            <p:cNvCxnSpPr>
              <a:cxnSpLocks/>
              <a:stCxn id="290" idx="6"/>
              <a:endCxn id="291" idx="2"/>
            </p:cNvCxnSpPr>
            <p:nvPr/>
          </p:nvCxnSpPr>
          <p:spPr>
            <a:xfrm rot="18641336" flipV="1">
              <a:off x="5783630" y="3088903"/>
              <a:ext cx="105800" cy="99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674156FD-D707-4DF7-8527-7B7A15EB085D}"/>
                </a:ext>
              </a:extLst>
            </p:cNvPr>
            <p:cNvCxnSpPr>
              <a:cxnSpLocks/>
              <a:endCxn id="289" idx="3"/>
            </p:cNvCxnSpPr>
            <p:nvPr/>
          </p:nvCxnSpPr>
          <p:spPr>
            <a:xfrm rot="18641336">
              <a:off x="5760048" y="3192101"/>
              <a:ext cx="132775" cy="36188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BC8A0AF0-7A94-463B-9887-A868CB38FF9A}"/>
                </a:ext>
              </a:extLst>
            </p:cNvPr>
            <p:cNvCxnSpPr>
              <a:cxnSpLocks/>
              <a:endCxn id="288" idx="3"/>
            </p:cNvCxnSpPr>
            <p:nvPr/>
          </p:nvCxnSpPr>
          <p:spPr>
            <a:xfrm rot="18641336">
              <a:off x="5766631" y="3165396"/>
              <a:ext cx="196547" cy="9879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F20F78C4-5953-4470-8888-E59337398873}"/>
                </a:ext>
              </a:extLst>
            </p:cNvPr>
            <p:cNvCxnSpPr>
              <a:cxnSpLocks/>
              <a:endCxn id="289" idx="3"/>
            </p:cNvCxnSpPr>
            <p:nvPr/>
          </p:nvCxnSpPr>
          <p:spPr>
            <a:xfrm rot="18641336" flipH="1" flipV="1">
              <a:off x="5928605" y="3143963"/>
              <a:ext cx="15158" cy="12609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BA463D0D-3E43-43E3-A8B5-5A9D55FC278B}"/>
                </a:ext>
              </a:extLst>
            </p:cNvPr>
            <p:cNvCxnSpPr>
              <a:cxnSpLocks/>
              <a:stCxn id="287" idx="7"/>
              <a:endCxn id="290" idx="3"/>
            </p:cNvCxnSpPr>
            <p:nvPr/>
          </p:nvCxnSpPr>
          <p:spPr>
            <a:xfrm rot="18641336" flipH="1" flipV="1">
              <a:off x="5852603" y="3114515"/>
              <a:ext cx="77643" cy="19042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C7A3A413-2130-4AAA-8491-DF43B4C2E8AC}"/>
                </a:ext>
              </a:extLst>
            </p:cNvPr>
            <p:cNvCxnSpPr>
              <a:cxnSpLocks/>
              <a:endCxn id="290" idx="3"/>
            </p:cNvCxnSpPr>
            <p:nvPr/>
          </p:nvCxnSpPr>
          <p:spPr>
            <a:xfrm rot="18641336" flipH="1" flipV="1">
              <a:off x="5835654" y="3157663"/>
              <a:ext cx="591" cy="110351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9F3CC6E4-AA34-4AA2-BD12-FD6A3C756F56}"/>
                </a:ext>
              </a:extLst>
            </p:cNvPr>
            <p:cNvCxnSpPr>
              <a:cxnSpLocks/>
              <a:stCxn id="286" idx="7"/>
              <a:endCxn id="288" idx="3"/>
            </p:cNvCxnSpPr>
            <p:nvPr/>
          </p:nvCxnSpPr>
          <p:spPr>
            <a:xfrm rot="18641336">
              <a:off x="5865693" y="3200204"/>
              <a:ext cx="113463" cy="18522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091AE8C2-47DD-4AE9-B867-7A5D523158B1}"/>
              </a:ext>
            </a:extLst>
          </p:cNvPr>
          <p:cNvGrpSpPr/>
          <p:nvPr/>
        </p:nvGrpSpPr>
        <p:grpSpPr>
          <a:xfrm>
            <a:off x="8451547" y="1816867"/>
            <a:ext cx="269090" cy="301679"/>
            <a:chOff x="5746496" y="3011390"/>
            <a:chExt cx="269090" cy="301679"/>
          </a:xfrm>
        </p:grpSpPr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3D0B37CF-2177-499C-8AD8-DB49D12C46DB}"/>
                </a:ext>
              </a:extLst>
            </p:cNvPr>
            <p:cNvSpPr/>
            <p:nvPr/>
          </p:nvSpPr>
          <p:spPr>
            <a:xfrm rot="18641336">
              <a:off x="5748272" y="324950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1F95D9B8-8BD8-4641-8B2B-844A6D240B9B}"/>
                </a:ext>
              </a:extLst>
            </p:cNvPr>
            <p:cNvSpPr/>
            <p:nvPr/>
          </p:nvSpPr>
          <p:spPr>
            <a:xfrm rot="18641336">
              <a:off x="5858787" y="324542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F9EC5931-1997-44C9-8D43-63931F658AA7}"/>
                </a:ext>
              </a:extLst>
            </p:cNvPr>
            <p:cNvSpPr/>
            <p:nvPr/>
          </p:nvSpPr>
          <p:spPr>
            <a:xfrm rot="18641336">
              <a:off x="5969303" y="3241345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3FE22A1A-FD9D-4928-A31C-20FE232D0401}"/>
                </a:ext>
              </a:extLst>
            </p:cNvPr>
            <p:cNvSpPr/>
            <p:nvPr/>
          </p:nvSpPr>
          <p:spPr>
            <a:xfrm rot="18641336">
              <a:off x="5941554" y="3125447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43AA799B-E7F6-4CC3-857A-FBBA0D255AF5}"/>
                </a:ext>
              </a:extLst>
            </p:cNvPr>
            <p:cNvSpPr/>
            <p:nvPr/>
          </p:nvSpPr>
          <p:spPr>
            <a:xfrm rot="18641336">
              <a:off x="5858559" y="3124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F9C04BC7-D220-42CF-A616-9D2DCB215E98}"/>
                </a:ext>
              </a:extLst>
            </p:cNvPr>
            <p:cNvSpPr/>
            <p:nvPr/>
          </p:nvSpPr>
          <p:spPr>
            <a:xfrm rot="18641336">
              <a:off x="5769041" y="313005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083F528C-FB2B-4923-9425-6C43B805D6B1}"/>
                </a:ext>
              </a:extLst>
            </p:cNvPr>
            <p:cNvSpPr/>
            <p:nvPr/>
          </p:nvSpPr>
          <p:spPr>
            <a:xfrm rot="18641336">
              <a:off x="5859512" y="3009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CC5FDF12-AC85-4B56-85E1-49415C5756C5}"/>
                </a:ext>
              </a:extLst>
            </p:cNvPr>
            <p:cNvCxnSpPr>
              <a:cxnSpLocks/>
              <a:stCxn id="305" idx="7"/>
              <a:endCxn id="310" idx="3"/>
            </p:cNvCxnSpPr>
            <p:nvPr/>
          </p:nvCxnSpPr>
          <p:spPr>
            <a:xfrm rot="18641336" flipV="1">
              <a:off x="5744588" y="3199734"/>
              <a:ext cx="72643" cy="28145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5D4F0975-05BA-44E2-A07E-D67646D78DC1}"/>
                </a:ext>
              </a:extLst>
            </p:cNvPr>
            <p:cNvCxnSpPr>
              <a:cxnSpLocks/>
              <a:endCxn id="309" idx="3"/>
            </p:cNvCxnSpPr>
            <p:nvPr/>
          </p:nvCxnSpPr>
          <p:spPr>
            <a:xfrm rot="18641336" flipV="1">
              <a:off x="5850934" y="3186572"/>
              <a:ext cx="59985" cy="4495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2E7188D6-61CF-4F17-A0F3-7B1DB836AA7E}"/>
                </a:ext>
              </a:extLst>
            </p:cNvPr>
            <p:cNvCxnSpPr>
              <a:cxnSpLocks/>
              <a:stCxn id="307" idx="7"/>
              <a:endCxn id="308" idx="3"/>
            </p:cNvCxnSpPr>
            <p:nvPr/>
          </p:nvCxnSpPr>
          <p:spPr>
            <a:xfrm rot="18641336" flipV="1">
              <a:off x="5958522" y="3176116"/>
              <a:ext cx="38319" cy="626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EB6A4E01-6C11-45BA-8141-65CE1A3C36FF}"/>
                </a:ext>
              </a:extLst>
            </p:cNvPr>
            <p:cNvCxnSpPr>
              <a:cxnSpLocks/>
              <a:stCxn id="309" idx="7"/>
              <a:endCxn id="311" idx="3"/>
            </p:cNvCxnSpPr>
            <p:nvPr/>
          </p:nvCxnSpPr>
          <p:spPr>
            <a:xfrm rot="18641336" flipV="1">
              <a:off x="5853114" y="3071009"/>
              <a:ext cx="56351" cy="4026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5B78179C-B689-47C1-9E6F-579859184D74}"/>
                </a:ext>
              </a:extLst>
            </p:cNvPr>
            <p:cNvCxnSpPr>
              <a:cxnSpLocks/>
              <a:stCxn id="308" idx="7"/>
              <a:endCxn id="311" idx="4"/>
            </p:cNvCxnSpPr>
            <p:nvPr/>
          </p:nvCxnSpPr>
          <p:spPr>
            <a:xfrm rot="18641336" flipV="1">
              <a:off x="5921279" y="3039535"/>
              <a:ext cx="18609" cy="9670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3E0CE209-3DFC-462D-9442-11C3D6D13F7D}"/>
                </a:ext>
              </a:extLst>
            </p:cNvPr>
            <p:cNvCxnSpPr>
              <a:cxnSpLocks/>
              <a:stCxn id="310" idx="6"/>
              <a:endCxn id="311" idx="2"/>
            </p:cNvCxnSpPr>
            <p:nvPr/>
          </p:nvCxnSpPr>
          <p:spPr>
            <a:xfrm rot="18641336" flipV="1">
              <a:off x="5783630" y="3088903"/>
              <a:ext cx="105800" cy="99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C9ECCDF9-4257-4AE0-A200-4BB653333FE5}"/>
                </a:ext>
              </a:extLst>
            </p:cNvPr>
            <p:cNvCxnSpPr>
              <a:cxnSpLocks/>
              <a:endCxn id="309" idx="3"/>
            </p:cNvCxnSpPr>
            <p:nvPr/>
          </p:nvCxnSpPr>
          <p:spPr>
            <a:xfrm rot="18641336">
              <a:off x="5760048" y="3192101"/>
              <a:ext cx="132775" cy="36188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D1D7A405-1485-42EA-9987-BB8FBAECC55E}"/>
                </a:ext>
              </a:extLst>
            </p:cNvPr>
            <p:cNvCxnSpPr>
              <a:cxnSpLocks/>
              <a:endCxn id="308" idx="3"/>
            </p:cNvCxnSpPr>
            <p:nvPr/>
          </p:nvCxnSpPr>
          <p:spPr>
            <a:xfrm rot="18641336">
              <a:off x="5766631" y="3165396"/>
              <a:ext cx="196547" cy="9879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87E355D6-9F0A-4AA5-86D2-ABC9B28CFE06}"/>
                </a:ext>
              </a:extLst>
            </p:cNvPr>
            <p:cNvCxnSpPr>
              <a:cxnSpLocks/>
              <a:endCxn id="309" idx="3"/>
            </p:cNvCxnSpPr>
            <p:nvPr/>
          </p:nvCxnSpPr>
          <p:spPr>
            <a:xfrm rot="18641336" flipH="1" flipV="1">
              <a:off x="5928605" y="3143963"/>
              <a:ext cx="15158" cy="12609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06F0D8D-3014-4E4D-A3F8-382537BCEC18}"/>
                </a:ext>
              </a:extLst>
            </p:cNvPr>
            <p:cNvCxnSpPr>
              <a:cxnSpLocks/>
              <a:stCxn id="307" idx="7"/>
              <a:endCxn id="310" idx="3"/>
            </p:cNvCxnSpPr>
            <p:nvPr/>
          </p:nvCxnSpPr>
          <p:spPr>
            <a:xfrm rot="18641336" flipH="1" flipV="1">
              <a:off x="5852603" y="3114515"/>
              <a:ext cx="77643" cy="19042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15098D7C-1DA1-4D07-AAEC-2B0C550D2622}"/>
                </a:ext>
              </a:extLst>
            </p:cNvPr>
            <p:cNvCxnSpPr>
              <a:cxnSpLocks/>
              <a:endCxn id="310" idx="3"/>
            </p:cNvCxnSpPr>
            <p:nvPr/>
          </p:nvCxnSpPr>
          <p:spPr>
            <a:xfrm rot="18641336" flipH="1" flipV="1">
              <a:off x="5835654" y="3157663"/>
              <a:ext cx="591" cy="110351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114D855C-BAE1-4B4F-8C7F-ED252902631F}"/>
                </a:ext>
              </a:extLst>
            </p:cNvPr>
            <p:cNvCxnSpPr>
              <a:cxnSpLocks/>
              <a:stCxn id="306" idx="7"/>
              <a:endCxn id="308" idx="3"/>
            </p:cNvCxnSpPr>
            <p:nvPr/>
          </p:nvCxnSpPr>
          <p:spPr>
            <a:xfrm rot="18641336">
              <a:off x="5865693" y="3200204"/>
              <a:ext cx="113463" cy="18522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DBE68BD5-7FC2-40F9-BA7C-FD053A696C14}"/>
              </a:ext>
            </a:extLst>
          </p:cNvPr>
          <p:cNvGrpSpPr/>
          <p:nvPr/>
        </p:nvGrpSpPr>
        <p:grpSpPr>
          <a:xfrm>
            <a:off x="7995708" y="1836616"/>
            <a:ext cx="269090" cy="301679"/>
            <a:chOff x="5746496" y="3011390"/>
            <a:chExt cx="269090" cy="301679"/>
          </a:xfrm>
        </p:grpSpPr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36D0B6B5-EF07-45FC-89AA-BEDC37758FD3}"/>
                </a:ext>
              </a:extLst>
            </p:cNvPr>
            <p:cNvSpPr/>
            <p:nvPr/>
          </p:nvSpPr>
          <p:spPr>
            <a:xfrm rot="18641336">
              <a:off x="5748272" y="324950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3D2FB815-EEB3-46DE-88FE-14B451740020}"/>
                </a:ext>
              </a:extLst>
            </p:cNvPr>
            <p:cNvSpPr/>
            <p:nvPr/>
          </p:nvSpPr>
          <p:spPr>
            <a:xfrm rot="18641336">
              <a:off x="5858787" y="324542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8AA40D9B-D0B6-41BC-A1AE-8E768C7B7D7E}"/>
                </a:ext>
              </a:extLst>
            </p:cNvPr>
            <p:cNvSpPr/>
            <p:nvPr/>
          </p:nvSpPr>
          <p:spPr>
            <a:xfrm rot="18641336">
              <a:off x="5969303" y="3241345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C7E81CE2-3D51-4095-ACD8-5CAADAFFE830}"/>
                </a:ext>
              </a:extLst>
            </p:cNvPr>
            <p:cNvSpPr/>
            <p:nvPr/>
          </p:nvSpPr>
          <p:spPr>
            <a:xfrm rot="18641336">
              <a:off x="5941554" y="3125447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E6109426-8C93-4DC2-86F1-61FEBCA9FE26}"/>
                </a:ext>
              </a:extLst>
            </p:cNvPr>
            <p:cNvSpPr/>
            <p:nvPr/>
          </p:nvSpPr>
          <p:spPr>
            <a:xfrm rot="18641336">
              <a:off x="5858559" y="3124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A704AE5F-7C13-428D-8B41-2E4FE95242C1}"/>
                </a:ext>
              </a:extLst>
            </p:cNvPr>
            <p:cNvSpPr/>
            <p:nvPr/>
          </p:nvSpPr>
          <p:spPr>
            <a:xfrm rot="18641336">
              <a:off x="5769041" y="313005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185E0868-8281-4BE9-B6B3-841C4F98CE99}"/>
                </a:ext>
              </a:extLst>
            </p:cNvPr>
            <p:cNvSpPr/>
            <p:nvPr/>
          </p:nvSpPr>
          <p:spPr>
            <a:xfrm rot="18641336">
              <a:off x="5859512" y="3009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2B0128B0-6370-49AC-A7BF-D9CA86AE5F4C}"/>
                </a:ext>
              </a:extLst>
            </p:cNvPr>
            <p:cNvCxnSpPr>
              <a:cxnSpLocks/>
              <a:stCxn id="325" idx="7"/>
              <a:endCxn id="330" idx="3"/>
            </p:cNvCxnSpPr>
            <p:nvPr/>
          </p:nvCxnSpPr>
          <p:spPr>
            <a:xfrm rot="18641336" flipV="1">
              <a:off x="5744588" y="3199734"/>
              <a:ext cx="72643" cy="28145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819E72E1-7260-4C17-BDE6-5B687B2AF119}"/>
                </a:ext>
              </a:extLst>
            </p:cNvPr>
            <p:cNvCxnSpPr>
              <a:cxnSpLocks/>
              <a:endCxn id="329" idx="3"/>
            </p:cNvCxnSpPr>
            <p:nvPr/>
          </p:nvCxnSpPr>
          <p:spPr>
            <a:xfrm rot="18641336" flipV="1">
              <a:off x="5850934" y="3186572"/>
              <a:ext cx="59985" cy="4495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148D0610-7F7F-40AF-8585-AC072411B181}"/>
                </a:ext>
              </a:extLst>
            </p:cNvPr>
            <p:cNvCxnSpPr>
              <a:cxnSpLocks/>
              <a:stCxn id="327" idx="7"/>
              <a:endCxn id="328" idx="3"/>
            </p:cNvCxnSpPr>
            <p:nvPr/>
          </p:nvCxnSpPr>
          <p:spPr>
            <a:xfrm rot="18641336" flipV="1">
              <a:off x="5958522" y="3176116"/>
              <a:ext cx="38319" cy="626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A8625BA2-0443-4F6E-AC1B-0259200BCFB5}"/>
                </a:ext>
              </a:extLst>
            </p:cNvPr>
            <p:cNvCxnSpPr>
              <a:cxnSpLocks/>
              <a:stCxn id="329" idx="7"/>
              <a:endCxn id="331" idx="3"/>
            </p:cNvCxnSpPr>
            <p:nvPr/>
          </p:nvCxnSpPr>
          <p:spPr>
            <a:xfrm rot="18641336" flipV="1">
              <a:off x="5853114" y="3071009"/>
              <a:ext cx="56351" cy="4026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B2644C53-F1A1-4A1D-8081-BF4908BEA0E1}"/>
                </a:ext>
              </a:extLst>
            </p:cNvPr>
            <p:cNvCxnSpPr>
              <a:cxnSpLocks/>
              <a:stCxn id="328" idx="7"/>
              <a:endCxn id="331" idx="4"/>
            </p:cNvCxnSpPr>
            <p:nvPr/>
          </p:nvCxnSpPr>
          <p:spPr>
            <a:xfrm rot="18641336" flipV="1">
              <a:off x="5921279" y="3039535"/>
              <a:ext cx="18609" cy="9670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EBAA6ADA-B330-474F-B487-01E044694E2E}"/>
                </a:ext>
              </a:extLst>
            </p:cNvPr>
            <p:cNvCxnSpPr>
              <a:cxnSpLocks/>
              <a:stCxn id="330" idx="6"/>
              <a:endCxn id="331" idx="2"/>
            </p:cNvCxnSpPr>
            <p:nvPr/>
          </p:nvCxnSpPr>
          <p:spPr>
            <a:xfrm rot="18641336" flipV="1">
              <a:off x="5783630" y="3088903"/>
              <a:ext cx="105800" cy="99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E7768F2-154F-47AF-BE16-59AE892822B1}"/>
                </a:ext>
              </a:extLst>
            </p:cNvPr>
            <p:cNvCxnSpPr>
              <a:cxnSpLocks/>
              <a:endCxn id="329" idx="3"/>
            </p:cNvCxnSpPr>
            <p:nvPr/>
          </p:nvCxnSpPr>
          <p:spPr>
            <a:xfrm rot="18641336">
              <a:off x="5760048" y="3192101"/>
              <a:ext cx="132775" cy="36188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EDEA402-10FF-4898-9892-94FCD44FECDD}"/>
                </a:ext>
              </a:extLst>
            </p:cNvPr>
            <p:cNvCxnSpPr>
              <a:cxnSpLocks/>
              <a:endCxn id="328" idx="3"/>
            </p:cNvCxnSpPr>
            <p:nvPr/>
          </p:nvCxnSpPr>
          <p:spPr>
            <a:xfrm rot="18641336">
              <a:off x="5766631" y="3165396"/>
              <a:ext cx="196547" cy="9879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545BB4DA-A1E4-478B-8350-B86943466B8D}"/>
                </a:ext>
              </a:extLst>
            </p:cNvPr>
            <p:cNvCxnSpPr>
              <a:cxnSpLocks/>
              <a:endCxn id="329" idx="3"/>
            </p:cNvCxnSpPr>
            <p:nvPr/>
          </p:nvCxnSpPr>
          <p:spPr>
            <a:xfrm rot="18641336" flipH="1" flipV="1">
              <a:off x="5928605" y="3143963"/>
              <a:ext cx="15158" cy="12609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DC8FE91E-04EB-43C8-BB5E-069006B4BAA5}"/>
                </a:ext>
              </a:extLst>
            </p:cNvPr>
            <p:cNvCxnSpPr>
              <a:cxnSpLocks/>
              <a:stCxn id="327" idx="7"/>
              <a:endCxn id="330" idx="3"/>
            </p:cNvCxnSpPr>
            <p:nvPr/>
          </p:nvCxnSpPr>
          <p:spPr>
            <a:xfrm rot="18641336" flipH="1" flipV="1">
              <a:off x="5852603" y="3114515"/>
              <a:ext cx="77643" cy="19042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47AB564D-4432-42F8-9C80-CB5800A3FE17}"/>
                </a:ext>
              </a:extLst>
            </p:cNvPr>
            <p:cNvCxnSpPr>
              <a:cxnSpLocks/>
              <a:endCxn id="330" idx="3"/>
            </p:cNvCxnSpPr>
            <p:nvPr/>
          </p:nvCxnSpPr>
          <p:spPr>
            <a:xfrm rot="18641336" flipH="1" flipV="1">
              <a:off x="5835654" y="3157663"/>
              <a:ext cx="591" cy="110351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0756CBA-0EA4-4820-A4C4-A42E7EE443F6}"/>
                </a:ext>
              </a:extLst>
            </p:cNvPr>
            <p:cNvCxnSpPr>
              <a:cxnSpLocks/>
              <a:stCxn id="326" idx="7"/>
              <a:endCxn id="328" idx="3"/>
            </p:cNvCxnSpPr>
            <p:nvPr/>
          </p:nvCxnSpPr>
          <p:spPr>
            <a:xfrm rot="18641336">
              <a:off x="5865693" y="3200204"/>
              <a:ext cx="113463" cy="18522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38AECC94-FFCA-460A-8A43-B6AEAE852467}"/>
              </a:ext>
            </a:extLst>
          </p:cNvPr>
          <p:cNvGrpSpPr/>
          <p:nvPr/>
        </p:nvGrpSpPr>
        <p:grpSpPr>
          <a:xfrm>
            <a:off x="7606935" y="1847711"/>
            <a:ext cx="269090" cy="301679"/>
            <a:chOff x="5746496" y="3011390"/>
            <a:chExt cx="269090" cy="301679"/>
          </a:xfrm>
        </p:grpSpPr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FD4A2FA2-FF79-45E6-BA65-7AAB4123D249}"/>
                </a:ext>
              </a:extLst>
            </p:cNvPr>
            <p:cNvSpPr/>
            <p:nvPr/>
          </p:nvSpPr>
          <p:spPr>
            <a:xfrm rot="18641336">
              <a:off x="5748272" y="324950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C1AB436E-B570-4990-A978-5365FF1EB5FD}"/>
                </a:ext>
              </a:extLst>
            </p:cNvPr>
            <p:cNvSpPr/>
            <p:nvPr/>
          </p:nvSpPr>
          <p:spPr>
            <a:xfrm rot="18641336">
              <a:off x="5858787" y="324542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84BE9677-68D6-4007-8C43-8051E9D4C707}"/>
                </a:ext>
              </a:extLst>
            </p:cNvPr>
            <p:cNvSpPr/>
            <p:nvPr/>
          </p:nvSpPr>
          <p:spPr>
            <a:xfrm rot="18641336">
              <a:off x="5969303" y="3241345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101C790D-8692-485D-B2E0-0AC3D7402D9D}"/>
                </a:ext>
              </a:extLst>
            </p:cNvPr>
            <p:cNvSpPr/>
            <p:nvPr/>
          </p:nvSpPr>
          <p:spPr>
            <a:xfrm rot="18641336">
              <a:off x="5941554" y="3125447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981DE0C8-5080-44A8-B8CE-9DBCC024D5E1}"/>
                </a:ext>
              </a:extLst>
            </p:cNvPr>
            <p:cNvSpPr/>
            <p:nvPr/>
          </p:nvSpPr>
          <p:spPr>
            <a:xfrm rot="18641336">
              <a:off x="5858559" y="3124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8990F100-B6C6-431C-83B7-B8DE838A37A3}"/>
                </a:ext>
              </a:extLst>
            </p:cNvPr>
            <p:cNvSpPr/>
            <p:nvPr/>
          </p:nvSpPr>
          <p:spPr>
            <a:xfrm rot="18641336">
              <a:off x="5769041" y="313005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45DDAA4C-7487-4EF8-9EB5-09B8EAC3E65C}"/>
                </a:ext>
              </a:extLst>
            </p:cNvPr>
            <p:cNvSpPr/>
            <p:nvPr/>
          </p:nvSpPr>
          <p:spPr>
            <a:xfrm rot="18641336">
              <a:off x="5859512" y="3009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FC974F1-A42F-48F2-B4AC-7D64FA664F02}"/>
                </a:ext>
              </a:extLst>
            </p:cNvPr>
            <p:cNvCxnSpPr>
              <a:cxnSpLocks/>
              <a:stCxn id="345" idx="7"/>
              <a:endCxn id="350" idx="3"/>
            </p:cNvCxnSpPr>
            <p:nvPr/>
          </p:nvCxnSpPr>
          <p:spPr>
            <a:xfrm rot="18641336" flipV="1">
              <a:off x="5744588" y="3199734"/>
              <a:ext cx="72643" cy="28145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B2C10CF4-B83E-4DFF-85D8-55910B031CA8}"/>
                </a:ext>
              </a:extLst>
            </p:cNvPr>
            <p:cNvCxnSpPr>
              <a:cxnSpLocks/>
              <a:endCxn id="349" idx="3"/>
            </p:cNvCxnSpPr>
            <p:nvPr/>
          </p:nvCxnSpPr>
          <p:spPr>
            <a:xfrm rot="18641336" flipV="1">
              <a:off x="5850934" y="3186572"/>
              <a:ext cx="59985" cy="4495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870BAC9A-FD6C-4BBF-89A4-350C015379F2}"/>
                </a:ext>
              </a:extLst>
            </p:cNvPr>
            <p:cNvCxnSpPr>
              <a:cxnSpLocks/>
              <a:stCxn id="347" idx="7"/>
              <a:endCxn id="348" idx="3"/>
            </p:cNvCxnSpPr>
            <p:nvPr/>
          </p:nvCxnSpPr>
          <p:spPr>
            <a:xfrm rot="18641336" flipV="1">
              <a:off x="5958522" y="3176116"/>
              <a:ext cx="38319" cy="626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5405FD81-5CEB-4398-B120-8CDB211580F6}"/>
                </a:ext>
              </a:extLst>
            </p:cNvPr>
            <p:cNvCxnSpPr>
              <a:cxnSpLocks/>
              <a:stCxn id="349" idx="7"/>
              <a:endCxn id="351" idx="3"/>
            </p:cNvCxnSpPr>
            <p:nvPr/>
          </p:nvCxnSpPr>
          <p:spPr>
            <a:xfrm rot="18641336" flipV="1">
              <a:off x="5853114" y="3071009"/>
              <a:ext cx="56351" cy="4026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593BC477-F19E-44B0-B16C-63C9FBC4DA8A}"/>
                </a:ext>
              </a:extLst>
            </p:cNvPr>
            <p:cNvCxnSpPr>
              <a:cxnSpLocks/>
              <a:stCxn id="348" idx="7"/>
              <a:endCxn id="351" idx="4"/>
            </p:cNvCxnSpPr>
            <p:nvPr/>
          </p:nvCxnSpPr>
          <p:spPr>
            <a:xfrm rot="18641336" flipV="1">
              <a:off x="5921279" y="3039535"/>
              <a:ext cx="18609" cy="9670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118D9E28-DBD3-4F06-B887-1A31B754F6B1}"/>
                </a:ext>
              </a:extLst>
            </p:cNvPr>
            <p:cNvCxnSpPr>
              <a:cxnSpLocks/>
              <a:stCxn id="350" idx="6"/>
              <a:endCxn id="351" idx="2"/>
            </p:cNvCxnSpPr>
            <p:nvPr/>
          </p:nvCxnSpPr>
          <p:spPr>
            <a:xfrm rot="18641336" flipV="1">
              <a:off x="5783630" y="3088903"/>
              <a:ext cx="105800" cy="99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2A35D80D-7383-4EAE-83E7-B6058E21B061}"/>
                </a:ext>
              </a:extLst>
            </p:cNvPr>
            <p:cNvCxnSpPr>
              <a:cxnSpLocks/>
              <a:endCxn id="349" idx="3"/>
            </p:cNvCxnSpPr>
            <p:nvPr/>
          </p:nvCxnSpPr>
          <p:spPr>
            <a:xfrm rot="18641336">
              <a:off x="5760048" y="3192101"/>
              <a:ext cx="132775" cy="36188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3D55E35D-743F-4D87-8EF7-A41004B49C69}"/>
                </a:ext>
              </a:extLst>
            </p:cNvPr>
            <p:cNvCxnSpPr>
              <a:cxnSpLocks/>
              <a:endCxn id="348" idx="3"/>
            </p:cNvCxnSpPr>
            <p:nvPr/>
          </p:nvCxnSpPr>
          <p:spPr>
            <a:xfrm rot="18641336">
              <a:off x="5766631" y="3165396"/>
              <a:ext cx="196547" cy="9879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AD1CFDC6-290E-4B30-B6D0-DA96A9F70696}"/>
                </a:ext>
              </a:extLst>
            </p:cNvPr>
            <p:cNvCxnSpPr>
              <a:cxnSpLocks/>
              <a:endCxn id="349" idx="3"/>
            </p:cNvCxnSpPr>
            <p:nvPr/>
          </p:nvCxnSpPr>
          <p:spPr>
            <a:xfrm rot="18641336" flipH="1" flipV="1">
              <a:off x="5928605" y="3143963"/>
              <a:ext cx="15158" cy="12609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8F0761F-2E93-4632-A284-F5B82E74F628}"/>
                </a:ext>
              </a:extLst>
            </p:cNvPr>
            <p:cNvCxnSpPr>
              <a:cxnSpLocks/>
              <a:stCxn id="347" idx="7"/>
              <a:endCxn id="350" idx="3"/>
            </p:cNvCxnSpPr>
            <p:nvPr/>
          </p:nvCxnSpPr>
          <p:spPr>
            <a:xfrm rot="18641336" flipH="1" flipV="1">
              <a:off x="5852603" y="3114515"/>
              <a:ext cx="77643" cy="19042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57562C3A-0130-4605-AF1B-712742DC67B3}"/>
                </a:ext>
              </a:extLst>
            </p:cNvPr>
            <p:cNvCxnSpPr>
              <a:cxnSpLocks/>
              <a:endCxn id="350" idx="3"/>
            </p:cNvCxnSpPr>
            <p:nvPr/>
          </p:nvCxnSpPr>
          <p:spPr>
            <a:xfrm rot="18641336" flipH="1" flipV="1">
              <a:off x="5835654" y="3157663"/>
              <a:ext cx="591" cy="110351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FEC40F80-0187-4154-A147-11B006217BF5}"/>
                </a:ext>
              </a:extLst>
            </p:cNvPr>
            <p:cNvCxnSpPr>
              <a:cxnSpLocks/>
              <a:stCxn id="346" idx="7"/>
              <a:endCxn id="348" idx="3"/>
            </p:cNvCxnSpPr>
            <p:nvPr/>
          </p:nvCxnSpPr>
          <p:spPr>
            <a:xfrm rot="18641336">
              <a:off x="5865693" y="3200204"/>
              <a:ext cx="113463" cy="18522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5C48DC7B-67CA-4C24-B36C-BAFBB4C0B0D4}"/>
              </a:ext>
            </a:extLst>
          </p:cNvPr>
          <p:cNvGrpSpPr/>
          <p:nvPr/>
        </p:nvGrpSpPr>
        <p:grpSpPr>
          <a:xfrm>
            <a:off x="7002708" y="1854737"/>
            <a:ext cx="269090" cy="301679"/>
            <a:chOff x="5746496" y="3011390"/>
            <a:chExt cx="269090" cy="301679"/>
          </a:xfrm>
        </p:grpSpPr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5B84B3AB-2B95-4ED9-BF88-460A67C420C6}"/>
                </a:ext>
              </a:extLst>
            </p:cNvPr>
            <p:cNvSpPr/>
            <p:nvPr/>
          </p:nvSpPr>
          <p:spPr>
            <a:xfrm rot="18641336">
              <a:off x="5748272" y="3249502"/>
              <a:ext cx="44507" cy="48059"/>
            </a:xfrm>
            <a:prstGeom prst="ellipse">
              <a:avLst/>
            </a:prstGeom>
            <a:noFill/>
            <a:ln w="6350">
              <a:solidFill>
                <a:schemeClr val="accent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8A0E8DA4-3735-4C53-B366-11A7A8DD38C5}"/>
                </a:ext>
              </a:extLst>
            </p:cNvPr>
            <p:cNvSpPr/>
            <p:nvPr/>
          </p:nvSpPr>
          <p:spPr>
            <a:xfrm rot="18641336">
              <a:off x="5858787" y="3245424"/>
              <a:ext cx="44507" cy="48059"/>
            </a:xfrm>
            <a:prstGeom prst="ellipse">
              <a:avLst/>
            </a:prstGeom>
            <a:noFill/>
            <a:ln w="6350">
              <a:solidFill>
                <a:schemeClr val="accent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043D40D4-E9BF-4167-8CF8-308643DE1B8C}"/>
                </a:ext>
              </a:extLst>
            </p:cNvPr>
            <p:cNvSpPr/>
            <p:nvPr/>
          </p:nvSpPr>
          <p:spPr>
            <a:xfrm rot="18641336">
              <a:off x="5969303" y="3241345"/>
              <a:ext cx="44507" cy="48059"/>
            </a:xfrm>
            <a:prstGeom prst="ellipse">
              <a:avLst/>
            </a:prstGeom>
            <a:noFill/>
            <a:ln w="6350">
              <a:solidFill>
                <a:schemeClr val="accent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C8D22500-7F20-4721-B014-06E4EBE5727F}"/>
                </a:ext>
              </a:extLst>
            </p:cNvPr>
            <p:cNvSpPr/>
            <p:nvPr/>
          </p:nvSpPr>
          <p:spPr>
            <a:xfrm rot="18641336">
              <a:off x="5941554" y="3125447"/>
              <a:ext cx="44507" cy="48059"/>
            </a:xfrm>
            <a:prstGeom prst="ellipse">
              <a:avLst/>
            </a:prstGeom>
            <a:noFill/>
            <a:ln w="6350">
              <a:solidFill>
                <a:schemeClr val="accent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658F4744-1C9F-4E76-ACC5-CAD58EBE5019}"/>
                </a:ext>
              </a:extLst>
            </p:cNvPr>
            <p:cNvSpPr/>
            <p:nvPr/>
          </p:nvSpPr>
          <p:spPr>
            <a:xfrm rot="18641336">
              <a:off x="5858559" y="3124614"/>
              <a:ext cx="44507" cy="48059"/>
            </a:xfrm>
            <a:prstGeom prst="ellipse">
              <a:avLst/>
            </a:prstGeom>
            <a:noFill/>
            <a:ln w="6350">
              <a:solidFill>
                <a:schemeClr val="accent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249812D7-D0B1-4749-A9F1-C18FAF0217EC}"/>
                </a:ext>
              </a:extLst>
            </p:cNvPr>
            <p:cNvSpPr/>
            <p:nvPr/>
          </p:nvSpPr>
          <p:spPr>
            <a:xfrm rot="18641336">
              <a:off x="5769041" y="3130052"/>
              <a:ext cx="44507" cy="48059"/>
            </a:xfrm>
            <a:prstGeom prst="ellipse">
              <a:avLst/>
            </a:prstGeom>
            <a:noFill/>
            <a:ln w="6350">
              <a:solidFill>
                <a:schemeClr val="accent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8287BEDA-1FBA-49F0-84A6-00F8BC2AD4E4}"/>
                </a:ext>
              </a:extLst>
            </p:cNvPr>
            <p:cNvSpPr/>
            <p:nvPr/>
          </p:nvSpPr>
          <p:spPr>
            <a:xfrm rot="18641336">
              <a:off x="5859512" y="3009614"/>
              <a:ext cx="44507" cy="48059"/>
            </a:xfrm>
            <a:prstGeom prst="ellipse">
              <a:avLst/>
            </a:prstGeom>
            <a:noFill/>
            <a:ln w="6350">
              <a:solidFill>
                <a:schemeClr val="accent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E795677E-4F42-425C-BB76-B472E9DB010E}"/>
                </a:ext>
              </a:extLst>
            </p:cNvPr>
            <p:cNvCxnSpPr>
              <a:cxnSpLocks/>
              <a:stCxn id="365" idx="7"/>
              <a:endCxn id="370" idx="3"/>
            </p:cNvCxnSpPr>
            <p:nvPr/>
          </p:nvCxnSpPr>
          <p:spPr>
            <a:xfrm rot="18641336" flipV="1">
              <a:off x="5744588" y="3199734"/>
              <a:ext cx="72643" cy="28145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1684D26B-FDB7-4960-97D0-BD6BF6204CBF}"/>
                </a:ext>
              </a:extLst>
            </p:cNvPr>
            <p:cNvCxnSpPr>
              <a:cxnSpLocks/>
              <a:endCxn id="369" idx="3"/>
            </p:cNvCxnSpPr>
            <p:nvPr/>
          </p:nvCxnSpPr>
          <p:spPr>
            <a:xfrm rot="18641336" flipV="1">
              <a:off x="5850934" y="3186572"/>
              <a:ext cx="59985" cy="4495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7DF946E4-89E6-4F59-B835-14E8A310B0B5}"/>
                </a:ext>
              </a:extLst>
            </p:cNvPr>
            <p:cNvCxnSpPr>
              <a:cxnSpLocks/>
              <a:stCxn id="367" idx="7"/>
              <a:endCxn id="368" idx="3"/>
            </p:cNvCxnSpPr>
            <p:nvPr/>
          </p:nvCxnSpPr>
          <p:spPr>
            <a:xfrm rot="18641336" flipV="1">
              <a:off x="5958522" y="3176116"/>
              <a:ext cx="38319" cy="626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14FE8A9A-19AD-4314-9D0A-2D1CCE8A24CA}"/>
                </a:ext>
              </a:extLst>
            </p:cNvPr>
            <p:cNvCxnSpPr>
              <a:cxnSpLocks/>
              <a:stCxn id="369" idx="7"/>
              <a:endCxn id="371" idx="3"/>
            </p:cNvCxnSpPr>
            <p:nvPr/>
          </p:nvCxnSpPr>
          <p:spPr>
            <a:xfrm rot="18641336" flipV="1">
              <a:off x="5853114" y="3071009"/>
              <a:ext cx="56351" cy="4026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F958518-E673-41D9-A078-00EB8299C9B5}"/>
                </a:ext>
              </a:extLst>
            </p:cNvPr>
            <p:cNvCxnSpPr>
              <a:cxnSpLocks/>
              <a:stCxn id="368" idx="7"/>
              <a:endCxn id="371" idx="4"/>
            </p:cNvCxnSpPr>
            <p:nvPr/>
          </p:nvCxnSpPr>
          <p:spPr>
            <a:xfrm rot="18641336" flipV="1">
              <a:off x="5921279" y="3039535"/>
              <a:ext cx="18609" cy="9670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CB6AE94F-20A6-444A-A7A4-0C6515667778}"/>
                </a:ext>
              </a:extLst>
            </p:cNvPr>
            <p:cNvCxnSpPr>
              <a:cxnSpLocks/>
              <a:stCxn id="370" idx="6"/>
              <a:endCxn id="371" idx="2"/>
            </p:cNvCxnSpPr>
            <p:nvPr/>
          </p:nvCxnSpPr>
          <p:spPr>
            <a:xfrm rot="18641336" flipV="1">
              <a:off x="5783630" y="3088903"/>
              <a:ext cx="105800" cy="99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CDBCE58-26C0-4C27-90E9-938D36F3877F}"/>
                </a:ext>
              </a:extLst>
            </p:cNvPr>
            <p:cNvCxnSpPr>
              <a:cxnSpLocks/>
              <a:endCxn id="369" idx="3"/>
            </p:cNvCxnSpPr>
            <p:nvPr/>
          </p:nvCxnSpPr>
          <p:spPr>
            <a:xfrm rot="18641336">
              <a:off x="5760048" y="3192101"/>
              <a:ext cx="132775" cy="36188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1405A1C8-D6E9-4A53-B81F-8596555B6F25}"/>
                </a:ext>
              </a:extLst>
            </p:cNvPr>
            <p:cNvCxnSpPr>
              <a:cxnSpLocks/>
              <a:endCxn id="368" idx="3"/>
            </p:cNvCxnSpPr>
            <p:nvPr/>
          </p:nvCxnSpPr>
          <p:spPr>
            <a:xfrm rot="18641336">
              <a:off x="5766631" y="3165396"/>
              <a:ext cx="196547" cy="9879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4E8C513A-5613-41F9-914A-E6D4220C4423}"/>
                </a:ext>
              </a:extLst>
            </p:cNvPr>
            <p:cNvCxnSpPr>
              <a:cxnSpLocks/>
              <a:endCxn id="369" idx="3"/>
            </p:cNvCxnSpPr>
            <p:nvPr/>
          </p:nvCxnSpPr>
          <p:spPr>
            <a:xfrm rot="18641336" flipH="1" flipV="1">
              <a:off x="5928605" y="3143963"/>
              <a:ext cx="15158" cy="12609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5E2B752B-3458-46F9-A599-A88CCC134B85}"/>
                </a:ext>
              </a:extLst>
            </p:cNvPr>
            <p:cNvCxnSpPr>
              <a:cxnSpLocks/>
              <a:stCxn id="367" idx="7"/>
              <a:endCxn id="370" idx="3"/>
            </p:cNvCxnSpPr>
            <p:nvPr/>
          </p:nvCxnSpPr>
          <p:spPr>
            <a:xfrm rot="18641336" flipH="1" flipV="1">
              <a:off x="5852603" y="3114515"/>
              <a:ext cx="77643" cy="19042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7F65AC2E-365B-4337-8344-52609E1ED1F2}"/>
                </a:ext>
              </a:extLst>
            </p:cNvPr>
            <p:cNvCxnSpPr>
              <a:cxnSpLocks/>
              <a:endCxn id="370" idx="3"/>
            </p:cNvCxnSpPr>
            <p:nvPr/>
          </p:nvCxnSpPr>
          <p:spPr>
            <a:xfrm rot="18641336" flipH="1" flipV="1">
              <a:off x="5835654" y="3157663"/>
              <a:ext cx="591" cy="110351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05C9A030-1B0C-45E6-9675-83DE73DF7132}"/>
                </a:ext>
              </a:extLst>
            </p:cNvPr>
            <p:cNvCxnSpPr>
              <a:cxnSpLocks/>
              <a:stCxn id="366" idx="7"/>
              <a:endCxn id="368" idx="3"/>
            </p:cNvCxnSpPr>
            <p:nvPr/>
          </p:nvCxnSpPr>
          <p:spPr>
            <a:xfrm rot="18641336">
              <a:off x="5865693" y="3200204"/>
              <a:ext cx="113463" cy="18522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5" name="Picture 404" descr="\documentclass{article}&#10;\usepackage{amsmath}&#10;\pagestyle{empty}&#10;\begin{document}&#10;&#10;\begin{align*}&#10; \mathbf{w}^t_1&#10;\end{align*}&#10;&#10;&#10;\end{document}" title="IguanaTex Bitmap Display">
            <a:extLst>
              <a:ext uri="{FF2B5EF4-FFF2-40B4-BE49-F238E27FC236}">
                <a16:creationId xmlns:a16="http://schemas.microsoft.com/office/drawing/2014/main" id="{5912C7E3-209C-44E6-8FCD-655F33BA116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069342" y="3032153"/>
            <a:ext cx="230400" cy="223086"/>
          </a:xfrm>
          <a:prstGeom prst="rect">
            <a:avLst/>
          </a:prstGeom>
        </p:spPr>
      </p:pic>
      <p:pic>
        <p:nvPicPr>
          <p:cNvPr id="406" name="Picture 405" descr="\documentclass{article}&#10;\usepackage{amsmath}&#10;\pagestyle{empty}&#10;\begin{document}&#10;&#10;\begin{align*}&#10; \mathbf{w}^t_1&#10;\end{align*}&#10;&#10;&#10;\end{document}" title="IguanaTex Bitmap Display">
            <a:extLst>
              <a:ext uri="{FF2B5EF4-FFF2-40B4-BE49-F238E27FC236}">
                <a16:creationId xmlns:a16="http://schemas.microsoft.com/office/drawing/2014/main" id="{4B369139-FC53-4F47-A1B7-7A972DC434C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282295" y="3025949"/>
            <a:ext cx="230400" cy="223086"/>
          </a:xfrm>
          <a:prstGeom prst="rect">
            <a:avLst/>
          </a:prstGeom>
        </p:spPr>
      </p:pic>
      <p:pic>
        <p:nvPicPr>
          <p:cNvPr id="407" name="Picture 406" descr="\documentclass{article}&#10;\usepackage{amsmath}&#10;\pagestyle{empty}&#10;\begin{document}&#10;&#10;\begin{align*}&#10; \mathbf{w}^t_1&#10;\end{align*}&#10;&#10;&#10;\end{document}" title="IguanaTex Bitmap Display">
            <a:extLst>
              <a:ext uri="{FF2B5EF4-FFF2-40B4-BE49-F238E27FC236}">
                <a16:creationId xmlns:a16="http://schemas.microsoft.com/office/drawing/2014/main" id="{F6ABB85D-8186-4778-8B1C-6702A368CA4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405234" y="3019062"/>
            <a:ext cx="230400" cy="22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8299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5F175E-3E4D-478F-A258-7738292C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Federated Learning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F05195-F358-434E-A992-26E4A6C74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86" y="1436851"/>
            <a:ext cx="6226614" cy="1763601"/>
          </a:xfrm>
        </p:spPr>
        <p:txBody>
          <a:bodyPr/>
          <a:lstStyle/>
          <a:p>
            <a:pPr>
              <a:spcBef>
                <a:spcPts val="200"/>
              </a:spcBef>
            </a:pPr>
            <a:r>
              <a:rPr lang="en-US" sz="1400" dirty="0"/>
              <a:t>How? Each client trains its own model and synchronizes with others</a:t>
            </a:r>
          </a:p>
          <a:p>
            <a:pPr lvl="1">
              <a:spcBef>
                <a:spcPts val="200"/>
              </a:spcBef>
            </a:pPr>
            <a:r>
              <a:rPr lang="en-US" sz="1400" dirty="0"/>
              <a:t>Models are trained locally using local data for a certain iterations </a:t>
            </a:r>
          </a:p>
          <a:p>
            <a:pPr lvl="1">
              <a:spcBef>
                <a:spcPts val="200"/>
              </a:spcBef>
            </a:pPr>
            <a:r>
              <a:rPr lang="en-US" sz="1400" dirty="0"/>
              <a:t>Models from clients are then aggregated by a third party</a:t>
            </a:r>
          </a:p>
          <a:p>
            <a:pPr lvl="1">
              <a:spcBef>
                <a:spcPts val="200"/>
              </a:spcBef>
            </a:pPr>
            <a:r>
              <a:rPr lang="en-US" sz="1400" dirty="0"/>
              <a:t>Global Models are sent back to clients</a:t>
            </a:r>
          </a:p>
          <a:p>
            <a:pPr lvl="1">
              <a:spcBef>
                <a:spcPts val="200"/>
              </a:spcBef>
            </a:pPr>
            <a:r>
              <a:rPr lang="en-US" sz="1600" dirty="0"/>
              <a:t>Repeat the process for             iterations  </a:t>
            </a:r>
          </a:p>
          <a:p>
            <a:pPr lvl="1">
              <a:spcBef>
                <a:spcPts val="200"/>
              </a:spcBef>
            </a:pPr>
            <a:endParaRPr lang="en-US" sz="1600" dirty="0"/>
          </a:p>
          <a:p>
            <a:pPr lvl="1">
              <a:spcBef>
                <a:spcPts val="200"/>
              </a:spcBef>
            </a:pPr>
            <a:endParaRPr lang="en-US" sz="1600" dirty="0"/>
          </a:p>
          <a:p>
            <a:pPr marL="558800" lvl="1" indent="0">
              <a:spcBef>
                <a:spcPts val="200"/>
              </a:spcBef>
              <a:buNone/>
            </a:pPr>
            <a:endParaRPr lang="en-US" sz="1600" dirty="0"/>
          </a:p>
          <a:p>
            <a:pPr>
              <a:spcBef>
                <a:spcPts val="200"/>
              </a:spcBef>
            </a:pPr>
            <a:r>
              <a:rPr lang="en-US" sz="1400" dirty="0"/>
              <a:t>Typical FL aggregation: </a:t>
            </a:r>
            <a:r>
              <a:rPr lang="en-US" sz="1400" dirty="0" err="1"/>
              <a:t>FedAVG</a:t>
            </a:r>
            <a:endParaRPr lang="en-US" sz="1400" dirty="0"/>
          </a:p>
          <a:p>
            <a:pPr>
              <a:spcBef>
                <a:spcPts val="200"/>
              </a:spcBef>
            </a:pPr>
            <a:endParaRPr lang="en-US" sz="1400" dirty="0"/>
          </a:p>
          <a:p>
            <a:pPr>
              <a:spcBef>
                <a:spcPts val="200"/>
              </a:spcBef>
            </a:pPr>
            <a:endParaRPr lang="en-US" sz="1400" dirty="0"/>
          </a:p>
          <a:p>
            <a:pPr>
              <a:spcBef>
                <a:spcPts val="200"/>
              </a:spcBef>
            </a:pPr>
            <a:endParaRPr lang="en-US" sz="1400" dirty="0"/>
          </a:p>
          <a:p>
            <a:pPr>
              <a:spcBef>
                <a:spcPts val="200"/>
              </a:spcBef>
            </a:pPr>
            <a:r>
              <a:rPr lang="en-US" sz="1400" dirty="0">
                <a:solidFill>
                  <a:srgbClr val="FF0000"/>
                </a:solidFill>
              </a:rPr>
              <a:t>Do different clients’ images are in the same quality standard (brightness, angle, size, films’ sensitivity, sensors’ sensitivity)?</a:t>
            </a:r>
          </a:p>
          <a:p>
            <a:pPr>
              <a:spcBef>
                <a:spcPts val="200"/>
              </a:spcBef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42</a:t>
            </a:fld>
            <a:endParaRPr lang="en" kern="0" dirty="0">
              <a:solidFill>
                <a:srgbClr val="FFFFFF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3BE7656-1385-4673-B380-90709F581664}"/>
              </a:ext>
            </a:extLst>
          </p:cNvPr>
          <p:cNvSpPr txBox="1"/>
          <p:nvPr/>
        </p:nvSpPr>
        <p:spPr>
          <a:xfrm>
            <a:off x="6292640" y="4365217"/>
            <a:ext cx="20762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Fig. 17. Federated Learning Diagram</a:t>
            </a:r>
          </a:p>
        </p:txBody>
      </p:sp>
      <p:pic>
        <p:nvPicPr>
          <p:cNvPr id="8" name="Graphic 7" descr="Computer outline">
            <a:extLst>
              <a:ext uri="{FF2B5EF4-FFF2-40B4-BE49-F238E27FC236}">
                <a16:creationId xmlns:a16="http://schemas.microsoft.com/office/drawing/2014/main" id="{300E51A5-2D9F-4345-8188-048FA5D03B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07723" y="3237826"/>
            <a:ext cx="486854" cy="623727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id="{98C585ED-3313-4191-BCF1-96B1102492F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93202" y="1661421"/>
            <a:ext cx="486854" cy="623727"/>
          </a:xfrm>
          <a:prstGeom prst="rect">
            <a:avLst/>
          </a:prstGeom>
        </p:spPr>
      </p:pic>
      <p:pic>
        <p:nvPicPr>
          <p:cNvPr id="11" name="Graphic 10" descr="Database outline">
            <a:extLst>
              <a:ext uri="{FF2B5EF4-FFF2-40B4-BE49-F238E27FC236}">
                <a16:creationId xmlns:a16="http://schemas.microsoft.com/office/drawing/2014/main" id="{48A0FDFA-2B68-4BD0-B033-E02DF0C3365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88353" y="3237826"/>
            <a:ext cx="486854" cy="623727"/>
          </a:xfrm>
          <a:prstGeom prst="rect">
            <a:avLst/>
          </a:prstGeom>
        </p:spPr>
      </p:pic>
      <p:pic>
        <p:nvPicPr>
          <p:cNvPr id="12" name="Graphic 11" descr="Computer outline">
            <a:extLst>
              <a:ext uri="{FF2B5EF4-FFF2-40B4-BE49-F238E27FC236}">
                <a16:creationId xmlns:a16="http://schemas.microsoft.com/office/drawing/2014/main" id="{42525067-9F7E-4E3A-9A27-3831645CD9C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96337" y="3306597"/>
            <a:ext cx="486854" cy="623727"/>
          </a:xfrm>
          <a:prstGeom prst="rect">
            <a:avLst/>
          </a:prstGeom>
        </p:spPr>
      </p:pic>
      <p:pic>
        <p:nvPicPr>
          <p:cNvPr id="13" name="Graphic 12" descr="Database outline">
            <a:extLst>
              <a:ext uri="{FF2B5EF4-FFF2-40B4-BE49-F238E27FC236}">
                <a16:creationId xmlns:a16="http://schemas.microsoft.com/office/drawing/2014/main" id="{D1D17493-45A7-4277-B3CC-B809F4C6744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047120" y="3186844"/>
            <a:ext cx="486854" cy="6237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FA782A-108F-48C1-977B-41F1BE2AF143}"/>
              </a:ext>
            </a:extLst>
          </p:cNvPr>
          <p:cNvSpPr txBox="1"/>
          <p:nvPr/>
        </p:nvSpPr>
        <p:spPr>
          <a:xfrm>
            <a:off x="6630907" y="1257417"/>
            <a:ext cx="9730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Aggregator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D86A2D-B39C-4215-BC67-B17E8C2AE182}"/>
              </a:ext>
            </a:extLst>
          </p:cNvPr>
          <p:cNvCxnSpPr>
            <a:cxnSpLocks/>
          </p:cNvCxnSpPr>
          <p:nvPr/>
        </p:nvCxnSpPr>
        <p:spPr>
          <a:xfrm flipH="1">
            <a:off x="6112541" y="2372244"/>
            <a:ext cx="563976" cy="570864"/>
          </a:xfrm>
          <a:prstGeom prst="straightConnector1">
            <a:avLst/>
          </a:prstGeom>
          <a:ln>
            <a:solidFill>
              <a:schemeClr val="bg2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Computer outline">
            <a:extLst>
              <a:ext uri="{FF2B5EF4-FFF2-40B4-BE49-F238E27FC236}">
                <a16:creationId xmlns:a16="http://schemas.microsoft.com/office/drawing/2014/main" id="{0D8177FC-B2BD-48AA-9A0C-D4B72CBFE6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27662" y="3213524"/>
            <a:ext cx="486854" cy="623727"/>
          </a:xfrm>
          <a:prstGeom prst="rect">
            <a:avLst/>
          </a:prstGeom>
        </p:spPr>
      </p:pic>
      <p:pic>
        <p:nvPicPr>
          <p:cNvPr id="28" name="Graphic 27" descr="Database outline">
            <a:extLst>
              <a:ext uri="{FF2B5EF4-FFF2-40B4-BE49-F238E27FC236}">
                <a16:creationId xmlns:a16="http://schemas.microsoft.com/office/drawing/2014/main" id="{541F3CC6-C147-4BAF-8A50-A92B95E40A9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408292" y="3213524"/>
            <a:ext cx="486854" cy="62372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53E41A5-25B1-4748-BA17-33A10D134C51}"/>
              </a:ext>
            </a:extLst>
          </p:cNvPr>
          <p:cNvSpPr txBox="1"/>
          <p:nvPr/>
        </p:nvSpPr>
        <p:spPr>
          <a:xfrm>
            <a:off x="7630060" y="3375346"/>
            <a:ext cx="3428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49B4A3-1134-4697-A93B-ECA663254E39}"/>
                  </a:ext>
                </a:extLst>
              </p:cNvPr>
              <p:cNvSpPr txBox="1"/>
              <p:nvPr/>
            </p:nvSpPr>
            <p:spPr>
              <a:xfrm>
                <a:off x="5411966" y="3892891"/>
                <a:ext cx="742511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buClrTx/>
                </a:pPr>
                <a:r>
                  <a:rPr lang="en-US" sz="1350" b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Client </a:t>
                </a:r>
                <a14:m>
                  <m:oMath xmlns:m="http://schemas.openxmlformats.org/officeDocument/2006/math">
                    <m:r>
                      <a:rPr lang="en-US" sz="1350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</m:t>
                    </m:r>
                  </m:oMath>
                </a14:m>
                <a:endParaRPr lang="en-US" sz="1350" b="1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49B4A3-1134-4697-A93B-ECA663254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966" y="3892891"/>
                <a:ext cx="742511" cy="300082"/>
              </a:xfrm>
              <a:prstGeom prst="rect">
                <a:avLst/>
              </a:prstGeom>
              <a:blipFill>
                <a:blip r:embed="rId21"/>
                <a:stretch>
                  <a:fillRect l="-2459" t="-408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34F8853-42DD-4051-AC0F-61EF60F755C2}"/>
                  </a:ext>
                </a:extLst>
              </p:cNvPr>
              <p:cNvSpPr txBox="1"/>
              <p:nvPr/>
            </p:nvSpPr>
            <p:spPr>
              <a:xfrm>
                <a:off x="6543478" y="3892891"/>
                <a:ext cx="742511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buClrTx/>
                </a:pPr>
                <a:r>
                  <a:rPr lang="en-US" sz="1350" b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Client </a:t>
                </a:r>
                <a14:m>
                  <m:oMath xmlns:m="http://schemas.openxmlformats.org/officeDocument/2006/math">
                    <m:r>
                      <a:rPr lang="en-US" sz="1350" b="1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𝟐</m:t>
                    </m:r>
                  </m:oMath>
                </a14:m>
                <a:endParaRPr lang="en-US" sz="1350" b="1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34F8853-42DD-4051-AC0F-61EF60F75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478" y="3892891"/>
                <a:ext cx="742511" cy="300082"/>
              </a:xfrm>
              <a:prstGeom prst="rect">
                <a:avLst/>
              </a:prstGeom>
              <a:blipFill>
                <a:blip r:embed="rId22"/>
                <a:stretch>
                  <a:fillRect l="-1639" t="-408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E3A8B59-CE2F-4764-A579-815D4A274CBD}"/>
                  </a:ext>
                </a:extLst>
              </p:cNvPr>
              <p:cNvSpPr txBox="1"/>
              <p:nvPr/>
            </p:nvSpPr>
            <p:spPr>
              <a:xfrm>
                <a:off x="8188736" y="3847648"/>
                <a:ext cx="744114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buClrTx/>
                </a:pPr>
                <a:r>
                  <a:rPr lang="en-US" sz="1350" b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Client </a:t>
                </a:r>
                <a14:m>
                  <m:oMath xmlns:m="http://schemas.openxmlformats.org/officeDocument/2006/math">
                    <m:r>
                      <a:rPr lang="en-US" sz="1350" b="1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𝒌</m:t>
                    </m:r>
                  </m:oMath>
                </a14:m>
                <a:endParaRPr lang="en-US" sz="1350" b="1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E3A8B59-CE2F-4764-A579-815D4A274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736" y="3847648"/>
                <a:ext cx="744114" cy="300082"/>
              </a:xfrm>
              <a:prstGeom prst="rect">
                <a:avLst/>
              </a:prstGeom>
              <a:blipFill>
                <a:blip r:embed="rId23"/>
                <a:stretch>
                  <a:fillRect l="-1639" t="-204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F07D161D-5921-4968-9615-FBE14383B641}"/>
              </a:ext>
            </a:extLst>
          </p:cNvPr>
          <p:cNvSpPr txBox="1"/>
          <p:nvPr/>
        </p:nvSpPr>
        <p:spPr>
          <a:xfrm>
            <a:off x="7275267" y="1834445"/>
            <a:ext cx="3863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</a:t>
            </a:r>
            <a:endParaRPr lang="en-US" sz="1350" b="1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5A2BBA-C9AF-4A89-AA26-0D97E2F1E4CA}"/>
              </a:ext>
            </a:extLst>
          </p:cNvPr>
          <p:cNvSpPr txBox="1"/>
          <p:nvPr/>
        </p:nvSpPr>
        <p:spPr>
          <a:xfrm>
            <a:off x="8273887" y="1774501"/>
            <a:ext cx="3428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9475FA-78B3-4EE5-8B94-8CAD1D85C149}"/>
              </a:ext>
            </a:extLst>
          </p:cNvPr>
          <p:cNvCxnSpPr>
            <a:cxnSpLocks/>
          </p:cNvCxnSpPr>
          <p:nvPr/>
        </p:nvCxnSpPr>
        <p:spPr>
          <a:xfrm flipH="1">
            <a:off x="5951150" y="2357666"/>
            <a:ext cx="598248" cy="613786"/>
          </a:xfrm>
          <a:prstGeom prst="straightConnector1">
            <a:avLst/>
          </a:prstGeom>
          <a:ln>
            <a:solidFill>
              <a:schemeClr val="accent6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3561144-A274-4AFE-8DEE-F511F3EB42E2}"/>
              </a:ext>
            </a:extLst>
          </p:cNvPr>
          <p:cNvCxnSpPr>
            <a:cxnSpLocks/>
          </p:cNvCxnSpPr>
          <p:nvPr/>
        </p:nvCxnSpPr>
        <p:spPr>
          <a:xfrm flipH="1">
            <a:off x="7146379" y="2293986"/>
            <a:ext cx="3379" cy="622884"/>
          </a:xfrm>
          <a:prstGeom prst="straightConnector1">
            <a:avLst/>
          </a:prstGeom>
          <a:ln>
            <a:solidFill>
              <a:schemeClr val="bg2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B996EA4-D0F5-437B-ADD4-AFA5F60BAF82}"/>
              </a:ext>
            </a:extLst>
          </p:cNvPr>
          <p:cNvCxnSpPr>
            <a:cxnSpLocks/>
          </p:cNvCxnSpPr>
          <p:nvPr/>
        </p:nvCxnSpPr>
        <p:spPr>
          <a:xfrm flipH="1">
            <a:off x="6977379" y="2293986"/>
            <a:ext cx="16469" cy="781649"/>
          </a:xfrm>
          <a:prstGeom prst="straightConnector1">
            <a:avLst/>
          </a:prstGeom>
          <a:ln>
            <a:solidFill>
              <a:schemeClr val="accent6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0D41B4-98F1-478E-ACEB-DF834F850738}"/>
              </a:ext>
            </a:extLst>
          </p:cNvPr>
          <p:cNvCxnSpPr>
            <a:cxnSpLocks/>
          </p:cNvCxnSpPr>
          <p:nvPr/>
        </p:nvCxnSpPr>
        <p:spPr>
          <a:xfrm>
            <a:off x="7444360" y="2386441"/>
            <a:ext cx="576812" cy="597724"/>
          </a:xfrm>
          <a:prstGeom prst="straightConnector1">
            <a:avLst/>
          </a:prstGeom>
          <a:ln>
            <a:solidFill>
              <a:schemeClr val="accent6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11EB14D-5002-4A03-A17E-168511C101CE}"/>
              </a:ext>
            </a:extLst>
          </p:cNvPr>
          <p:cNvCxnSpPr>
            <a:cxnSpLocks/>
          </p:cNvCxnSpPr>
          <p:nvPr/>
        </p:nvCxnSpPr>
        <p:spPr>
          <a:xfrm>
            <a:off x="7499097" y="2265653"/>
            <a:ext cx="673982" cy="672991"/>
          </a:xfrm>
          <a:prstGeom prst="straightConnector1">
            <a:avLst/>
          </a:prstGeom>
          <a:ln>
            <a:solidFill>
              <a:schemeClr val="bg2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186CBA7-1BD1-4A88-9171-327A87F9F5E7}"/>
              </a:ext>
            </a:extLst>
          </p:cNvPr>
          <p:cNvSpPr txBox="1"/>
          <p:nvPr/>
        </p:nvSpPr>
        <p:spPr>
          <a:xfrm>
            <a:off x="6615419" y="1463163"/>
            <a:ext cx="9877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6"/>
                </a:solidFill>
              </a:rPr>
              <a:t>Global Model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28772A1-765F-4D60-9CAA-902B21B30DF4}"/>
              </a:ext>
            </a:extLst>
          </p:cNvPr>
          <p:cNvSpPr txBox="1"/>
          <p:nvPr/>
        </p:nvSpPr>
        <p:spPr>
          <a:xfrm>
            <a:off x="7639757" y="1461822"/>
            <a:ext cx="1122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tx1"/>
                </a:solidFill>
              </a:rPr>
              <a:t>Clients’ Models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0A84D49-7626-47C0-9BF6-21B0774E2804}"/>
              </a:ext>
            </a:extLst>
          </p:cNvPr>
          <p:cNvGrpSpPr/>
          <p:nvPr/>
        </p:nvGrpSpPr>
        <p:grpSpPr>
          <a:xfrm>
            <a:off x="5746496" y="3011390"/>
            <a:ext cx="269090" cy="301679"/>
            <a:chOff x="5746496" y="3011390"/>
            <a:chExt cx="269090" cy="30167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0876253-6662-48F4-8A3A-B1F50FF6771A}"/>
                </a:ext>
              </a:extLst>
            </p:cNvPr>
            <p:cNvSpPr/>
            <p:nvPr/>
          </p:nvSpPr>
          <p:spPr>
            <a:xfrm rot="18641336">
              <a:off x="5748272" y="324950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6FA22B2-D103-42B8-8C93-69300BACBBD4}"/>
                </a:ext>
              </a:extLst>
            </p:cNvPr>
            <p:cNvSpPr/>
            <p:nvPr/>
          </p:nvSpPr>
          <p:spPr>
            <a:xfrm rot="18641336">
              <a:off x="5858787" y="324542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AEE5704-B1D8-4AD7-8E18-90C70270CE4B}"/>
                </a:ext>
              </a:extLst>
            </p:cNvPr>
            <p:cNvSpPr/>
            <p:nvPr/>
          </p:nvSpPr>
          <p:spPr>
            <a:xfrm rot="18641336">
              <a:off x="5969303" y="3241345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4AE9BCE-4201-4230-AD6B-C2BD7A867D9D}"/>
                </a:ext>
              </a:extLst>
            </p:cNvPr>
            <p:cNvSpPr/>
            <p:nvPr/>
          </p:nvSpPr>
          <p:spPr>
            <a:xfrm rot="18641336">
              <a:off x="5941554" y="3125447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B3D89E9-6DB9-4BDD-8D86-931FA3FF8CC3}"/>
                </a:ext>
              </a:extLst>
            </p:cNvPr>
            <p:cNvSpPr/>
            <p:nvPr/>
          </p:nvSpPr>
          <p:spPr>
            <a:xfrm rot="18641336">
              <a:off x="5858559" y="3124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76F9A9B-F08F-4B37-B40C-A2102A78DA7E}"/>
                </a:ext>
              </a:extLst>
            </p:cNvPr>
            <p:cNvSpPr/>
            <p:nvPr/>
          </p:nvSpPr>
          <p:spPr>
            <a:xfrm rot="18641336">
              <a:off x="5769041" y="313005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05F4FF7-4046-48C2-BEE7-A88D9B9D00FF}"/>
                </a:ext>
              </a:extLst>
            </p:cNvPr>
            <p:cNvSpPr/>
            <p:nvPr/>
          </p:nvSpPr>
          <p:spPr>
            <a:xfrm rot="18641336">
              <a:off x="5859512" y="3009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148FBC2-2A7F-4A5D-901A-3FD058D06F50}"/>
                </a:ext>
              </a:extLst>
            </p:cNvPr>
            <p:cNvCxnSpPr>
              <a:cxnSpLocks/>
              <a:stCxn id="93" idx="7"/>
              <a:endCxn id="100" idx="3"/>
            </p:cNvCxnSpPr>
            <p:nvPr/>
          </p:nvCxnSpPr>
          <p:spPr>
            <a:xfrm rot="18641336" flipV="1">
              <a:off x="5744588" y="3199734"/>
              <a:ext cx="72643" cy="28145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83477C0-4022-45D5-8FC9-A4CFA73AF52E}"/>
                </a:ext>
              </a:extLst>
            </p:cNvPr>
            <p:cNvCxnSpPr>
              <a:cxnSpLocks/>
              <a:endCxn id="99" idx="3"/>
            </p:cNvCxnSpPr>
            <p:nvPr/>
          </p:nvCxnSpPr>
          <p:spPr>
            <a:xfrm rot="18641336" flipV="1">
              <a:off x="5850934" y="3186572"/>
              <a:ext cx="59985" cy="4495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B517326-A3C5-43DD-8139-F29D2C4D789E}"/>
                </a:ext>
              </a:extLst>
            </p:cNvPr>
            <p:cNvCxnSpPr>
              <a:cxnSpLocks/>
              <a:stCxn id="96" idx="7"/>
              <a:endCxn id="97" idx="3"/>
            </p:cNvCxnSpPr>
            <p:nvPr/>
          </p:nvCxnSpPr>
          <p:spPr>
            <a:xfrm rot="18641336" flipV="1">
              <a:off x="5958522" y="3176116"/>
              <a:ext cx="38319" cy="626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77D99EA-1653-4950-A778-B1BFE6D39A97}"/>
                </a:ext>
              </a:extLst>
            </p:cNvPr>
            <p:cNvCxnSpPr>
              <a:cxnSpLocks/>
              <a:stCxn id="99" idx="7"/>
              <a:endCxn id="101" idx="3"/>
            </p:cNvCxnSpPr>
            <p:nvPr/>
          </p:nvCxnSpPr>
          <p:spPr>
            <a:xfrm rot="18641336" flipV="1">
              <a:off x="5853114" y="3071009"/>
              <a:ext cx="56351" cy="4026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541010-93FF-46E3-AA75-A22888DC4F53}"/>
                </a:ext>
              </a:extLst>
            </p:cNvPr>
            <p:cNvCxnSpPr>
              <a:cxnSpLocks/>
              <a:stCxn id="97" idx="7"/>
              <a:endCxn id="101" idx="4"/>
            </p:cNvCxnSpPr>
            <p:nvPr/>
          </p:nvCxnSpPr>
          <p:spPr>
            <a:xfrm rot="18641336" flipV="1">
              <a:off x="5921279" y="3039535"/>
              <a:ext cx="18609" cy="9670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8D7A1CC-3066-44EC-93AF-6D7B9868A386}"/>
                </a:ext>
              </a:extLst>
            </p:cNvPr>
            <p:cNvCxnSpPr>
              <a:cxnSpLocks/>
              <a:stCxn id="100" idx="6"/>
              <a:endCxn id="101" idx="2"/>
            </p:cNvCxnSpPr>
            <p:nvPr/>
          </p:nvCxnSpPr>
          <p:spPr>
            <a:xfrm rot="18641336" flipV="1">
              <a:off x="5783630" y="3088903"/>
              <a:ext cx="105800" cy="99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D1C83BE-EA4C-45A4-98F8-3E0730AC7F9B}"/>
                </a:ext>
              </a:extLst>
            </p:cNvPr>
            <p:cNvCxnSpPr>
              <a:cxnSpLocks/>
              <a:endCxn id="99" idx="3"/>
            </p:cNvCxnSpPr>
            <p:nvPr/>
          </p:nvCxnSpPr>
          <p:spPr>
            <a:xfrm rot="18641336">
              <a:off x="5760048" y="3192101"/>
              <a:ext cx="132775" cy="36188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6025118-4E48-44E5-8DC8-7A75A5676C71}"/>
                </a:ext>
              </a:extLst>
            </p:cNvPr>
            <p:cNvCxnSpPr>
              <a:cxnSpLocks/>
              <a:endCxn id="97" idx="3"/>
            </p:cNvCxnSpPr>
            <p:nvPr/>
          </p:nvCxnSpPr>
          <p:spPr>
            <a:xfrm rot="18641336">
              <a:off x="5766631" y="3165396"/>
              <a:ext cx="196547" cy="9879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E3FE51E-2470-46B1-98E0-F62DEA001DD9}"/>
                </a:ext>
              </a:extLst>
            </p:cNvPr>
            <p:cNvCxnSpPr>
              <a:cxnSpLocks/>
              <a:endCxn id="99" idx="3"/>
            </p:cNvCxnSpPr>
            <p:nvPr/>
          </p:nvCxnSpPr>
          <p:spPr>
            <a:xfrm rot="18641336" flipH="1" flipV="1">
              <a:off x="5928605" y="3143963"/>
              <a:ext cx="15158" cy="12609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5B241F-F762-4D10-96BB-4FE6D869A154}"/>
                </a:ext>
              </a:extLst>
            </p:cNvPr>
            <p:cNvCxnSpPr>
              <a:cxnSpLocks/>
              <a:stCxn id="96" idx="7"/>
              <a:endCxn id="100" idx="3"/>
            </p:cNvCxnSpPr>
            <p:nvPr/>
          </p:nvCxnSpPr>
          <p:spPr>
            <a:xfrm rot="18641336" flipH="1" flipV="1">
              <a:off x="5852603" y="3114515"/>
              <a:ext cx="77643" cy="19042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FD439EEC-8754-4B61-899E-1873D618316F}"/>
                </a:ext>
              </a:extLst>
            </p:cNvPr>
            <p:cNvCxnSpPr>
              <a:cxnSpLocks/>
              <a:endCxn id="100" idx="3"/>
            </p:cNvCxnSpPr>
            <p:nvPr/>
          </p:nvCxnSpPr>
          <p:spPr>
            <a:xfrm rot="18641336" flipH="1" flipV="1">
              <a:off x="5835654" y="3157663"/>
              <a:ext cx="591" cy="110351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5DEBC5F-651C-4631-83E7-8DDEE38516A3}"/>
                </a:ext>
              </a:extLst>
            </p:cNvPr>
            <p:cNvCxnSpPr>
              <a:cxnSpLocks/>
              <a:stCxn id="95" idx="7"/>
              <a:endCxn id="97" idx="3"/>
            </p:cNvCxnSpPr>
            <p:nvPr/>
          </p:nvCxnSpPr>
          <p:spPr>
            <a:xfrm rot="18641336">
              <a:off x="5865693" y="3200204"/>
              <a:ext cx="113463" cy="18522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D98451A5-3C83-4D19-A5C7-8A205653DF3C}"/>
              </a:ext>
            </a:extLst>
          </p:cNvPr>
          <p:cNvGrpSpPr/>
          <p:nvPr/>
        </p:nvGrpSpPr>
        <p:grpSpPr>
          <a:xfrm>
            <a:off x="7005555" y="2992469"/>
            <a:ext cx="269090" cy="301679"/>
            <a:chOff x="5746496" y="3011390"/>
            <a:chExt cx="269090" cy="301679"/>
          </a:xfrm>
        </p:grpSpPr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042EB612-FDE9-4F3F-864A-490056AED4C7}"/>
                </a:ext>
              </a:extLst>
            </p:cNvPr>
            <p:cNvSpPr/>
            <p:nvPr/>
          </p:nvSpPr>
          <p:spPr>
            <a:xfrm rot="18641336">
              <a:off x="5748272" y="324950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33172C1F-AA01-41F6-9E8E-8DF5F6E3ADCC}"/>
                </a:ext>
              </a:extLst>
            </p:cNvPr>
            <p:cNvSpPr/>
            <p:nvPr/>
          </p:nvSpPr>
          <p:spPr>
            <a:xfrm rot="18641336">
              <a:off x="5858787" y="324542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296EED8B-FB44-4A98-943E-4DF113F1D43E}"/>
                </a:ext>
              </a:extLst>
            </p:cNvPr>
            <p:cNvSpPr/>
            <p:nvPr/>
          </p:nvSpPr>
          <p:spPr>
            <a:xfrm rot="18641336">
              <a:off x="5969303" y="3241345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AD15F0D2-4D91-4477-A480-F43B9178771F}"/>
                </a:ext>
              </a:extLst>
            </p:cNvPr>
            <p:cNvSpPr/>
            <p:nvPr/>
          </p:nvSpPr>
          <p:spPr>
            <a:xfrm rot="18641336">
              <a:off x="5941554" y="3125447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2C85A78-5A3F-47FD-907C-B93F93F9EC9F}"/>
                </a:ext>
              </a:extLst>
            </p:cNvPr>
            <p:cNvSpPr/>
            <p:nvPr/>
          </p:nvSpPr>
          <p:spPr>
            <a:xfrm rot="18641336">
              <a:off x="5858559" y="3124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BD9962-DD7D-4C41-8F9E-224EC2E740EF}"/>
                </a:ext>
              </a:extLst>
            </p:cNvPr>
            <p:cNvSpPr/>
            <p:nvPr/>
          </p:nvSpPr>
          <p:spPr>
            <a:xfrm rot="18641336">
              <a:off x="5769041" y="313005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5455E382-E424-440B-9BF8-6D0598C1B2D6}"/>
                </a:ext>
              </a:extLst>
            </p:cNvPr>
            <p:cNvSpPr/>
            <p:nvPr/>
          </p:nvSpPr>
          <p:spPr>
            <a:xfrm rot="18641336">
              <a:off x="5859512" y="3009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4C916FB-7F11-4E39-A1FF-96E56CF562C2}"/>
                </a:ext>
              </a:extLst>
            </p:cNvPr>
            <p:cNvCxnSpPr>
              <a:cxnSpLocks/>
              <a:stCxn id="265" idx="7"/>
              <a:endCxn id="270" idx="3"/>
            </p:cNvCxnSpPr>
            <p:nvPr/>
          </p:nvCxnSpPr>
          <p:spPr>
            <a:xfrm rot="18641336" flipV="1">
              <a:off x="5744588" y="3199734"/>
              <a:ext cx="72643" cy="28145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A97933B-2ADA-4517-AF22-6B64C9B56C11}"/>
                </a:ext>
              </a:extLst>
            </p:cNvPr>
            <p:cNvCxnSpPr>
              <a:cxnSpLocks/>
              <a:endCxn id="269" idx="3"/>
            </p:cNvCxnSpPr>
            <p:nvPr/>
          </p:nvCxnSpPr>
          <p:spPr>
            <a:xfrm rot="18641336" flipV="1">
              <a:off x="5850934" y="3186572"/>
              <a:ext cx="59985" cy="4495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FF751F74-0395-4055-9015-6DB0D64449B4}"/>
                </a:ext>
              </a:extLst>
            </p:cNvPr>
            <p:cNvCxnSpPr>
              <a:cxnSpLocks/>
              <a:stCxn id="267" idx="7"/>
              <a:endCxn id="268" idx="3"/>
            </p:cNvCxnSpPr>
            <p:nvPr/>
          </p:nvCxnSpPr>
          <p:spPr>
            <a:xfrm rot="18641336" flipV="1">
              <a:off x="5958522" y="3176116"/>
              <a:ext cx="38319" cy="626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EE41D9EC-32F9-411F-88DE-D18FF186AA51}"/>
                </a:ext>
              </a:extLst>
            </p:cNvPr>
            <p:cNvCxnSpPr>
              <a:cxnSpLocks/>
              <a:stCxn id="269" idx="7"/>
              <a:endCxn id="271" idx="3"/>
            </p:cNvCxnSpPr>
            <p:nvPr/>
          </p:nvCxnSpPr>
          <p:spPr>
            <a:xfrm rot="18641336" flipV="1">
              <a:off x="5853114" y="3071009"/>
              <a:ext cx="56351" cy="4026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1C969FE-F86D-43DD-8EC0-1A502757DE22}"/>
                </a:ext>
              </a:extLst>
            </p:cNvPr>
            <p:cNvCxnSpPr>
              <a:cxnSpLocks/>
              <a:stCxn id="268" idx="7"/>
              <a:endCxn id="271" idx="4"/>
            </p:cNvCxnSpPr>
            <p:nvPr/>
          </p:nvCxnSpPr>
          <p:spPr>
            <a:xfrm rot="18641336" flipV="1">
              <a:off x="5921279" y="3039535"/>
              <a:ext cx="18609" cy="9670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97811BD-4813-47FE-980B-D62581D605F2}"/>
                </a:ext>
              </a:extLst>
            </p:cNvPr>
            <p:cNvCxnSpPr>
              <a:cxnSpLocks/>
              <a:stCxn id="270" idx="6"/>
              <a:endCxn id="271" idx="2"/>
            </p:cNvCxnSpPr>
            <p:nvPr/>
          </p:nvCxnSpPr>
          <p:spPr>
            <a:xfrm rot="18641336" flipV="1">
              <a:off x="5783630" y="3088903"/>
              <a:ext cx="105800" cy="99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F2F8237B-C86C-4002-8D64-B5F03692D5CA}"/>
                </a:ext>
              </a:extLst>
            </p:cNvPr>
            <p:cNvCxnSpPr>
              <a:cxnSpLocks/>
              <a:endCxn id="269" idx="3"/>
            </p:cNvCxnSpPr>
            <p:nvPr/>
          </p:nvCxnSpPr>
          <p:spPr>
            <a:xfrm rot="18641336">
              <a:off x="5760048" y="3192101"/>
              <a:ext cx="132775" cy="36188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0907B6BD-456B-4003-8C56-947FEFEBEAB9}"/>
                </a:ext>
              </a:extLst>
            </p:cNvPr>
            <p:cNvCxnSpPr>
              <a:cxnSpLocks/>
              <a:endCxn id="268" idx="3"/>
            </p:cNvCxnSpPr>
            <p:nvPr/>
          </p:nvCxnSpPr>
          <p:spPr>
            <a:xfrm rot="18641336">
              <a:off x="5766631" y="3165396"/>
              <a:ext cx="196547" cy="9879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A473D8F4-44FC-4DDC-A56D-B56E7605EC6E}"/>
                </a:ext>
              </a:extLst>
            </p:cNvPr>
            <p:cNvCxnSpPr>
              <a:cxnSpLocks/>
              <a:endCxn id="269" idx="3"/>
            </p:cNvCxnSpPr>
            <p:nvPr/>
          </p:nvCxnSpPr>
          <p:spPr>
            <a:xfrm rot="18641336" flipH="1" flipV="1">
              <a:off x="5928605" y="3143963"/>
              <a:ext cx="15158" cy="12609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749DBFE9-19A0-4226-91A1-D074697B91A8}"/>
                </a:ext>
              </a:extLst>
            </p:cNvPr>
            <p:cNvCxnSpPr>
              <a:cxnSpLocks/>
              <a:stCxn id="267" idx="7"/>
              <a:endCxn id="270" idx="3"/>
            </p:cNvCxnSpPr>
            <p:nvPr/>
          </p:nvCxnSpPr>
          <p:spPr>
            <a:xfrm rot="18641336" flipH="1" flipV="1">
              <a:off x="5852603" y="3114515"/>
              <a:ext cx="77643" cy="19042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8A69D01-C9AA-4BD2-88AE-937C13B9DA52}"/>
                </a:ext>
              </a:extLst>
            </p:cNvPr>
            <p:cNvCxnSpPr>
              <a:cxnSpLocks/>
              <a:endCxn id="270" idx="3"/>
            </p:cNvCxnSpPr>
            <p:nvPr/>
          </p:nvCxnSpPr>
          <p:spPr>
            <a:xfrm rot="18641336" flipH="1" flipV="1">
              <a:off x="5835654" y="3157663"/>
              <a:ext cx="591" cy="110351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406594CD-D46A-4224-A2F6-47DB48B7B343}"/>
                </a:ext>
              </a:extLst>
            </p:cNvPr>
            <p:cNvCxnSpPr>
              <a:cxnSpLocks/>
              <a:stCxn id="266" idx="7"/>
              <a:endCxn id="268" idx="3"/>
            </p:cNvCxnSpPr>
            <p:nvPr/>
          </p:nvCxnSpPr>
          <p:spPr>
            <a:xfrm rot="18641336">
              <a:off x="5865693" y="3200204"/>
              <a:ext cx="113463" cy="18522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6DDB6E0F-40E2-4A6B-9DE3-59BE87E6208E}"/>
              </a:ext>
            </a:extLst>
          </p:cNvPr>
          <p:cNvGrpSpPr/>
          <p:nvPr/>
        </p:nvGrpSpPr>
        <p:grpSpPr>
          <a:xfrm>
            <a:off x="8123441" y="2979793"/>
            <a:ext cx="269090" cy="301679"/>
            <a:chOff x="5746496" y="3011390"/>
            <a:chExt cx="269090" cy="301679"/>
          </a:xfrm>
        </p:grpSpPr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A522877D-9509-4840-8F28-B3302CEF8F7D}"/>
                </a:ext>
              </a:extLst>
            </p:cNvPr>
            <p:cNvSpPr/>
            <p:nvPr/>
          </p:nvSpPr>
          <p:spPr>
            <a:xfrm rot="18641336">
              <a:off x="5748272" y="324950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1E2E1CF-CF71-4702-ACE3-C5C8D8E5FCF5}"/>
                </a:ext>
              </a:extLst>
            </p:cNvPr>
            <p:cNvSpPr/>
            <p:nvPr/>
          </p:nvSpPr>
          <p:spPr>
            <a:xfrm rot="18641336">
              <a:off x="5858787" y="324542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729D91A1-7493-40B6-9AC2-172C88C63F54}"/>
                </a:ext>
              </a:extLst>
            </p:cNvPr>
            <p:cNvSpPr/>
            <p:nvPr/>
          </p:nvSpPr>
          <p:spPr>
            <a:xfrm rot="18641336">
              <a:off x="5969303" y="3241345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296422D-CD8B-4339-93BF-E041AC38D8BD}"/>
                </a:ext>
              </a:extLst>
            </p:cNvPr>
            <p:cNvSpPr/>
            <p:nvPr/>
          </p:nvSpPr>
          <p:spPr>
            <a:xfrm rot="18641336">
              <a:off x="5941554" y="3125447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883EDDB9-09E7-4CFF-AF5C-3DDBD7A81B56}"/>
                </a:ext>
              </a:extLst>
            </p:cNvPr>
            <p:cNvSpPr/>
            <p:nvPr/>
          </p:nvSpPr>
          <p:spPr>
            <a:xfrm rot="18641336">
              <a:off x="5858559" y="3124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C3828294-3116-4CC1-ACBC-B9C9DEB6E22B}"/>
                </a:ext>
              </a:extLst>
            </p:cNvPr>
            <p:cNvSpPr/>
            <p:nvPr/>
          </p:nvSpPr>
          <p:spPr>
            <a:xfrm rot="18641336">
              <a:off x="5769041" y="313005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39DE79DA-40F1-4E82-8F9F-A2595EEF9321}"/>
                </a:ext>
              </a:extLst>
            </p:cNvPr>
            <p:cNvSpPr/>
            <p:nvPr/>
          </p:nvSpPr>
          <p:spPr>
            <a:xfrm rot="18641336">
              <a:off x="5859512" y="3009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CDC7F5F5-655C-411D-9621-5C8A2436AD3F}"/>
                </a:ext>
              </a:extLst>
            </p:cNvPr>
            <p:cNvCxnSpPr>
              <a:cxnSpLocks/>
              <a:stCxn id="285" idx="7"/>
              <a:endCxn id="290" idx="3"/>
            </p:cNvCxnSpPr>
            <p:nvPr/>
          </p:nvCxnSpPr>
          <p:spPr>
            <a:xfrm rot="18641336" flipV="1">
              <a:off x="5744588" y="3199734"/>
              <a:ext cx="72643" cy="28145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0466C57E-64BD-44D0-9E81-6745E7463543}"/>
                </a:ext>
              </a:extLst>
            </p:cNvPr>
            <p:cNvCxnSpPr>
              <a:cxnSpLocks/>
              <a:endCxn id="289" idx="3"/>
            </p:cNvCxnSpPr>
            <p:nvPr/>
          </p:nvCxnSpPr>
          <p:spPr>
            <a:xfrm rot="18641336" flipV="1">
              <a:off x="5850934" y="3186572"/>
              <a:ext cx="59985" cy="4495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2B5A056D-6FF8-4A59-A05B-86403AF58AB3}"/>
                </a:ext>
              </a:extLst>
            </p:cNvPr>
            <p:cNvCxnSpPr>
              <a:cxnSpLocks/>
              <a:stCxn id="287" idx="7"/>
              <a:endCxn id="288" idx="3"/>
            </p:cNvCxnSpPr>
            <p:nvPr/>
          </p:nvCxnSpPr>
          <p:spPr>
            <a:xfrm rot="18641336" flipV="1">
              <a:off x="5958522" y="3176116"/>
              <a:ext cx="38319" cy="626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6DFD0914-1FAC-462C-86B9-C9852C24CDE7}"/>
                </a:ext>
              </a:extLst>
            </p:cNvPr>
            <p:cNvCxnSpPr>
              <a:cxnSpLocks/>
              <a:stCxn id="289" idx="7"/>
              <a:endCxn id="291" idx="3"/>
            </p:cNvCxnSpPr>
            <p:nvPr/>
          </p:nvCxnSpPr>
          <p:spPr>
            <a:xfrm rot="18641336" flipV="1">
              <a:off x="5853114" y="3071009"/>
              <a:ext cx="56351" cy="4026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8F66681D-F936-48C1-9097-E4D38FC8D878}"/>
                </a:ext>
              </a:extLst>
            </p:cNvPr>
            <p:cNvCxnSpPr>
              <a:cxnSpLocks/>
              <a:stCxn id="288" idx="7"/>
              <a:endCxn id="291" idx="4"/>
            </p:cNvCxnSpPr>
            <p:nvPr/>
          </p:nvCxnSpPr>
          <p:spPr>
            <a:xfrm rot="18641336" flipV="1">
              <a:off x="5921279" y="3039535"/>
              <a:ext cx="18609" cy="9670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49807622-0F51-4636-81B1-B0F8563D4F27}"/>
                </a:ext>
              </a:extLst>
            </p:cNvPr>
            <p:cNvCxnSpPr>
              <a:cxnSpLocks/>
              <a:stCxn id="290" idx="6"/>
              <a:endCxn id="291" idx="2"/>
            </p:cNvCxnSpPr>
            <p:nvPr/>
          </p:nvCxnSpPr>
          <p:spPr>
            <a:xfrm rot="18641336" flipV="1">
              <a:off x="5783630" y="3088903"/>
              <a:ext cx="105800" cy="99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674156FD-D707-4DF7-8527-7B7A15EB085D}"/>
                </a:ext>
              </a:extLst>
            </p:cNvPr>
            <p:cNvCxnSpPr>
              <a:cxnSpLocks/>
              <a:endCxn id="289" idx="3"/>
            </p:cNvCxnSpPr>
            <p:nvPr/>
          </p:nvCxnSpPr>
          <p:spPr>
            <a:xfrm rot="18641336">
              <a:off x="5760048" y="3192101"/>
              <a:ext cx="132775" cy="36188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BC8A0AF0-7A94-463B-9887-A868CB38FF9A}"/>
                </a:ext>
              </a:extLst>
            </p:cNvPr>
            <p:cNvCxnSpPr>
              <a:cxnSpLocks/>
              <a:endCxn id="288" idx="3"/>
            </p:cNvCxnSpPr>
            <p:nvPr/>
          </p:nvCxnSpPr>
          <p:spPr>
            <a:xfrm rot="18641336">
              <a:off x="5766631" y="3165396"/>
              <a:ext cx="196547" cy="9879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F20F78C4-5953-4470-8888-E59337398873}"/>
                </a:ext>
              </a:extLst>
            </p:cNvPr>
            <p:cNvCxnSpPr>
              <a:cxnSpLocks/>
              <a:endCxn id="289" idx="3"/>
            </p:cNvCxnSpPr>
            <p:nvPr/>
          </p:nvCxnSpPr>
          <p:spPr>
            <a:xfrm rot="18641336" flipH="1" flipV="1">
              <a:off x="5928605" y="3143963"/>
              <a:ext cx="15158" cy="12609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BA463D0D-3E43-43E3-A8B5-5A9D55FC278B}"/>
                </a:ext>
              </a:extLst>
            </p:cNvPr>
            <p:cNvCxnSpPr>
              <a:cxnSpLocks/>
              <a:stCxn id="287" idx="7"/>
              <a:endCxn id="290" idx="3"/>
            </p:cNvCxnSpPr>
            <p:nvPr/>
          </p:nvCxnSpPr>
          <p:spPr>
            <a:xfrm rot="18641336" flipH="1" flipV="1">
              <a:off x="5852603" y="3114515"/>
              <a:ext cx="77643" cy="19042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C7A3A413-2130-4AAA-8491-DF43B4C2E8AC}"/>
                </a:ext>
              </a:extLst>
            </p:cNvPr>
            <p:cNvCxnSpPr>
              <a:cxnSpLocks/>
              <a:endCxn id="290" idx="3"/>
            </p:cNvCxnSpPr>
            <p:nvPr/>
          </p:nvCxnSpPr>
          <p:spPr>
            <a:xfrm rot="18641336" flipH="1" flipV="1">
              <a:off x="5835654" y="3157663"/>
              <a:ext cx="591" cy="110351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9F3CC6E4-AA34-4AA2-BD12-FD6A3C756F56}"/>
                </a:ext>
              </a:extLst>
            </p:cNvPr>
            <p:cNvCxnSpPr>
              <a:cxnSpLocks/>
              <a:stCxn id="286" idx="7"/>
              <a:endCxn id="288" idx="3"/>
            </p:cNvCxnSpPr>
            <p:nvPr/>
          </p:nvCxnSpPr>
          <p:spPr>
            <a:xfrm rot="18641336">
              <a:off x="5865693" y="3200204"/>
              <a:ext cx="113463" cy="18522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091AE8C2-47DD-4AE9-B867-7A5D523158B1}"/>
              </a:ext>
            </a:extLst>
          </p:cNvPr>
          <p:cNvGrpSpPr/>
          <p:nvPr/>
        </p:nvGrpSpPr>
        <p:grpSpPr>
          <a:xfrm>
            <a:off x="8451547" y="1816867"/>
            <a:ext cx="269090" cy="301679"/>
            <a:chOff x="5746496" y="3011390"/>
            <a:chExt cx="269090" cy="301679"/>
          </a:xfrm>
        </p:grpSpPr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3D0B37CF-2177-499C-8AD8-DB49D12C46DB}"/>
                </a:ext>
              </a:extLst>
            </p:cNvPr>
            <p:cNvSpPr/>
            <p:nvPr/>
          </p:nvSpPr>
          <p:spPr>
            <a:xfrm rot="18641336">
              <a:off x="5748272" y="324950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1F95D9B8-8BD8-4641-8B2B-844A6D240B9B}"/>
                </a:ext>
              </a:extLst>
            </p:cNvPr>
            <p:cNvSpPr/>
            <p:nvPr/>
          </p:nvSpPr>
          <p:spPr>
            <a:xfrm rot="18641336">
              <a:off x="5858787" y="324542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F9EC5931-1997-44C9-8D43-63931F658AA7}"/>
                </a:ext>
              </a:extLst>
            </p:cNvPr>
            <p:cNvSpPr/>
            <p:nvPr/>
          </p:nvSpPr>
          <p:spPr>
            <a:xfrm rot="18641336">
              <a:off x="5969303" y="3241345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3FE22A1A-FD9D-4928-A31C-20FE232D0401}"/>
                </a:ext>
              </a:extLst>
            </p:cNvPr>
            <p:cNvSpPr/>
            <p:nvPr/>
          </p:nvSpPr>
          <p:spPr>
            <a:xfrm rot="18641336">
              <a:off x="5941554" y="3125447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43AA799B-E7F6-4CC3-857A-FBBA0D255AF5}"/>
                </a:ext>
              </a:extLst>
            </p:cNvPr>
            <p:cNvSpPr/>
            <p:nvPr/>
          </p:nvSpPr>
          <p:spPr>
            <a:xfrm rot="18641336">
              <a:off x="5858559" y="3124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F9C04BC7-D220-42CF-A616-9D2DCB215E98}"/>
                </a:ext>
              </a:extLst>
            </p:cNvPr>
            <p:cNvSpPr/>
            <p:nvPr/>
          </p:nvSpPr>
          <p:spPr>
            <a:xfrm rot="18641336">
              <a:off x="5769041" y="313005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083F528C-FB2B-4923-9425-6C43B805D6B1}"/>
                </a:ext>
              </a:extLst>
            </p:cNvPr>
            <p:cNvSpPr/>
            <p:nvPr/>
          </p:nvSpPr>
          <p:spPr>
            <a:xfrm rot="18641336">
              <a:off x="5859512" y="3009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CC5FDF12-AC85-4B56-85E1-49415C5756C5}"/>
                </a:ext>
              </a:extLst>
            </p:cNvPr>
            <p:cNvCxnSpPr>
              <a:cxnSpLocks/>
              <a:stCxn id="305" idx="7"/>
              <a:endCxn id="310" idx="3"/>
            </p:cNvCxnSpPr>
            <p:nvPr/>
          </p:nvCxnSpPr>
          <p:spPr>
            <a:xfrm rot="18641336" flipV="1">
              <a:off x="5744588" y="3199734"/>
              <a:ext cx="72643" cy="28145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5D4F0975-05BA-44E2-A07E-D67646D78DC1}"/>
                </a:ext>
              </a:extLst>
            </p:cNvPr>
            <p:cNvCxnSpPr>
              <a:cxnSpLocks/>
              <a:endCxn id="309" idx="3"/>
            </p:cNvCxnSpPr>
            <p:nvPr/>
          </p:nvCxnSpPr>
          <p:spPr>
            <a:xfrm rot="18641336" flipV="1">
              <a:off x="5850934" y="3186572"/>
              <a:ext cx="59985" cy="4495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2E7188D6-61CF-4F17-A0F3-7B1DB836AA7E}"/>
                </a:ext>
              </a:extLst>
            </p:cNvPr>
            <p:cNvCxnSpPr>
              <a:cxnSpLocks/>
              <a:stCxn id="307" idx="7"/>
              <a:endCxn id="308" idx="3"/>
            </p:cNvCxnSpPr>
            <p:nvPr/>
          </p:nvCxnSpPr>
          <p:spPr>
            <a:xfrm rot="18641336" flipV="1">
              <a:off x="5958522" y="3176116"/>
              <a:ext cx="38319" cy="626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EB6A4E01-6C11-45BA-8141-65CE1A3C36FF}"/>
                </a:ext>
              </a:extLst>
            </p:cNvPr>
            <p:cNvCxnSpPr>
              <a:cxnSpLocks/>
              <a:stCxn id="309" idx="7"/>
              <a:endCxn id="311" idx="3"/>
            </p:cNvCxnSpPr>
            <p:nvPr/>
          </p:nvCxnSpPr>
          <p:spPr>
            <a:xfrm rot="18641336" flipV="1">
              <a:off x="5853114" y="3071009"/>
              <a:ext cx="56351" cy="4026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5B78179C-B689-47C1-9E6F-579859184D74}"/>
                </a:ext>
              </a:extLst>
            </p:cNvPr>
            <p:cNvCxnSpPr>
              <a:cxnSpLocks/>
              <a:stCxn id="308" idx="7"/>
              <a:endCxn id="311" idx="4"/>
            </p:cNvCxnSpPr>
            <p:nvPr/>
          </p:nvCxnSpPr>
          <p:spPr>
            <a:xfrm rot="18641336" flipV="1">
              <a:off x="5921279" y="3039535"/>
              <a:ext cx="18609" cy="9670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3E0CE209-3DFC-462D-9442-11C3D6D13F7D}"/>
                </a:ext>
              </a:extLst>
            </p:cNvPr>
            <p:cNvCxnSpPr>
              <a:cxnSpLocks/>
              <a:stCxn id="310" idx="6"/>
              <a:endCxn id="311" idx="2"/>
            </p:cNvCxnSpPr>
            <p:nvPr/>
          </p:nvCxnSpPr>
          <p:spPr>
            <a:xfrm rot="18641336" flipV="1">
              <a:off x="5783630" y="3088903"/>
              <a:ext cx="105800" cy="99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C9ECCDF9-4257-4AE0-A200-4BB653333FE5}"/>
                </a:ext>
              </a:extLst>
            </p:cNvPr>
            <p:cNvCxnSpPr>
              <a:cxnSpLocks/>
              <a:endCxn id="309" idx="3"/>
            </p:cNvCxnSpPr>
            <p:nvPr/>
          </p:nvCxnSpPr>
          <p:spPr>
            <a:xfrm rot="18641336">
              <a:off x="5760048" y="3192101"/>
              <a:ext cx="132775" cy="36188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D1D7A405-1485-42EA-9987-BB8FBAECC55E}"/>
                </a:ext>
              </a:extLst>
            </p:cNvPr>
            <p:cNvCxnSpPr>
              <a:cxnSpLocks/>
              <a:endCxn id="308" idx="3"/>
            </p:cNvCxnSpPr>
            <p:nvPr/>
          </p:nvCxnSpPr>
          <p:spPr>
            <a:xfrm rot="18641336">
              <a:off x="5766631" y="3165396"/>
              <a:ext cx="196547" cy="9879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87E355D6-9F0A-4AA5-86D2-ABC9B28CFE06}"/>
                </a:ext>
              </a:extLst>
            </p:cNvPr>
            <p:cNvCxnSpPr>
              <a:cxnSpLocks/>
              <a:endCxn id="309" idx="3"/>
            </p:cNvCxnSpPr>
            <p:nvPr/>
          </p:nvCxnSpPr>
          <p:spPr>
            <a:xfrm rot="18641336" flipH="1" flipV="1">
              <a:off x="5928605" y="3143963"/>
              <a:ext cx="15158" cy="12609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06F0D8D-3014-4E4D-A3F8-382537BCEC18}"/>
                </a:ext>
              </a:extLst>
            </p:cNvPr>
            <p:cNvCxnSpPr>
              <a:cxnSpLocks/>
              <a:stCxn id="307" idx="7"/>
              <a:endCxn id="310" idx="3"/>
            </p:cNvCxnSpPr>
            <p:nvPr/>
          </p:nvCxnSpPr>
          <p:spPr>
            <a:xfrm rot="18641336" flipH="1" flipV="1">
              <a:off x="5852603" y="3114515"/>
              <a:ext cx="77643" cy="19042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15098D7C-1DA1-4D07-AAEC-2B0C550D2622}"/>
                </a:ext>
              </a:extLst>
            </p:cNvPr>
            <p:cNvCxnSpPr>
              <a:cxnSpLocks/>
              <a:endCxn id="310" idx="3"/>
            </p:cNvCxnSpPr>
            <p:nvPr/>
          </p:nvCxnSpPr>
          <p:spPr>
            <a:xfrm rot="18641336" flipH="1" flipV="1">
              <a:off x="5835654" y="3157663"/>
              <a:ext cx="591" cy="110351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114D855C-BAE1-4B4F-8C7F-ED252902631F}"/>
                </a:ext>
              </a:extLst>
            </p:cNvPr>
            <p:cNvCxnSpPr>
              <a:cxnSpLocks/>
              <a:stCxn id="306" idx="7"/>
              <a:endCxn id="308" idx="3"/>
            </p:cNvCxnSpPr>
            <p:nvPr/>
          </p:nvCxnSpPr>
          <p:spPr>
            <a:xfrm rot="18641336">
              <a:off x="5865693" y="3200204"/>
              <a:ext cx="113463" cy="18522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DBE68BD5-7FC2-40F9-BA7C-FD053A696C14}"/>
              </a:ext>
            </a:extLst>
          </p:cNvPr>
          <p:cNvGrpSpPr/>
          <p:nvPr/>
        </p:nvGrpSpPr>
        <p:grpSpPr>
          <a:xfrm>
            <a:off x="7995708" y="1836616"/>
            <a:ext cx="269090" cy="301679"/>
            <a:chOff x="5746496" y="3011390"/>
            <a:chExt cx="269090" cy="301679"/>
          </a:xfrm>
        </p:grpSpPr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36D0B6B5-EF07-45FC-89AA-BEDC37758FD3}"/>
                </a:ext>
              </a:extLst>
            </p:cNvPr>
            <p:cNvSpPr/>
            <p:nvPr/>
          </p:nvSpPr>
          <p:spPr>
            <a:xfrm rot="18641336">
              <a:off x="5748272" y="324950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3D2FB815-EEB3-46DE-88FE-14B451740020}"/>
                </a:ext>
              </a:extLst>
            </p:cNvPr>
            <p:cNvSpPr/>
            <p:nvPr/>
          </p:nvSpPr>
          <p:spPr>
            <a:xfrm rot="18641336">
              <a:off x="5858787" y="324542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8AA40D9B-D0B6-41BC-A1AE-8E768C7B7D7E}"/>
                </a:ext>
              </a:extLst>
            </p:cNvPr>
            <p:cNvSpPr/>
            <p:nvPr/>
          </p:nvSpPr>
          <p:spPr>
            <a:xfrm rot="18641336">
              <a:off x="5969303" y="3241345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C7E81CE2-3D51-4095-ACD8-5CAADAFFE830}"/>
                </a:ext>
              </a:extLst>
            </p:cNvPr>
            <p:cNvSpPr/>
            <p:nvPr/>
          </p:nvSpPr>
          <p:spPr>
            <a:xfrm rot="18641336">
              <a:off x="5941554" y="3125447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E6109426-8C93-4DC2-86F1-61FEBCA9FE26}"/>
                </a:ext>
              </a:extLst>
            </p:cNvPr>
            <p:cNvSpPr/>
            <p:nvPr/>
          </p:nvSpPr>
          <p:spPr>
            <a:xfrm rot="18641336">
              <a:off x="5858559" y="3124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A704AE5F-7C13-428D-8B41-2E4FE95242C1}"/>
                </a:ext>
              </a:extLst>
            </p:cNvPr>
            <p:cNvSpPr/>
            <p:nvPr/>
          </p:nvSpPr>
          <p:spPr>
            <a:xfrm rot="18641336">
              <a:off x="5769041" y="313005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185E0868-8281-4BE9-B6B3-841C4F98CE99}"/>
                </a:ext>
              </a:extLst>
            </p:cNvPr>
            <p:cNvSpPr/>
            <p:nvPr/>
          </p:nvSpPr>
          <p:spPr>
            <a:xfrm rot="18641336">
              <a:off x="5859512" y="3009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2B0128B0-6370-49AC-A7BF-D9CA86AE5F4C}"/>
                </a:ext>
              </a:extLst>
            </p:cNvPr>
            <p:cNvCxnSpPr>
              <a:cxnSpLocks/>
              <a:stCxn id="325" idx="7"/>
              <a:endCxn id="330" idx="3"/>
            </p:cNvCxnSpPr>
            <p:nvPr/>
          </p:nvCxnSpPr>
          <p:spPr>
            <a:xfrm rot="18641336" flipV="1">
              <a:off x="5744588" y="3199734"/>
              <a:ext cx="72643" cy="28145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819E72E1-7260-4C17-BDE6-5B687B2AF119}"/>
                </a:ext>
              </a:extLst>
            </p:cNvPr>
            <p:cNvCxnSpPr>
              <a:cxnSpLocks/>
              <a:endCxn id="329" idx="3"/>
            </p:cNvCxnSpPr>
            <p:nvPr/>
          </p:nvCxnSpPr>
          <p:spPr>
            <a:xfrm rot="18641336" flipV="1">
              <a:off x="5850934" y="3186572"/>
              <a:ext cx="59985" cy="4495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148D0610-7F7F-40AF-8585-AC072411B181}"/>
                </a:ext>
              </a:extLst>
            </p:cNvPr>
            <p:cNvCxnSpPr>
              <a:cxnSpLocks/>
              <a:stCxn id="327" idx="7"/>
              <a:endCxn id="328" idx="3"/>
            </p:cNvCxnSpPr>
            <p:nvPr/>
          </p:nvCxnSpPr>
          <p:spPr>
            <a:xfrm rot="18641336" flipV="1">
              <a:off x="5958522" y="3176116"/>
              <a:ext cx="38319" cy="626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A8625BA2-0443-4F6E-AC1B-0259200BCFB5}"/>
                </a:ext>
              </a:extLst>
            </p:cNvPr>
            <p:cNvCxnSpPr>
              <a:cxnSpLocks/>
              <a:stCxn id="329" idx="7"/>
              <a:endCxn id="331" idx="3"/>
            </p:cNvCxnSpPr>
            <p:nvPr/>
          </p:nvCxnSpPr>
          <p:spPr>
            <a:xfrm rot="18641336" flipV="1">
              <a:off x="5853114" y="3071009"/>
              <a:ext cx="56351" cy="4026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B2644C53-F1A1-4A1D-8081-BF4908BEA0E1}"/>
                </a:ext>
              </a:extLst>
            </p:cNvPr>
            <p:cNvCxnSpPr>
              <a:cxnSpLocks/>
              <a:stCxn id="328" idx="7"/>
              <a:endCxn id="331" idx="4"/>
            </p:cNvCxnSpPr>
            <p:nvPr/>
          </p:nvCxnSpPr>
          <p:spPr>
            <a:xfrm rot="18641336" flipV="1">
              <a:off x="5921279" y="3039535"/>
              <a:ext cx="18609" cy="9670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EBAA6ADA-B330-474F-B487-01E044694E2E}"/>
                </a:ext>
              </a:extLst>
            </p:cNvPr>
            <p:cNvCxnSpPr>
              <a:cxnSpLocks/>
              <a:stCxn id="330" idx="6"/>
              <a:endCxn id="331" idx="2"/>
            </p:cNvCxnSpPr>
            <p:nvPr/>
          </p:nvCxnSpPr>
          <p:spPr>
            <a:xfrm rot="18641336" flipV="1">
              <a:off x="5783630" y="3088903"/>
              <a:ext cx="105800" cy="99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E7768F2-154F-47AF-BE16-59AE892822B1}"/>
                </a:ext>
              </a:extLst>
            </p:cNvPr>
            <p:cNvCxnSpPr>
              <a:cxnSpLocks/>
              <a:endCxn id="329" idx="3"/>
            </p:cNvCxnSpPr>
            <p:nvPr/>
          </p:nvCxnSpPr>
          <p:spPr>
            <a:xfrm rot="18641336">
              <a:off x="5760048" y="3192101"/>
              <a:ext cx="132775" cy="36188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EDEA402-10FF-4898-9892-94FCD44FECDD}"/>
                </a:ext>
              </a:extLst>
            </p:cNvPr>
            <p:cNvCxnSpPr>
              <a:cxnSpLocks/>
              <a:endCxn id="328" idx="3"/>
            </p:cNvCxnSpPr>
            <p:nvPr/>
          </p:nvCxnSpPr>
          <p:spPr>
            <a:xfrm rot="18641336">
              <a:off x="5766631" y="3165396"/>
              <a:ext cx="196547" cy="9879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545BB4DA-A1E4-478B-8350-B86943466B8D}"/>
                </a:ext>
              </a:extLst>
            </p:cNvPr>
            <p:cNvCxnSpPr>
              <a:cxnSpLocks/>
              <a:endCxn id="329" idx="3"/>
            </p:cNvCxnSpPr>
            <p:nvPr/>
          </p:nvCxnSpPr>
          <p:spPr>
            <a:xfrm rot="18641336" flipH="1" flipV="1">
              <a:off x="5928605" y="3143963"/>
              <a:ext cx="15158" cy="12609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DC8FE91E-04EB-43C8-BB5E-069006B4BAA5}"/>
                </a:ext>
              </a:extLst>
            </p:cNvPr>
            <p:cNvCxnSpPr>
              <a:cxnSpLocks/>
              <a:stCxn id="327" idx="7"/>
              <a:endCxn id="330" idx="3"/>
            </p:cNvCxnSpPr>
            <p:nvPr/>
          </p:nvCxnSpPr>
          <p:spPr>
            <a:xfrm rot="18641336" flipH="1" flipV="1">
              <a:off x="5852603" y="3114515"/>
              <a:ext cx="77643" cy="19042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47AB564D-4432-42F8-9C80-CB5800A3FE17}"/>
                </a:ext>
              </a:extLst>
            </p:cNvPr>
            <p:cNvCxnSpPr>
              <a:cxnSpLocks/>
              <a:endCxn id="330" idx="3"/>
            </p:cNvCxnSpPr>
            <p:nvPr/>
          </p:nvCxnSpPr>
          <p:spPr>
            <a:xfrm rot="18641336" flipH="1" flipV="1">
              <a:off x="5835654" y="3157663"/>
              <a:ext cx="591" cy="110351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0756CBA-0EA4-4820-A4C4-A42E7EE443F6}"/>
                </a:ext>
              </a:extLst>
            </p:cNvPr>
            <p:cNvCxnSpPr>
              <a:cxnSpLocks/>
              <a:stCxn id="326" idx="7"/>
              <a:endCxn id="328" idx="3"/>
            </p:cNvCxnSpPr>
            <p:nvPr/>
          </p:nvCxnSpPr>
          <p:spPr>
            <a:xfrm rot="18641336">
              <a:off x="5865693" y="3200204"/>
              <a:ext cx="113463" cy="18522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38AECC94-FFCA-460A-8A43-B6AEAE852467}"/>
              </a:ext>
            </a:extLst>
          </p:cNvPr>
          <p:cNvGrpSpPr/>
          <p:nvPr/>
        </p:nvGrpSpPr>
        <p:grpSpPr>
          <a:xfrm>
            <a:off x="7606935" y="1847711"/>
            <a:ext cx="269090" cy="301679"/>
            <a:chOff x="5746496" y="3011390"/>
            <a:chExt cx="269090" cy="301679"/>
          </a:xfrm>
        </p:grpSpPr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FD4A2FA2-FF79-45E6-BA65-7AAB4123D249}"/>
                </a:ext>
              </a:extLst>
            </p:cNvPr>
            <p:cNvSpPr/>
            <p:nvPr/>
          </p:nvSpPr>
          <p:spPr>
            <a:xfrm rot="18641336">
              <a:off x="5748272" y="324950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C1AB436E-B570-4990-A978-5365FF1EB5FD}"/>
                </a:ext>
              </a:extLst>
            </p:cNvPr>
            <p:cNvSpPr/>
            <p:nvPr/>
          </p:nvSpPr>
          <p:spPr>
            <a:xfrm rot="18641336">
              <a:off x="5858787" y="324542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84BE9677-68D6-4007-8C43-8051E9D4C707}"/>
                </a:ext>
              </a:extLst>
            </p:cNvPr>
            <p:cNvSpPr/>
            <p:nvPr/>
          </p:nvSpPr>
          <p:spPr>
            <a:xfrm rot="18641336">
              <a:off x="5969303" y="3241345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101C790D-8692-485D-B2E0-0AC3D7402D9D}"/>
                </a:ext>
              </a:extLst>
            </p:cNvPr>
            <p:cNvSpPr/>
            <p:nvPr/>
          </p:nvSpPr>
          <p:spPr>
            <a:xfrm rot="18641336">
              <a:off x="5941554" y="3125447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981DE0C8-5080-44A8-B8CE-9DBCC024D5E1}"/>
                </a:ext>
              </a:extLst>
            </p:cNvPr>
            <p:cNvSpPr/>
            <p:nvPr/>
          </p:nvSpPr>
          <p:spPr>
            <a:xfrm rot="18641336">
              <a:off x="5858559" y="3124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8990F100-B6C6-431C-83B7-B8DE838A37A3}"/>
                </a:ext>
              </a:extLst>
            </p:cNvPr>
            <p:cNvSpPr/>
            <p:nvPr/>
          </p:nvSpPr>
          <p:spPr>
            <a:xfrm rot="18641336">
              <a:off x="5769041" y="313005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45DDAA4C-7487-4EF8-9EB5-09B8EAC3E65C}"/>
                </a:ext>
              </a:extLst>
            </p:cNvPr>
            <p:cNvSpPr/>
            <p:nvPr/>
          </p:nvSpPr>
          <p:spPr>
            <a:xfrm rot="18641336">
              <a:off x="5859512" y="3009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FC974F1-A42F-48F2-B4AC-7D64FA664F02}"/>
                </a:ext>
              </a:extLst>
            </p:cNvPr>
            <p:cNvCxnSpPr>
              <a:cxnSpLocks/>
              <a:stCxn id="345" idx="7"/>
              <a:endCxn id="350" idx="3"/>
            </p:cNvCxnSpPr>
            <p:nvPr/>
          </p:nvCxnSpPr>
          <p:spPr>
            <a:xfrm rot="18641336" flipV="1">
              <a:off x="5744588" y="3199734"/>
              <a:ext cx="72643" cy="28145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B2C10CF4-B83E-4DFF-85D8-55910B031CA8}"/>
                </a:ext>
              </a:extLst>
            </p:cNvPr>
            <p:cNvCxnSpPr>
              <a:cxnSpLocks/>
              <a:endCxn id="349" idx="3"/>
            </p:cNvCxnSpPr>
            <p:nvPr/>
          </p:nvCxnSpPr>
          <p:spPr>
            <a:xfrm rot="18641336" flipV="1">
              <a:off x="5850934" y="3186572"/>
              <a:ext cx="59985" cy="4495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870BAC9A-FD6C-4BBF-89A4-350C015379F2}"/>
                </a:ext>
              </a:extLst>
            </p:cNvPr>
            <p:cNvCxnSpPr>
              <a:cxnSpLocks/>
              <a:stCxn id="347" idx="7"/>
              <a:endCxn id="348" idx="3"/>
            </p:cNvCxnSpPr>
            <p:nvPr/>
          </p:nvCxnSpPr>
          <p:spPr>
            <a:xfrm rot="18641336" flipV="1">
              <a:off x="5958522" y="3176116"/>
              <a:ext cx="38319" cy="626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5405FD81-5CEB-4398-B120-8CDB211580F6}"/>
                </a:ext>
              </a:extLst>
            </p:cNvPr>
            <p:cNvCxnSpPr>
              <a:cxnSpLocks/>
              <a:stCxn id="349" idx="7"/>
              <a:endCxn id="351" idx="3"/>
            </p:cNvCxnSpPr>
            <p:nvPr/>
          </p:nvCxnSpPr>
          <p:spPr>
            <a:xfrm rot="18641336" flipV="1">
              <a:off x="5853114" y="3071009"/>
              <a:ext cx="56351" cy="4026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593BC477-F19E-44B0-B16C-63C9FBC4DA8A}"/>
                </a:ext>
              </a:extLst>
            </p:cNvPr>
            <p:cNvCxnSpPr>
              <a:cxnSpLocks/>
              <a:stCxn id="348" idx="7"/>
              <a:endCxn id="351" idx="4"/>
            </p:cNvCxnSpPr>
            <p:nvPr/>
          </p:nvCxnSpPr>
          <p:spPr>
            <a:xfrm rot="18641336" flipV="1">
              <a:off x="5921279" y="3039535"/>
              <a:ext cx="18609" cy="9670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118D9E28-DBD3-4F06-B887-1A31B754F6B1}"/>
                </a:ext>
              </a:extLst>
            </p:cNvPr>
            <p:cNvCxnSpPr>
              <a:cxnSpLocks/>
              <a:stCxn id="350" idx="6"/>
              <a:endCxn id="351" idx="2"/>
            </p:cNvCxnSpPr>
            <p:nvPr/>
          </p:nvCxnSpPr>
          <p:spPr>
            <a:xfrm rot="18641336" flipV="1">
              <a:off x="5783630" y="3088903"/>
              <a:ext cx="105800" cy="99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2A35D80D-7383-4EAE-83E7-B6058E21B061}"/>
                </a:ext>
              </a:extLst>
            </p:cNvPr>
            <p:cNvCxnSpPr>
              <a:cxnSpLocks/>
              <a:endCxn id="349" idx="3"/>
            </p:cNvCxnSpPr>
            <p:nvPr/>
          </p:nvCxnSpPr>
          <p:spPr>
            <a:xfrm rot="18641336">
              <a:off x="5760048" y="3192101"/>
              <a:ext cx="132775" cy="36188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3D55E35D-743F-4D87-8EF7-A41004B49C69}"/>
                </a:ext>
              </a:extLst>
            </p:cNvPr>
            <p:cNvCxnSpPr>
              <a:cxnSpLocks/>
              <a:endCxn id="348" idx="3"/>
            </p:cNvCxnSpPr>
            <p:nvPr/>
          </p:nvCxnSpPr>
          <p:spPr>
            <a:xfrm rot="18641336">
              <a:off x="5766631" y="3165396"/>
              <a:ext cx="196547" cy="9879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AD1CFDC6-290E-4B30-B6D0-DA96A9F70696}"/>
                </a:ext>
              </a:extLst>
            </p:cNvPr>
            <p:cNvCxnSpPr>
              <a:cxnSpLocks/>
              <a:endCxn id="349" idx="3"/>
            </p:cNvCxnSpPr>
            <p:nvPr/>
          </p:nvCxnSpPr>
          <p:spPr>
            <a:xfrm rot="18641336" flipH="1" flipV="1">
              <a:off x="5928605" y="3143963"/>
              <a:ext cx="15158" cy="12609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8F0761F-2E93-4632-A284-F5B82E74F628}"/>
                </a:ext>
              </a:extLst>
            </p:cNvPr>
            <p:cNvCxnSpPr>
              <a:cxnSpLocks/>
              <a:stCxn id="347" idx="7"/>
              <a:endCxn id="350" idx="3"/>
            </p:cNvCxnSpPr>
            <p:nvPr/>
          </p:nvCxnSpPr>
          <p:spPr>
            <a:xfrm rot="18641336" flipH="1" flipV="1">
              <a:off x="5852603" y="3114515"/>
              <a:ext cx="77643" cy="19042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57562C3A-0130-4605-AF1B-712742DC67B3}"/>
                </a:ext>
              </a:extLst>
            </p:cNvPr>
            <p:cNvCxnSpPr>
              <a:cxnSpLocks/>
              <a:endCxn id="350" idx="3"/>
            </p:cNvCxnSpPr>
            <p:nvPr/>
          </p:nvCxnSpPr>
          <p:spPr>
            <a:xfrm rot="18641336" flipH="1" flipV="1">
              <a:off x="5835654" y="3157663"/>
              <a:ext cx="591" cy="110351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FEC40F80-0187-4154-A147-11B006217BF5}"/>
                </a:ext>
              </a:extLst>
            </p:cNvPr>
            <p:cNvCxnSpPr>
              <a:cxnSpLocks/>
              <a:stCxn id="346" idx="7"/>
              <a:endCxn id="348" idx="3"/>
            </p:cNvCxnSpPr>
            <p:nvPr/>
          </p:nvCxnSpPr>
          <p:spPr>
            <a:xfrm rot="18641336">
              <a:off x="5865693" y="3200204"/>
              <a:ext cx="113463" cy="18522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5C48DC7B-67CA-4C24-B36C-BAFBB4C0B0D4}"/>
              </a:ext>
            </a:extLst>
          </p:cNvPr>
          <p:cNvGrpSpPr/>
          <p:nvPr/>
        </p:nvGrpSpPr>
        <p:grpSpPr>
          <a:xfrm>
            <a:off x="7002708" y="1854737"/>
            <a:ext cx="269090" cy="301679"/>
            <a:chOff x="5746496" y="3011390"/>
            <a:chExt cx="269090" cy="301679"/>
          </a:xfrm>
        </p:grpSpPr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5B84B3AB-2B95-4ED9-BF88-460A67C420C6}"/>
                </a:ext>
              </a:extLst>
            </p:cNvPr>
            <p:cNvSpPr/>
            <p:nvPr/>
          </p:nvSpPr>
          <p:spPr>
            <a:xfrm rot="18641336">
              <a:off x="5748272" y="3249502"/>
              <a:ext cx="44507" cy="48059"/>
            </a:xfrm>
            <a:prstGeom prst="ellipse">
              <a:avLst/>
            </a:prstGeom>
            <a:noFill/>
            <a:ln w="6350">
              <a:solidFill>
                <a:schemeClr val="accent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8A0E8DA4-3735-4C53-B366-11A7A8DD38C5}"/>
                </a:ext>
              </a:extLst>
            </p:cNvPr>
            <p:cNvSpPr/>
            <p:nvPr/>
          </p:nvSpPr>
          <p:spPr>
            <a:xfrm rot="18641336">
              <a:off x="5858787" y="3245424"/>
              <a:ext cx="44507" cy="48059"/>
            </a:xfrm>
            <a:prstGeom prst="ellipse">
              <a:avLst/>
            </a:prstGeom>
            <a:noFill/>
            <a:ln w="6350">
              <a:solidFill>
                <a:schemeClr val="accent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043D40D4-E9BF-4167-8CF8-308643DE1B8C}"/>
                </a:ext>
              </a:extLst>
            </p:cNvPr>
            <p:cNvSpPr/>
            <p:nvPr/>
          </p:nvSpPr>
          <p:spPr>
            <a:xfrm rot="18641336">
              <a:off x="5969303" y="3241345"/>
              <a:ext cx="44507" cy="48059"/>
            </a:xfrm>
            <a:prstGeom prst="ellipse">
              <a:avLst/>
            </a:prstGeom>
            <a:noFill/>
            <a:ln w="6350">
              <a:solidFill>
                <a:schemeClr val="accent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C8D22500-7F20-4721-B014-06E4EBE5727F}"/>
                </a:ext>
              </a:extLst>
            </p:cNvPr>
            <p:cNvSpPr/>
            <p:nvPr/>
          </p:nvSpPr>
          <p:spPr>
            <a:xfrm rot="18641336">
              <a:off x="5941554" y="3125447"/>
              <a:ext cx="44507" cy="48059"/>
            </a:xfrm>
            <a:prstGeom prst="ellipse">
              <a:avLst/>
            </a:prstGeom>
            <a:noFill/>
            <a:ln w="6350">
              <a:solidFill>
                <a:schemeClr val="accent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658F4744-1C9F-4E76-ACC5-CAD58EBE5019}"/>
                </a:ext>
              </a:extLst>
            </p:cNvPr>
            <p:cNvSpPr/>
            <p:nvPr/>
          </p:nvSpPr>
          <p:spPr>
            <a:xfrm rot="18641336">
              <a:off x="5858559" y="3124614"/>
              <a:ext cx="44507" cy="48059"/>
            </a:xfrm>
            <a:prstGeom prst="ellipse">
              <a:avLst/>
            </a:prstGeom>
            <a:noFill/>
            <a:ln w="6350">
              <a:solidFill>
                <a:schemeClr val="accent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249812D7-D0B1-4749-A9F1-C18FAF0217EC}"/>
                </a:ext>
              </a:extLst>
            </p:cNvPr>
            <p:cNvSpPr/>
            <p:nvPr/>
          </p:nvSpPr>
          <p:spPr>
            <a:xfrm rot="18641336">
              <a:off x="5769041" y="3130052"/>
              <a:ext cx="44507" cy="48059"/>
            </a:xfrm>
            <a:prstGeom prst="ellipse">
              <a:avLst/>
            </a:prstGeom>
            <a:noFill/>
            <a:ln w="6350">
              <a:solidFill>
                <a:schemeClr val="accent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8287BEDA-1FBA-49F0-84A6-00F8BC2AD4E4}"/>
                </a:ext>
              </a:extLst>
            </p:cNvPr>
            <p:cNvSpPr/>
            <p:nvPr/>
          </p:nvSpPr>
          <p:spPr>
            <a:xfrm rot="18641336">
              <a:off x="5859512" y="3009614"/>
              <a:ext cx="44507" cy="48059"/>
            </a:xfrm>
            <a:prstGeom prst="ellipse">
              <a:avLst/>
            </a:prstGeom>
            <a:noFill/>
            <a:ln w="6350">
              <a:solidFill>
                <a:schemeClr val="accent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E795677E-4F42-425C-BB76-B472E9DB010E}"/>
                </a:ext>
              </a:extLst>
            </p:cNvPr>
            <p:cNvCxnSpPr>
              <a:cxnSpLocks/>
              <a:stCxn id="365" idx="7"/>
              <a:endCxn id="370" idx="3"/>
            </p:cNvCxnSpPr>
            <p:nvPr/>
          </p:nvCxnSpPr>
          <p:spPr>
            <a:xfrm rot="18641336" flipV="1">
              <a:off x="5744588" y="3199734"/>
              <a:ext cx="72643" cy="28145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1684D26B-FDB7-4960-97D0-BD6BF6204CBF}"/>
                </a:ext>
              </a:extLst>
            </p:cNvPr>
            <p:cNvCxnSpPr>
              <a:cxnSpLocks/>
              <a:endCxn id="369" idx="3"/>
            </p:cNvCxnSpPr>
            <p:nvPr/>
          </p:nvCxnSpPr>
          <p:spPr>
            <a:xfrm rot="18641336" flipV="1">
              <a:off x="5850934" y="3186572"/>
              <a:ext cx="59985" cy="4495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7DF946E4-89E6-4F59-B835-14E8A310B0B5}"/>
                </a:ext>
              </a:extLst>
            </p:cNvPr>
            <p:cNvCxnSpPr>
              <a:cxnSpLocks/>
              <a:stCxn id="367" idx="7"/>
              <a:endCxn id="368" idx="3"/>
            </p:cNvCxnSpPr>
            <p:nvPr/>
          </p:nvCxnSpPr>
          <p:spPr>
            <a:xfrm rot="18641336" flipV="1">
              <a:off x="5958522" y="3176116"/>
              <a:ext cx="38319" cy="626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14FE8A9A-19AD-4314-9D0A-2D1CCE8A24CA}"/>
                </a:ext>
              </a:extLst>
            </p:cNvPr>
            <p:cNvCxnSpPr>
              <a:cxnSpLocks/>
              <a:stCxn id="369" idx="7"/>
              <a:endCxn id="371" idx="3"/>
            </p:cNvCxnSpPr>
            <p:nvPr/>
          </p:nvCxnSpPr>
          <p:spPr>
            <a:xfrm rot="18641336" flipV="1">
              <a:off x="5853114" y="3071009"/>
              <a:ext cx="56351" cy="4026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F958518-E673-41D9-A078-00EB8299C9B5}"/>
                </a:ext>
              </a:extLst>
            </p:cNvPr>
            <p:cNvCxnSpPr>
              <a:cxnSpLocks/>
              <a:stCxn id="368" idx="7"/>
              <a:endCxn id="371" idx="4"/>
            </p:cNvCxnSpPr>
            <p:nvPr/>
          </p:nvCxnSpPr>
          <p:spPr>
            <a:xfrm rot="18641336" flipV="1">
              <a:off x="5921279" y="3039535"/>
              <a:ext cx="18609" cy="9670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CB6AE94F-20A6-444A-A7A4-0C6515667778}"/>
                </a:ext>
              </a:extLst>
            </p:cNvPr>
            <p:cNvCxnSpPr>
              <a:cxnSpLocks/>
              <a:stCxn id="370" idx="6"/>
              <a:endCxn id="371" idx="2"/>
            </p:cNvCxnSpPr>
            <p:nvPr/>
          </p:nvCxnSpPr>
          <p:spPr>
            <a:xfrm rot="18641336" flipV="1">
              <a:off x="5783630" y="3088903"/>
              <a:ext cx="105800" cy="99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CDBCE58-26C0-4C27-90E9-938D36F3877F}"/>
                </a:ext>
              </a:extLst>
            </p:cNvPr>
            <p:cNvCxnSpPr>
              <a:cxnSpLocks/>
              <a:endCxn id="369" idx="3"/>
            </p:cNvCxnSpPr>
            <p:nvPr/>
          </p:nvCxnSpPr>
          <p:spPr>
            <a:xfrm rot="18641336">
              <a:off x="5760048" y="3192101"/>
              <a:ext cx="132775" cy="36188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1405A1C8-D6E9-4A53-B81F-8596555B6F25}"/>
                </a:ext>
              </a:extLst>
            </p:cNvPr>
            <p:cNvCxnSpPr>
              <a:cxnSpLocks/>
              <a:endCxn id="368" idx="3"/>
            </p:cNvCxnSpPr>
            <p:nvPr/>
          </p:nvCxnSpPr>
          <p:spPr>
            <a:xfrm rot="18641336">
              <a:off x="5766631" y="3165396"/>
              <a:ext cx="196547" cy="9879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4E8C513A-5613-41F9-914A-E6D4220C4423}"/>
                </a:ext>
              </a:extLst>
            </p:cNvPr>
            <p:cNvCxnSpPr>
              <a:cxnSpLocks/>
              <a:endCxn id="369" idx="3"/>
            </p:cNvCxnSpPr>
            <p:nvPr/>
          </p:nvCxnSpPr>
          <p:spPr>
            <a:xfrm rot="18641336" flipH="1" flipV="1">
              <a:off x="5928605" y="3143963"/>
              <a:ext cx="15158" cy="12609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5E2B752B-3458-46F9-A599-A88CCC134B85}"/>
                </a:ext>
              </a:extLst>
            </p:cNvPr>
            <p:cNvCxnSpPr>
              <a:cxnSpLocks/>
              <a:stCxn id="367" idx="7"/>
              <a:endCxn id="370" idx="3"/>
            </p:cNvCxnSpPr>
            <p:nvPr/>
          </p:nvCxnSpPr>
          <p:spPr>
            <a:xfrm rot="18641336" flipH="1" flipV="1">
              <a:off x="5852603" y="3114515"/>
              <a:ext cx="77643" cy="19042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7F65AC2E-365B-4337-8344-52609E1ED1F2}"/>
                </a:ext>
              </a:extLst>
            </p:cNvPr>
            <p:cNvCxnSpPr>
              <a:cxnSpLocks/>
              <a:endCxn id="370" idx="3"/>
            </p:cNvCxnSpPr>
            <p:nvPr/>
          </p:nvCxnSpPr>
          <p:spPr>
            <a:xfrm rot="18641336" flipH="1" flipV="1">
              <a:off x="5835654" y="3157663"/>
              <a:ext cx="591" cy="110351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05C9A030-1B0C-45E6-9675-83DE73DF7132}"/>
                </a:ext>
              </a:extLst>
            </p:cNvPr>
            <p:cNvCxnSpPr>
              <a:cxnSpLocks/>
              <a:stCxn id="366" idx="7"/>
              <a:endCxn id="368" idx="3"/>
            </p:cNvCxnSpPr>
            <p:nvPr/>
          </p:nvCxnSpPr>
          <p:spPr>
            <a:xfrm rot="18641336">
              <a:off x="5865693" y="3200204"/>
              <a:ext cx="113463" cy="18522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8075BF6-24FF-4FA8-A34A-7D2C215AB6A6}"/>
              </a:ext>
            </a:extLst>
          </p:cNvPr>
          <p:cNvGrpSpPr/>
          <p:nvPr/>
        </p:nvGrpSpPr>
        <p:grpSpPr>
          <a:xfrm>
            <a:off x="2206879" y="3837251"/>
            <a:ext cx="2174630" cy="720497"/>
            <a:chOff x="1011483" y="3352804"/>
            <a:chExt cx="2174630" cy="720497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C648673A-033C-421A-A499-050E57DB3E75}"/>
                </a:ext>
              </a:extLst>
            </p:cNvPr>
            <p:cNvGrpSpPr/>
            <p:nvPr/>
          </p:nvGrpSpPr>
          <p:grpSpPr>
            <a:xfrm>
              <a:off x="2771528" y="3402766"/>
              <a:ext cx="269090" cy="301679"/>
              <a:chOff x="5746496" y="3011390"/>
              <a:chExt cx="269090" cy="301679"/>
            </a:xfrm>
          </p:grpSpPr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2CFA1593-4CC5-45BB-B92C-EB9DF236D8EC}"/>
                  </a:ext>
                </a:extLst>
              </p:cNvPr>
              <p:cNvSpPr/>
              <p:nvPr/>
            </p:nvSpPr>
            <p:spPr>
              <a:xfrm rot="18641336">
                <a:off x="5748272" y="3249502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37D379A3-82D6-4B37-8D4C-FC4399B545CD}"/>
                  </a:ext>
                </a:extLst>
              </p:cNvPr>
              <p:cNvSpPr/>
              <p:nvPr/>
            </p:nvSpPr>
            <p:spPr>
              <a:xfrm rot="18641336">
                <a:off x="5858787" y="3245424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A37EA796-0A86-4EE2-8CBA-523FEB470912}"/>
                  </a:ext>
                </a:extLst>
              </p:cNvPr>
              <p:cNvSpPr/>
              <p:nvPr/>
            </p:nvSpPr>
            <p:spPr>
              <a:xfrm rot="18641336">
                <a:off x="5969303" y="3241345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2E0BBAEA-E204-41E2-A2F9-8D79D36D0B6A}"/>
                  </a:ext>
                </a:extLst>
              </p:cNvPr>
              <p:cNvSpPr/>
              <p:nvPr/>
            </p:nvSpPr>
            <p:spPr>
              <a:xfrm rot="18641336">
                <a:off x="5941554" y="3125447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0719A7DD-81ED-4DAE-BC9A-2FC1FF535243}"/>
                  </a:ext>
                </a:extLst>
              </p:cNvPr>
              <p:cNvSpPr/>
              <p:nvPr/>
            </p:nvSpPr>
            <p:spPr>
              <a:xfrm rot="18641336">
                <a:off x="5858559" y="3124614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4A453878-121E-4D80-952E-B03F85665FCE}"/>
                  </a:ext>
                </a:extLst>
              </p:cNvPr>
              <p:cNvSpPr/>
              <p:nvPr/>
            </p:nvSpPr>
            <p:spPr>
              <a:xfrm rot="18641336">
                <a:off x="5769041" y="3130052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79C8E945-10EE-41B3-8A9F-C318BB977285}"/>
                  </a:ext>
                </a:extLst>
              </p:cNvPr>
              <p:cNvSpPr/>
              <p:nvPr/>
            </p:nvSpPr>
            <p:spPr>
              <a:xfrm rot="18641336">
                <a:off x="5859512" y="3009614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306A546-104A-414D-8A0E-3459A3911ED7}"/>
                  </a:ext>
                </a:extLst>
              </p:cNvPr>
              <p:cNvCxnSpPr>
                <a:cxnSpLocks/>
                <a:stCxn id="169" idx="7"/>
                <a:endCxn id="174" idx="3"/>
              </p:cNvCxnSpPr>
              <p:nvPr/>
            </p:nvCxnSpPr>
            <p:spPr>
              <a:xfrm rot="18641336" flipV="1">
                <a:off x="5744588" y="3199734"/>
                <a:ext cx="72643" cy="28145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A36138F3-E60D-44DE-94DE-E45C63983A66}"/>
                  </a:ext>
                </a:extLst>
              </p:cNvPr>
              <p:cNvCxnSpPr>
                <a:cxnSpLocks/>
                <a:endCxn id="173" idx="3"/>
              </p:cNvCxnSpPr>
              <p:nvPr/>
            </p:nvCxnSpPr>
            <p:spPr>
              <a:xfrm rot="18641336" flipV="1">
                <a:off x="5850934" y="3186572"/>
                <a:ext cx="59985" cy="44953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98CD9BB-DE4F-4E16-83F8-98AE19C3159B}"/>
                  </a:ext>
                </a:extLst>
              </p:cNvPr>
              <p:cNvCxnSpPr>
                <a:cxnSpLocks/>
                <a:stCxn id="171" idx="7"/>
                <a:endCxn id="172" idx="3"/>
              </p:cNvCxnSpPr>
              <p:nvPr/>
            </p:nvCxnSpPr>
            <p:spPr>
              <a:xfrm rot="18641336" flipV="1">
                <a:off x="5958522" y="3176116"/>
                <a:ext cx="38319" cy="62619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322ECD96-86D7-4DE7-8347-A2C43BE7469A}"/>
                  </a:ext>
                </a:extLst>
              </p:cNvPr>
              <p:cNvCxnSpPr>
                <a:cxnSpLocks/>
                <a:stCxn id="173" idx="7"/>
                <a:endCxn id="175" idx="3"/>
              </p:cNvCxnSpPr>
              <p:nvPr/>
            </p:nvCxnSpPr>
            <p:spPr>
              <a:xfrm rot="18641336" flipV="1">
                <a:off x="5853114" y="3071009"/>
                <a:ext cx="56351" cy="40269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F6DD4697-354B-419C-8F04-01B2F40A3D4A}"/>
                  </a:ext>
                </a:extLst>
              </p:cNvPr>
              <p:cNvCxnSpPr>
                <a:cxnSpLocks/>
                <a:stCxn id="172" idx="7"/>
                <a:endCxn id="175" idx="4"/>
              </p:cNvCxnSpPr>
              <p:nvPr/>
            </p:nvCxnSpPr>
            <p:spPr>
              <a:xfrm rot="18641336" flipV="1">
                <a:off x="5921279" y="3039535"/>
                <a:ext cx="18609" cy="96706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D6F340C7-D62C-4ECC-A77C-903694D03EB3}"/>
                  </a:ext>
                </a:extLst>
              </p:cNvPr>
              <p:cNvCxnSpPr>
                <a:cxnSpLocks/>
                <a:stCxn id="174" idx="6"/>
                <a:endCxn id="175" idx="2"/>
              </p:cNvCxnSpPr>
              <p:nvPr/>
            </p:nvCxnSpPr>
            <p:spPr>
              <a:xfrm rot="18641336" flipV="1">
                <a:off x="5783630" y="3088903"/>
                <a:ext cx="105800" cy="9919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82E326DC-1B23-43F9-B27D-19382E774AC4}"/>
                  </a:ext>
                </a:extLst>
              </p:cNvPr>
              <p:cNvCxnSpPr>
                <a:cxnSpLocks/>
                <a:endCxn id="173" idx="3"/>
              </p:cNvCxnSpPr>
              <p:nvPr/>
            </p:nvCxnSpPr>
            <p:spPr>
              <a:xfrm rot="18641336">
                <a:off x="5760048" y="3192101"/>
                <a:ext cx="132775" cy="36188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83C8A7F2-B686-44B7-BE42-0FE55D6C0A3B}"/>
                  </a:ext>
                </a:extLst>
              </p:cNvPr>
              <p:cNvCxnSpPr>
                <a:cxnSpLocks/>
                <a:endCxn id="172" idx="3"/>
              </p:cNvCxnSpPr>
              <p:nvPr/>
            </p:nvCxnSpPr>
            <p:spPr>
              <a:xfrm rot="18641336">
                <a:off x="5766631" y="3165396"/>
                <a:ext cx="196547" cy="98799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DED365AA-3ACA-43EE-887C-AE82CAFCEE0F}"/>
                  </a:ext>
                </a:extLst>
              </p:cNvPr>
              <p:cNvCxnSpPr>
                <a:cxnSpLocks/>
                <a:endCxn id="173" idx="3"/>
              </p:cNvCxnSpPr>
              <p:nvPr/>
            </p:nvCxnSpPr>
            <p:spPr>
              <a:xfrm rot="18641336" flipH="1" flipV="1">
                <a:off x="5928605" y="3143963"/>
                <a:ext cx="15158" cy="126093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6120AAAC-48E3-4F2B-B1A2-54E2C2E8997C}"/>
                  </a:ext>
                </a:extLst>
              </p:cNvPr>
              <p:cNvCxnSpPr>
                <a:cxnSpLocks/>
                <a:stCxn id="171" idx="7"/>
                <a:endCxn id="174" idx="3"/>
              </p:cNvCxnSpPr>
              <p:nvPr/>
            </p:nvCxnSpPr>
            <p:spPr>
              <a:xfrm rot="18641336" flipH="1" flipV="1">
                <a:off x="5852603" y="3114515"/>
                <a:ext cx="77643" cy="190426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00BC5156-D81B-47B0-B4C2-135198FF3CD0}"/>
                  </a:ext>
                </a:extLst>
              </p:cNvPr>
              <p:cNvCxnSpPr>
                <a:cxnSpLocks/>
                <a:endCxn id="174" idx="3"/>
              </p:cNvCxnSpPr>
              <p:nvPr/>
            </p:nvCxnSpPr>
            <p:spPr>
              <a:xfrm rot="18641336" flipH="1" flipV="1">
                <a:off x="5835654" y="3157663"/>
                <a:ext cx="591" cy="110351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09E17B7F-2765-4409-8893-1851421BC1E8}"/>
                  </a:ext>
                </a:extLst>
              </p:cNvPr>
              <p:cNvCxnSpPr>
                <a:cxnSpLocks/>
                <a:stCxn id="170" idx="7"/>
                <a:endCxn id="172" idx="3"/>
              </p:cNvCxnSpPr>
              <p:nvPr/>
            </p:nvCxnSpPr>
            <p:spPr>
              <a:xfrm rot="18641336">
                <a:off x="5865693" y="3200204"/>
                <a:ext cx="113463" cy="18522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8E52F0A3-456B-49C5-A21B-EA56E74B5BEF}"/>
                </a:ext>
              </a:extLst>
            </p:cNvPr>
            <p:cNvGrpSpPr/>
            <p:nvPr/>
          </p:nvGrpSpPr>
          <p:grpSpPr>
            <a:xfrm>
              <a:off x="2032252" y="3410915"/>
              <a:ext cx="269090" cy="301679"/>
              <a:chOff x="5746496" y="3011390"/>
              <a:chExt cx="269090" cy="301679"/>
            </a:xfrm>
          </p:grpSpPr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49019C00-DC01-477D-BB5F-AB2F73AB5985}"/>
                  </a:ext>
                </a:extLst>
              </p:cNvPr>
              <p:cNvSpPr/>
              <p:nvPr/>
            </p:nvSpPr>
            <p:spPr>
              <a:xfrm rot="18641336">
                <a:off x="5748272" y="3249502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4766B82B-6987-470C-B2A8-0A4C75CA6EAC}"/>
                  </a:ext>
                </a:extLst>
              </p:cNvPr>
              <p:cNvSpPr/>
              <p:nvPr/>
            </p:nvSpPr>
            <p:spPr>
              <a:xfrm rot="18641336">
                <a:off x="5858787" y="3245424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925EB798-C9AF-490F-A831-9FBF6D6F061D}"/>
                  </a:ext>
                </a:extLst>
              </p:cNvPr>
              <p:cNvSpPr/>
              <p:nvPr/>
            </p:nvSpPr>
            <p:spPr>
              <a:xfrm rot="18641336">
                <a:off x="5969303" y="3241345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9A2E38EC-0C1F-4D81-B0F8-B8208FFAAE73}"/>
                  </a:ext>
                </a:extLst>
              </p:cNvPr>
              <p:cNvSpPr/>
              <p:nvPr/>
            </p:nvSpPr>
            <p:spPr>
              <a:xfrm rot="18641336">
                <a:off x="5941554" y="3125447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B530EBAA-9AD1-461F-B0E5-C5E4406253BD}"/>
                  </a:ext>
                </a:extLst>
              </p:cNvPr>
              <p:cNvSpPr/>
              <p:nvPr/>
            </p:nvSpPr>
            <p:spPr>
              <a:xfrm rot="18641336">
                <a:off x="5858559" y="3124614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FD63BA3F-F4C0-40BA-89BD-6A134C7CDA47}"/>
                  </a:ext>
                </a:extLst>
              </p:cNvPr>
              <p:cNvSpPr/>
              <p:nvPr/>
            </p:nvSpPr>
            <p:spPr>
              <a:xfrm rot="18641336">
                <a:off x="5769041" y="3130052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0A468D-E67F-4CF8-9BBF-1A198F9FF8CB}"/>
                  </a:ext>
                </a:extLst>
              </p:cNvPr>
              <p:cNvSpPr/>
              <p:nvPr/>
            </p:nvSpPr>
            <p:spPr>
              <a:xfrm rot="18641336">
                <a:off x="5859512" y="3009614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9306351A-A188-46D0-B510-FD7B64C15C65}"/>
                  </a:ext>
                </a:extLst>
              </p:cNvPr>
              <p:cNvCxnSpPr>
                <a:cxnSpLocks/>
                <a:stCxn id="189" idx="7"/>
                <a:endCxn id="194" idx="3"/>
              </p:cNvCxnSpPr>
              <p:nvPr/>
            </p:nvCxnSpPr>
            <p:spPr>
              <a:xfrm rot="18641336" flipV="1">
                <a:off x="5744588" y="3199734"/>
                <a:ext cx="72643" cy="28145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98028D81-19F6-44B6-A61F-13A8DCD1C0F4}"/>
                  </a:ext>
                </a:extLst>
              </p:cNvPr>
              <p:cNvCxnSpPr>
                <a:cxnSpLocks/>
                <a:endCxn id="193" idx="3"/>
              </p:cNvCxnSpPr>
              <p:nvPr/>
            </p:nvCxnSpPr>
            <p:spPr>
              <a:xfrm rot="18641336" flipV="1">
                <a:off x="5850934" y="3186572"/>
                <a:ext cx="59985" cy="44953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D70C14FD-BBB8-4F9F-8239-855740545F43}"/>
                  </a:ext>
                </a:extLst>
              </p:cNvPr>
              <p:cNvCxnSpPr>
                <a:cxnSpLocks/>
                <a:stCxn id="191" idx="7"/>
                <a:endCxn id="192" idx="3"/>
              </p:cNvCxnSpPr>
              <p:nvPr/>
            </p:nvCxnSpPr>
            <p:spPr>
              <a:xfrm rot="18641336" flipV="1">
                <a:off x="5958522" y="3176116"/>
                <a:ext cx="38319" cy="62619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6A5D1723-4EA4-448C-8ED0-47673EA9916B}"/>
                  </a:ext>
                </a:extLst>
              </p:cNvPr>
              <p:cNvCxnSpPr>
                <a:cxnSpLocks/>
                <a:stCxn id="193" idx="7"/>
                <a:endCxn id="195" idx="3"/>
              </p:cNvCxnSpPr>
              <p:nvPr/>
            </p:nvCxnSpPr>
            <p:spPr>
              <a:xfrm rot="18641336" flipV="1">
                <a:off x="5853114" y="3071009"/>
                <a:ext cx="56351" cy="40269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B27EDF8C-E6DE-4362-9035-7AE2489B99CF}"/>
                  </a:ext>
                </a:extLst>
              </p:cNvPr>
              <p:cNvCxnSpPr>
                <a:cxnSpLocks/>
                <a:stCxn id="192" idx="7"/>
                <a:endCxn id="195" idx="4"/>
              </p:cNvCxnSpPr>
              <p:nvPr/>
            </p:nvCxnSpPr>
            <p:spPr>
              <a:xfrm rot="18641336" flipV="1">
                <a:off x="5921279" y="3039535"/>
                <a:ext cx="18609" cy="96706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DC676658-C8D2-4135-8C6F-EE9697225883}"/>
                  </a:ext>
                </a:extLst>
              </p:cNvPr>
              <p:cNvCxnSpPr>
                <a:cxnSpLocks/>
                <a:stCxn id="194" idx="6"/>
                <a:endCxn id="195" idx="2"/>
              </p:cNvCxnSpPr>
              <p:nvPr/>
            </p:nvCxnSpPr>
            <p:spPr>
              <a:xfrm rot="18641336" flipV="1">
                <a:off x="5783630" y="3088903"/>
                <a:ext cx="105800" cy="9919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D6E1A312-2985-4C64-84D2-0FCC15316F37}"/>
                  </a:ext>
                </a:extLst>
              </p:cNvPr>
              <p:cNvCxnSpPr>
                <a:cxnSpLocks/>
                <a:endCxn id="193" idx="3"/>
              </p:cNvCxnSpPr>
              <p:nvPr/>
            </p:nvCxnSpPr>
            <p:spPr>
              <a:xfrm rot="18641336">
                <a:off x="5760048" y="3192101"/>
                <a:ext cx="132775" cy="36188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65849082-05F4-4D84-BA24-07FD828F361A}"/>
                  </a:ext>
                </a:extLst>
              </p:cNvPr>
              <p:cNvCxnSpPr>
                <a:cxnSpLocks/>
                <a:endCxn id="192" idx="3"/>
              </p:cNvCxnSpPr>
              <p:nvPr/>
            </p:nvCxnSpPr>
            <p:spPr>
              <a:xfrm rot="18641336">
                <a:off x="5766631" y="3165396"/>
                <a:ext cx="196547" cy="98799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8F1AC52F-11D2-4C92-9380-80BEFE4D20A6}"/>
                  </a:ext>
                </a:extLst>
              </p:cNvPr>
              <p:cNvCxnSpPr>
                <a:cxnSpLocks/>
                <a:endCxn id="193" idx="3"/>
              </p:cNvCxnSpPr>
              <p:nvPr/>
            </p:nvCxnSpPr>
            <p:spPr>
              <a:xfrm rot="18641336" flipH="1" flipV="1">
                <a:off x="5928605" y="3143963"/>
                <a:ext cx="15158" cy="126093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6C82CFBE-1A13-4A5D-BCA7-F292D52C2B5D}"/>
                  </a:ext>
                </a:extLst>
              </p:cNvPr>
              <p:cNvCxnSpPr>
                <a:cxnSpLocks/>
                <a:stCxn id="191" idx="7"/>
                <a:endCxn id="194" idx="3"/>
              </p:cNvCxnSpPr>
              <p:nvPr/>
            </p:nvCxnSpPr>
            <p:spPr>
              <a:xfrm rot="18641336" flipH="1" flipV="1">
                <a:off x="5852603" y="3114515"/>
                <a:ext cx="77643" cy="190426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DF5F9B18-A8A5-40EC-9A68-8F6EABFA5D9E}"/>
                  </a:ext>
                </a:extLst>
              </p:cNvPr>
              <p:cNvCxnSpPr>
                <a:cxnSpLocks/>
                <a:endCxn id="194" idx="3"/>
              </p:cNvCxnSpPr>
              <p:nvPr/>
            </p:nvCxnSpPr>
            <p:spPr>
              <a:xfrm rot="18641336" flipH="1" flipV="1">
                <a:off x="5835654" y="3157663"/>
                <a:ext cx="591" cy="110351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678556C9-D30C-4C81-A8C6-F6333FB5397B}"/>
                  </a:ext>
                </a:extLst>
              </p:cNvPr>
              <p:cNvCxnSpPr>
                <a:cxnSpLocks/>
                <a:stCxn id="190" idx="7"/>
                <a:endCxn id="192" idx="3"/>
              </p:cNvCxnSpPr>
              <p:nvPr/>
            </p:nvCxnSpPr>
            <p:spPr>
              <a:xfrm rot="18641336">
                <a:off x="5865693" y="3200204"/>
                <a:ext cx="113463" cy="18522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CD426B49-9E0D-4D9C-999D-B6481DB81DCB}"/>
                </a:ext>
              </a:extLst>
            </p:cNvPr>
            <p:cNvGrpSpPr/>
            <p:nvPr/>
          </p:nvGrpSpPr>
          <p:grpSpPr>
            <a:xfrm>
              <a:off x="1572324" y="3408361"/>
              <a:ext cx="269090" cy="301679"/>
              <a:chOff x="5746496" y="3011390"/>
              <a:chExt cx="269090" cy="301679"/>
            </a:xfrm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E1AC60D5-87AF-4025-8516-E2010E0868B8}"/>
                  </a:ext>
                </a:extLst>
              </p:cNvPr>
              <p:cNvSpPr/>
              <p:nvPr/>
            </p:nvSpPr>
            <p:spPr>
              <a:xfrm rot="18641336">
                <a:off x="5748272" y="3249502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08B00397-CFAB-40AB-A2AE-6FC07E35A1A5}"/>
                  </a:ext>
                </a:extLst>
              </p:cNvPr>
              <p:cNvSpPr/>
              <p:nvPr/>
            </p:nvSpPr>
            <p:spPr>
              <a:xfrm rot="18641336">
                <a:off x="5858787" y="3245424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41FCFC98-EE50-440C-8FEF-6E4683D06327}"/>
                  </a:ext>
                </a:extLst>
              </p:cNvPr>
              <p:cNvSpPr/>
              <p:nvPr/>
            </p:nvSpPr>
            <p:spPr>
              <a:xfrm rot="18641336">
                <a:off x="5969303" y="3241345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5E479D25-0CAE-4445-9AB4-376BCC6D83F9}"/>
                  </a:ext>
                </a:extLst>
              </p:cNvPr>
              <p:cNvSpPr/>
              <p:nvPr/>
            </p:nvSpPr>
            <p:spPr>
              <a:xfrm rot="18641336">
                <a:off x="5941554" y="3125447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56DE1EBA-3373-4E3C-86A9-117687CE9C98}"/>
                  </a:ext>
                </a:extLst>
              </p:cNvPr>
              <p:cNvSpPr/>
              <p:nvPr/>
            </p:nvSpPr>
            <p:spPr>
              <a:xfrm rot="18641336">
                <a:off x="5858559" y="3124614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9F5DD8BE-B542-4777-9F93-CA987B1ADA34}"/>
                  </a:ext>
                </a:extLst>
              </p:cNvPr>
              <p:cNvSpPr/>
              <p:nvPr/>
            </p:nvSpPr>
            <p:spPr>
              <a:xfrm rot="18641336">
                <a:off x="5769041" y="3130052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1CBEBD01-9EB4-4E7D-A79D-F2F9EEFE3DC5}"/>
                  </a:ext>
                </a:extLst>
              </p:cNvPr>
              <p:cNvSpPr/>
              <p:nvPr/>
            </p:nvSpPr>
            <p:spPr>
              <a:xfrm rot="18641336">
                <a:off x="5859512" y="3009614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08FA2776-90B8-4EF5-82D4-90F11D8DB541}"/>
                  </a:ext>
                </a:extLst>
              </p:cNvPr>
              <p:cNvCxnSpPr>
                <a:cxnSpLocks/>
                <a:stCxn id="209" idx="7"/>
                <a:endCxn id="214" idx="3"/>
              </p:cNvCxnSpPr>
              <p:nvPr/>
            </p:nvCxnSpPr>
            <p:spPr>
              <a:xfrm rot="18641336" flipV="1">
                <a:off x="5744588" y="3199734"/>
                <a:ext cx="72643" cy="28145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CD8CCB15-5362-4953-B424-2469D2E0EAE4}"/>
                  </a:ext>
                </a:extLst>
              </p:cNvPr>
              <p:cNvCxnSpPr>
                <a:cxnSpLocks/>
                <a:endCxn id="213" idx="3"/>
              </p:cNvCxnSpPr>
              <p:nvPr/>
            </p:nvCxnSpPr>
            <p:spPr>
              <a:xfrm rot="18641336" flipV="1">
                <a:off x="5850934" y="3186572"/>
                <a:ext cx="59985" cy="44953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EB08F777-8245-40AA-BDB6-8C84E395E40F}"/>
                  </a:ext>
                </a:extLst>
              </p:cNvPr>
              <p:cNvCxnSpPr>
                <a:cxnSpLocks/>
                <a:stCxn id="211" idx="7"/>
                <a:endCxn id="212" idx="3"/>
              </p:cNvCxnSpPr>
              <p:nvPr/>
            </p:nvCxnSpPr>
            <p:spPr>
              <a:xfrm rot="18641336" flipV="1">
                <a:off x="5958522" y="3176116"/>
                <a:ext cx="38319" cy="62619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241C9177-7F67-4177-BA2A-F17AAFF1C77D}"/>
                  </a:ext>
                </a:extLst>
              </p:cNvPr>
              <p:cNvCxnSpPr>
                <a:cxnSpLocks/>
                <a:stCxn id="213" idx="7"/>
                <a:endCxn id="215" idx="3"/>
              </p:cNvCxnSpPr>
              <p:nvPr/>
            </p:nvCxnSpPr>
            <p:spPr>
              <a:xfrm rot="18641336" flipV="1">
                <a:off x="5853114" y="3071009"/>
                <a:ext cx="56351" cy="40269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57C2EFC9-F096-4AD3-B8C4-57FF2471E90B}"/>
                  </a:ext>
                </a:extLst>
              </p:cNvPr>
              <p:cNvCxnSpPr>
                <a:cxnSpLocks/>
                <a:stCxn id="212" idx="7"/>
                <a:endCxn id="215" idx="4"/>
              </p:cNvCxnSpPr>
              <p:nvPr/>
            </p:nvCxnSpPr>
            <p:spPr>
              <a:xfrm rot="18641336" flipV="1">
                <a:off x="5921279" y="3039535"/>
                <a:ext cx="18609" cy="96706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C2F4B6D6-6BAB-434F-9F17-3A66DF3E7AED}"/>
                  </a:ext>
                </a:extLst>
              </p:cNvPr>
              <p:cNvCxnSpPr>
                <a:cxnSpLocks/>
                <a:stCxn id="214" idx="6"/>
                <a:endCxn id="215" idx="2"/>
              </p:cNvCxnSpPr>
              <p:nvPr/>
            </p:nvCxnSpPr>
            <p:spPr>
              <a:xfrm rot="18641336" flipV="1">
                <a:off x="5783630" y="3088903"/>
                <a:ext cx="105800" cy="9919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1C88FE5A-0D6F-4FA9-A562-4B215B816D68}"/>
                  </a:ext>
                </a:extLst>
              </p:cNvPr>
              <p:cNvCxnSpPr>
                <a:cxnSpLocks/>
                <a:endCxn id="213" idx="3"/>
              </p:cNvCxnSpPr>
              <p:nvPr/>
            </p:nvCxnSpPr>
            <p:spPr>
              <a:xfrm rot="18641336">
                <a:off x="5760048" y="3192101"/>
                <a:ext cx="132775" cy="36188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71FDBD2F-9FF2-4CBA-AE28-245867C08FE3}"/>
                  </a:ext>
                </a:extLst>
              </p:cNvPr>
              <p:cNvCxnSpPr>
                <a:cxnSpLocks/>
                <a:endCxn id="212" idx="3"/>
              </p:cNvCxnSpPr>
              <p:nvPr/>
            </p:nvCxnSpPr>
            <p:spPr>
              <a:xfrm rot="18641336">
                <a:off x="5766631" y="3165396"/>
                <a:ext cx="196547" cy="98799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32DB82ED-2F28-46F3-9E15-5D65A824CE90}"/>
                  </a:ext>
                </a:extLst>
              </p:cNvPr>
              <p:cNvCxnSpPr>
                <a:cxnSpLocks/>
                <a:endCxn id="213" idx="3"/>
              </p:cNvCxnSpPr>
              <p:nvPr/>
            </p:nvCxnSpPr>
            <p:spPr>
              <a:xfrm rot="18641336" flipH="1" flipV="1">
                <a:off x="5928605" y="3143963"/>
                <a:ext cx="15158" cy="126093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AC1211E7-E675-44DE-BBA7-C68B73A63BD1}"/>
                  </a:ext>
                </a:extLst>
              </p:cNvPr>
              <p:cNvCxnSpPr>
                <a:cxnSpLocks/>
                <a:stCxn id="211" idx="7"/>
                <a:endCxn id="214" idx="3"/>
              </p:cNvCxnSpPr>
              <p:nvPr/>
            </p:nvCxnSpPr>
            <p:spPr>
              <a:xfrm rot="18641336" flipH="1" flipV="1">
                <a:off x="5852603" y="3114515"/>
                <a:ext cx="77643" cy="190426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EA552EC1-8DCF-4C0A-A599-0EF57E02E579}"/>
                  </a:ext>
                </a:extLst>
              </p:cNvPr>
              <p:cNvCxnSpPr>
                <a:cxnSpLocks/>
                <a:endCxn id="214" idx="3"/>
              </p:cNvCxnSpPr>
              <p:nvPr/>
            </p:nvCxnSpPr>
            <p:spPr>
              <a:xfrm rot="18641336" flipH="1" flipV="1">
                <a:off x="5835654" y="3157663"/>
                <a:ext cx="591" cy="110351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0546FB78-1A4E-480E-A86B-1170D246F4B2}"/>
                  </a:ext>
                </a:extLst>
              </p:cNvPr>
              <p:cNvCxnSpPr>
                <a:cxnSpLocks/>
                <a:stCxn id="210" idx="7"/>
                <a:endCxn id="212" idx="3"/>
              </p:cNvCxnSpPr>
              <p:nvPr/>
            </p:nvCxnSpPr>
            <p:spPr>
              <a:xfrm rot="18641336">
                <a:off x="5865693" y="3200204"/>
                <a:ext cx="113463" cy="18522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DD320941-91D3-4384-AD9E-ACE34B74A700}"/>
                </a:ext>
              </a:extLst>
            </p:cNvPr>
            <p:cNvGrpSpPr/>
            <p:nvPr/>
          </p:nvGrpSpPr>
          <p:grpSpPr>
            <a:xfrm>
              <a:off x="1011483" y="3421202"/>
              <a:ext cx="269090" cy="301679"/>
              <a:chOff x="5746496" y="3011390"/>
              <a:chExt cx="269090" cy="301679"/>
            </a:xfrm>
          </p:grpSpPr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85435297-8CFE-48D3-AD4C-73E6004D7CEC}"/>
                  </a:ext>
                </a:extLst>
              </p:cNvPr>
              <p:cNvSpPr/>
              <p:nvPr/>
            </p:nvSpPr>
            <p:spPr>
              <a:xfrm rot="18641336">
                <a:off x="5748272" y="3249502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accent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1D280A55-826B-45E6-B9FA-8B1DDB187E33}"/>
                  </a:ext>
                </a:extLst>
              </p:cNvPr>
              <p:cNvSpPr/>
              <p:nvPr/>
            </p:nvSpPr>
            <p:spPr>
              <a:xfrm rot="18641336">
                <a:off x="5858787" y="3245424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accent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434D9685-720F-41AA-A621-E05135F26ACC}"/>
                  </a:ext>
                </a:extLst>
              </p:cNvPr>
              <p:cNvSpPr/>
              <p:nvPr/>
            </p:nvSpPr>
            <p:spPr>
              <a:xfrm rot="18641336">
                <a:off x="5969303" y="3241345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accent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AF1942E4-9960-483C-B0DD-03C00EAF321E}"/>
                  </a:ext>
                </a:extLst>
              </p:cNvPr>
              <p:cNvSpPr/>
              <p:nvPr/>
            </p:nvSpPr>
            <p:spPr>
              <a:xfrm rot="18641336">
                <a:off x="5941554" y="3125447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accent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97B8E1F1-2F4A-45B2-961C-6942A646AE43}"/>
                  </a:ext>
                </a:extLst>
              </p:cNvPr>
              <p:cNvSpPr/>
              <p:nvPr/>
            </p:nvSpPr>
            <p:spPr>
              <a:xfrm rot="18641336">
                <a:off x="5858559" y="3124614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accent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1BA16521-F46E-4A62-AE13-0638BFA1B5A6}"/>
                  </a:ext>
                </a:extLst>
              </p:cNvPr>
              <p:cNvSpPr/>
              <p:nvPr/>
            </p:nvSpPr>
            <p:spPr>
              <a:xfrm rot="18641336">
                <a:off x="5769041" y="3130052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accent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278ABF03-1A04-4052-93B8-8A3C1B074074}"/>
                  </a:ext>
                </a:extLst>
              </p:cNvPr>
              <p:cNvSpPr/>
              <p:nvPr/>
            </p:nvSpPr>
            <p:spPr>
              <a:xfrm rot="18641336">
                <a:off x="5859512" y="3009614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accent6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9F242BF5-8B17-4B1B-AC05-AD76F277EBDC}"/>
                  </a:ext>
                </a:extLst>
              </p:cNvPr>
              <p:cNvCxnSpPr>
                <a:cxnSpLocks/>
                <a:stCxn id="229" idx="7"/>
                <a:endCxn id="235" idx="3"/>
              </p:cNvCxnSpPr>
              <p:nvPr/>
            </p:nvCxnSpPr>
            <p:spPr>
              <a:xfrm rot="18641336" flipV="1">
                <a:off x="5744588" y="3199734"/>
                <a:ext cx="72643" cy="28145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A62ED861-2D90-4B40-8567-4415548ED7B7}"/>
                  </a:ext>
                </a:extLst>
              </p:cNvPr>
              <p:cNvCxnSpPr>
                <a:cxnSpLocks/>
                <a:endCxn id="233" idx="3"/>
              </p:cNvCxnSpPr>
              <p:nvPr/>
            </p:nvCxnSpPr>
            <p:spPr>
              <a:xfrm rot="18641336" flipV="1">
                <a:off x="5850934" y="3186572"/>
                <a:ext cx="59985" cy="44953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63EEE6EF-FEA6-43B1-95A1-53C7C6D0BBA2}"/>
                  </a:ext>
                </a:extLst>
              </p:cNvPr>
              <p:cNvCxnSpPr>
                <a:cxnSpLocks/>
                <a:stCxn id="231" idx="7"/>
                <a:endCxn id="232" idx="3"/>
              </p:cNvCxnSpPr>
              <p:nvPr/>
            </p:nvCxnSpPr>
            <p:spPr>
              <a:xfrm rot="18641336" flipV="1">
                <a:off x="5958522" y="3176116"/>
                <a:ext cx="38319" cy="62619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59707CEC-E9B3-4ABF-9C40-B2D9BDF8CC7C}"/>
                  </a:ext>
                </a:extLst>
              </p:cNvPr>
              <p:cNvCxnSpPr>
                <a:cxnSpLocks/>
                <a:stCxn id="233" idx="7"/>
                <a:endCxn id="236" idx="3"/>
              </p:cNvCxnSpPr>
              <p:nvPr/>
            </p:nvCxnSpPr>
            <p:spPr>
              <a:xfrm rot="18641336" flipV="1">
                <a:off x="5853114" y="3071009"/>
                <a:ext cx="56351" cy="40269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2C7A9171-D75F-434C-A9D7-454AFD009F62}"/>
                  </a:ext>
                </a:extLst>
              </p:cNvPr>
              <p:cNvCxnSpPr>
                <a:cxnSpLocks/>
                <a:stCxn id="232" idx="7"/>
                <a:endCxn id="236" idx="4"/>
              </p:cNvCxnSpPr>
              <p:nvPr/>
            </p:nvCxnSpPr>
            <p:spPr>
              <a:xfrm rot="18641336" flipV="1">
                <a:off x="5921279" y="3039535"/>
                <a:ext cx="18609" cy="96706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AA4DFC3F-3CB4-44BC-A1E4-8697D88B7234}"/>
                  </a:ext>
                </a:extLst>
              </p:cNvPr>
              <p:cNvCxnSpPr>
                <a:cxnSpLocks/>
                <a:stCxn id="235" idx="6"/>
                <a:endCxn id="236" idx="2"/>
              </p:cNvCxnSpPr>
              <p:nvPr/>
            </p:nvCxnSpPr>
            <p:spPr>
              <a:xfrm rot="18641336" flipV="1">
                <a:off x="5783630" y="3088903"/>
                <a:ext cx="105800" cy="9919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999F574D-FD23-4B90-A460-B17619F3C4AF}"/>
                  </a:ext>
                </a:extLst>
              </p:cNvPr>
              <p:cNvCxnSpPr>
                <a:cxnSpLocks/>
                <a:endCxn id="233" idx="3"/>
              </p:cNvCxnSpPr>
              <p:nvPr/>
            </p:nvCxnSpPr>
            <p:spPr>
              <a:xfrm rot="18641336">
                <a:off x="5760048" y="3192101"/>
                <a:ext cx="132775" cy="36188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9CCB4940-4CC0-42F8-8101-2AB510101F68}"/>
                  </a:ext>
                </a:extLst>
              </p:cNvPr>
              <p:cNvCxnSpPr>
                <a:cxnSpLocks/>
                <a:endCxn id="232" idx="3"/>
              </p:cNvCxnSpPr>
              <p:nvPr/>
            </p:nvCxnSpPr>
            <p:spPr>
              <a:xfrm rot="18641336">
                <a:off x="5766631" y="3165396"/>
                <a:ext cx="196547" cy="98799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accent6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0E7488B3-3793-4D85-9278-3BCD116D15DF}"/>
                  </a:ext>
                </a:extLst>
              </p:cNvPr>
              <p:cNvCxnSpPr>
                <a:cxnSpLocks/>
                <a:endCxn id="233" idx="3"/>
              </p:cNvCxnSpPr>
              <p:nvPr/>
            </p:nvCxnSpPr>
            <p:spPr>
              <a:xfrm rot="18641336" flipH="1" flipV="1">
                <a:off x="5928605" y="3143963"/>
                <a:ext cx="15158" cy="126093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A1E4EEA6-EA60-426E-862F-237C71FD1544}"/>
                  </a:ext>
                </a:extLst>
              </p:cNvPr>
              <p:cNvCxnSpPr>
                <a:cxnSpLocks/>
                <a:stCxn id="231" idx="7"/>
                <a:endCxn id="235" idx="3"/>
              </p:cNvCxnSpPr>
              <p:nvPr/>
            </p:nvCxnSpPr>
            <p:spPr>
              <a:xfrm rot="18641336" flipH="1" flipV="1">
                <a:off x="5852603" y="3114515"/>
                <a:ext cx="77643" cy="190426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61DFB2B8-A1B9-46E9-8077-5FFD71FB8998}"/>
                  </a:ext>
                </a:extLst>
              </p:cNvPr>
              <p:cNvCxnSpPr>
                <a:cxnSpLocks/>
                <a:endCxn id="235" idx="3"/>
              </p:cNvCxnSpPr>
              <p:nvPr/>
            </p:nvCxnSpPr>
            <p:spPr>
              <a:xfrm rot="18641336" flipH="1" flipV="1">
                <a:off x="5835654" y="3157663"/>
                <a:ext cx="591" cy="110351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82002953-8C2F-49D8-B7E1-A03CAF789D30}"/>
                  </a:ext>
                </a:extLst>
              </p:cNvPr>
              <p:cNvCxnSpPr>
                <a:cxnSpLocks/>
                <a:stCxn id="230" idx="7"/>
                <a:endCxn id="232" idx="3"/>
              </p:cNvCxnSpPr>
              <p:nvPr/>
            </p:nvCxnSpPr>
            <p:spPr>
              <a:xfrm rot="18641336">
                <a:off x="5865693" y="3200204"/>
                <a:ext cx="113463" cy="18522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Equals 1">
              <a:extLst>
                <a:ext uri="{FF2B5EF4-FFF2-40B4-BE49-F238E27FC236}">
                  <a16:creationId xmlns:a16="http://schemas.microsoft.com/office/drawing/2014/main" id="{DAEE4EF4-F561-4614-9F33-E65041B885F5}"/>
                </a:ext>
              </a:extLst>
            </p:cNvPr>
            <p:cNvSpPr/>
            <p:nvPr/>
          </p:nvSpPr>
          <p:spPr>
            <a:xfrm>
              <a:off x="1364960" y="3496064"/>
              <a:ext cx="120352" cy="172096"/>
            </a:xfrm>
            <a:prstGeom prst="mathEqual">
              <a:avLst/>
            </a:prstGeom>
            <a:solidFill>
              <a:schemeClr val="bg2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" name="Plus Sign 2">
              <a:extLst>
                <a:ext uri="{FF2B5EF4-FFF2-40B4-BE49-F238E27FC236}">
                  <a16:creationId xmlns:a16="http://schemas.microsoft.com/office/drawing/2014/main" id="{E981E985-D918-483A-A264-1C3BF0A0667A}"/>
                </a:ext>
              </a:extLst>
            </p:cNvPr>
            <p:cNvSpPr/>
            <p:nvPr/>
          </p:nvSpPr>
          <p:spPr>
            <a:xfrm>
              <a:off x="1851393" y="3502409"/>
              <a:ext cx="159182" cy="172096"/>
            </a:xfrm>
            <a:prstGeom prst="mathPlus">
              <a:avLst/>
            </a:prstGeom>
            <a:solidFill>
              <a:schemeClr val="bg2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Double Bracket 5">
              <a:extLst>
                <a:ext uri="{FF2B5EF4-FFF2-40B4-BE49-F238E27FC236}">
                  <a16:creationId xmlns:a16="http://schemas.microsoft.com/office/drawing/2014/main" id="{11EA7ED5-DE21-4964-BDEB-FFC6EA77175F}"/>
                </a:ext>
              </a:extLst>
            </p:cNvPr>
            <p:cNvSpPr/>
            <p:nvPr/>
          </p:nvSpPr>
          <p:spPr>
            <a:xfrm>
              <a:off x="1549101" y="3352804"/>
              <a:ext cx="1637012" cy="378527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D962C8-CA4A-4372-AD4D-4A75C63FF729}"/>
                </a:ext>
              </a:extLst>
            </p:cNvPr>
            <p:cNvCxnSpPr/>
            <p:nvPr/>
          </p:nvCxnSpPr>
          <p:spPr>
            <a:xfrm>
              <a:off x="1767277" y="3797337"/>
              <a:ext cx="113110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Plus Sign 252">
              <a:extLst>
                <a:ext uri="{FF2B5EF4-FFF2-40B4-BE49-F238E27FC236}">
                  <a16:creationId xmlns:a16="http://schemas.microsoft.com/office/drawing/2014/main" id="{1FB316A3-7B17-4FFD-8E51-834B87D3FE20}"/>
                </a:ext>
              </a:extLst>
            </p:cNvPr>
            <p:cNvSpPr/>
            <p:nvPr/>
          </p:nvSpPr>
          <p:spPr>
            <a:xfrm>
              <a:off x="2290946" y="3507169"/>
              <a:ext cx="159182" cy="172096"/>
            </a:xfrm>
            <a:prstGeom prst="mathPlus">
              <a:avLst/>
            </a:prstGeom>
            <a:solidFill>
              <a:schemeClr val="bg2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Plus Sign 253">
              <a:extLst>
                <a:ext uri="{FF2B5EF4-FFF2-40B4-BE49-F238E27FC236}">
                  <a16:creationId xmlns:a16="http://schemas.microsoft.com/office/drawing/2014/main" id="{D6C0160B-30C0-4EBB-865C-5E58AB8F7A53}"/>
                </a:ext>
              </a:extLst>
            </p:cNvPr>
            <p:cNvSpPr/>
            <p:nvPr/>
          </p:nvSpPr>
          <p:spPr>
            <a:xfrm>
              <a:off x="2600429" y="3506400"/>
              <a:ext cx="159182" cy="172096"/>
            </a:xfrm>
            <a:prstGeom prst="mathPlus">
              <a:avLst/>
            </a:prstGeom>
            <a:solidFill>
              <a:schemeClr val="bg2"/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9D1182-7759-4A0B-9709-C1E2F8DC7522}"/>
                </a:ext>
              </a:extLst>
            </p:cNvPr>
            <p:cNvSpPr txBox="1"/>
            <p:nvPr/>
          </p:nvSpPr>
          <p:spPr>
            <a:xfrm>
              <a:off x="2342379" y="3429704"/>
              <a:ext cx="4627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6834C619-B74A-4AF0-B819-9DD73C441019}"/>
                    </a:ext>
                  </a:extLst>
                </p:cNvPr>
                <p:cNvSpPr txBox="1"/>
                <p:nvPr/>
              </p:nvSpPr>
              <p:spPr>
                <a:xfrm>
                  <a:off x="2168360" y="3773219"/>
                  <a:ext cx="328936" cy="3000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685800">
                    <a:buClrTx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b="1" i="1" kern="12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𝒌</m:t>
                        </m:r>
                      </m:oMath>
                    </m:oMathPara>
                  </a14:m>
                  <a:endParaRPr lang="en-US" sz="1350" b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6834C619-B74A-4AF0-B819-9DD73C441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8360" y="3773219"/>
                  <a:ext cx="328936" cy="30008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4F93AA-57CF-456B-95EA-B48BDD66B59B}"/>
              </a:ext>
            </a:extLst>
          </p:cNvPr>
          <p:cNvGrpSpPr/>
          <p:nvPr/>
        </p:nvGrpSpPr>
        <p:grpSpPr>
          <a:xfrm>
            <a:off x="311244" y="2826624"/>
            <a:ext cx="4258948" cy="557973"/>
            <a:chOff x="14908" y="4009732"/>
            <a:chExt cx="4258948" cy="557973"/>
          </a:xfrm>
        </p:grpSpPr>
        <p:pic>
          <p:nvPicPr>
            <p:cNvPr id="257" name="Graphic 256" descr="Database outline">
              <a:extLst>
                <a:ext uri="{FF2B5EF4-FFF2-40B4-BE49-F238E27FC236}">
                  <a16:creationId xmlns:a16="http://schemas.microsoft.com/office/drawing/2014/main" id="{59D699B1-725E-4AC5-9FEB-0B61DF297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64176" y="4009732"/>
              <a:ext cx="435530" cy="557973"/>
            </a:xfrm>
            <a:prstGeom prst="rect">
              <a:avLst/>
            </a:prstGeom>
          </p:spPr>
        </p:pic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D166EED3-2E01-44F7-8DA2-B1223378AC36}"/>
                </a:ext>
              </a:extLst>
            </p:cNvPr>
            <p:cNvGrpSpPr/>
            <p:nvPr/>
          </p:nvGrpSpPr>
          <p:grpSpPr>
            <a:xfrm>
              <a:off x="2603795" y="4134291"/>
              <a:ext cx="269090" cy="301679"/>
              <a:chOff x="5746496" y="3011390"/>
              <a:chExt cx="269090" cy="301679"/>
            </a:xfrm>
          </p:grpSpPr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31FC5BA0-86A7-48C8-82FB-92B7E1DB3A6E}"/>
                  </a:ext>
                </a:extLst>
              </p:cNvPr>
              <p:cNvSpPr/>
              <p:nvPr/>
            </p:nvSpPr>
            <p:spPr>
              <a:xfrm rot="18641336">
                <a:off x="5748272" y="3249502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3EA03F7-684B-4E9F-8FE4-C333D7ED465B}"/>
                  </a:ext>
                </a:extLst>
              </p:cNvPr>
              <p:cNvSpPr/>
              <p:nvPr/>
            </p:nvSpPr>
            <p:spPr>
              <a:xfrm rot="18641336">
                <a:off x="5858787" y="3245424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D1D6D69F-D804-4E94-BDE6-2D0F88575207}"/>
                  </a:ext>
                </a:extLst>
              </p:cNvPr>
              <p:cNvSpPr/>
              <p:nvPr/>
            </p:nvSpPr>
            <p:spPr>
              <a:xfrm rot="18641336">
                <a:off x="5969303" y="3241345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FDE98D82-7076-4BB1-AA5D-097C0F7F00AD}"/>
                  </a:ext>
                </a:extLst>
              </p:cNvPr>
              <p:cNvSpPr/>
              <p:nvPr/>
            </p:nvSpPr>
            <p:spPr>
              <a:xfrm rot="18641336">
                <a:off x="5941554" y="3125447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9F4397F6-EDB0-4BE5-AAA0-4BDE8CD43592}"/>
                  </a:ext>
                </a:extLst>
              </p:cNvPr>
              <p:cNvSpPr/>
              <p:nvPr/>
            </p:nvSpPr>
            <p:spPr>
              <a:xfrm rot="18641336">
                <a:off x="5858559" y="3124614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5F51801D-F7A8-4A90-8046-5FC19D1640C6}"/>
                  </a:ext>
                </a:extLst>
              </p:cNvPr>
              <p:cNvSpPr/>
              <p:nvPr/>
            </p:nvSpPr>
            <p:spPr>
              <a:xfrm rot="18641336">
                <a:off x="5769041" y="3130052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5608F216-2E55-4A8B-BDFB-69A6FBC57E8C}"/>
                  </a:ext>
                </a:extLst>
              </p:cNvPr>
              <p:cNvSpPr/>
              <p:nvPr/>
            </p:nvSpPr>
            <p:spPr>
              <a:xfrm rot="18641336">
                <a:off x="5859512" y="3009614"/>
                <a:ext cx="44507" cy="48059"/>
              </a:xfrm>
              <a:prstGeom prst="ellipse">
                <a:avLst/>
              </a:prstGeom>
              <a:noFill/>
              <a:ln w="6350">
                <a:solidFill>
                  <a:schemeClr val="bg2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16F2A4BB-E461-4BEE-BACF-130133FDBE96}"/>
                  </a:ext>
                </a:extLst>
              </p:cNvPr>
              <p:cNvCxnSpPr>
                <a:cxnSpLocks/>
                <a:stCxn id="259" idx="7"/>
                <a:endCxn id="384" idx="3"/>
              </p:cNvCxnSpPr>
              <p:nvPr/>
            </p:nvCxnSpPr>
            <p:spPr>
              <a:xfrm rot="18641336" flipV="1">
                <a:off x="5744588" y="3199734"/>
                <a:ext cx="72643" cy="28145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29CB0256-CD26-4100-9E7A-30AA71470DC8}"/>
                  </a:ext>
                </a:extLst>
              </p:cNvPr>
              <p:cNvCxnSpPr>
                <a:cxnSpLocks/>
                <a:endCxn id="263" idx="3"/>
              </p:cNvCxnSpPr>
              <p:nvPr/>
            </p:nvCxnSpPr>
            <p:spPr>
              <a:xfrm rot="18641336" flipV="1">
                <a:off x="5850934" y="3186572"/>
                <a:ext cx="59985" cy="44953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1990168A-C0F4-456F-9329-816EA247D856}"/>
                  </a:ext>
                </a:extLst>
              </p:cNvPr>
              <p:cNvCxnSpPr>
                <a:cxnSpLocks/>
                <a:stCxn id="261" idx="7"/>
                <a:endCxn id="262" idx="3"/>
              </p:cNvCxnSpPr>
              <p:nvPr/>
            </p:nvCxnSpPr>
            <p:spPr>
              <a:xfrm rot="18641336" flipV="1">
                <a:off x="5958522" y="3176116"/>
                <a:ext cx="38319" cy="62619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F29D07B5-2E45-4743-BBF6-25773FC72496}"/>
                  </a:ext>
                </a:extLst>
              </p:cNvPr>
              <p:cNvCxnSpPr>
                <a:cxnSpLocks/>
                <a:stCxn id="263" idx="7"/>
                <a:endCxn id="385" idx="3"/>
              </p:cNvCxnSpPr>
              <p:nvPr/>
            </p:nvCxnSpPr>
            <p:spPr>
              <a:xfrm rot="18641336" flipV="1">
                <a:off x="5853114" y="3071009"/>
                <a:ext cx="56351" cy="40269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E0E9C4B1-978F-4B30-85BB-45F86876329E}"/>
                  </a:ext>
                </a:extLst>
              </p:cNvPr>
              <p:cNvCxnSpPr>
                <a:cxnSpLocks/>
                <a:stCxn id="262" idx="7"/>
                <a:endCxn id="385" idx="4"/>
              </p:cNvCxnSpPr>
              <p:nvPr/>
            </p:nvCxnSpPr>
            <p:spPr>
              <a:xfrm rot="18641336" flipV="1">
                <a:off x="5921279" y="3039535"/>
                <a:ext cx="18609" cy="96706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id="{6982996A-2509-4DBB-A87D-119209C3750D}"/>
                  </a:ext>
                </a:extLst>
              </p:cNvPr>
              <p:cNvCxnSpPr>
                <a:cxnSpLocks/>
                <a:stCxn id="384" idx="6"/>
                <a:endCxn id="385" idx="2"/>
              </p:cNvCxnSpPr>
              <p:nvPr/>
            </p:nvCxnSpPr>
            <p:spPr>
              <a:xfrm rot="18641336" flipV="1">
                <a:off x="5783630" y="3088903"/>
                <a:ext cx="105800" cy="9919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FC569760-2F50-402B-B8B8-91B32EDC0C39}"/>
                  </a:ext>
                </a:extLst>
              </p:cNvPr>
              <p:cNvCxnSpPr>
                <a:cxnSpLocks/>
                <a:endCxn id="263" idx="3"/>
              </p:cNvCxnSpPr>
              <p:nvPr/>
            </p:nvCxnSpPr>
            <p:spPr>
              <a:xfrm rot="18641336">
                <a:off x="5760048" y="3192101"/>
                <a:ext cx="132775" cy="36188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6E31BF2C-86AD-4CCC-A91D-1D2F3F3E62F1}"/>
                  </a:ext>
                </a:extLst>
              </p:cNvPr>
              <p:cNvCxnSpPr>
                <a:cxnSpLocks/>
                <a:endCxn id="262" idx="3"/>
              </p:cNvCxnSpPr>
              <p:nvPr/>
            </p:nvCxnSpPr>
            <p:spPr>
              <a:xfrm rot="18641336">
                <a:off x="5766631" y="3165396"/>
                <a:ext cx="196547" cy="98799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9E312D81-47E7-41E8-8F15-94E526A430C1}"/>
                  </a:ext>
                </a:extLst>
              </p:cNvPr>
              <p:cNvCxnSpPr>
                <a:cxnSpLocks/>
                <a:endCxn id="263" idx="3"/>
              </p:cNvCxnSpPr>
              <p:nvPr/>
            </p:nvCxnSpPr>
            <p:spPr>
              <a:xfrm rot="18641336" flipH="1" flipV="1">
                <a:off x="5928605" y="3143963"/>
                <a:ext cx="15158" cy="126093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D7E4B1EF-78DD-4829-A985-4F90ECFDEE51}"/>
                  </a:ext>
                </a:extLst>
              </p:cNvPr>
              <p:cNvCxnSpPr>
                <a:cxnSpLocks/>
                <a:stCxn id="261" idx="7"/>
                <a:endCxn id="384" idx="3"/>
              </p:cNvCxnSpPr>
              <p:nvPr/>
            </p:nvCxnSpPr>
            <p:spPr>
              <a:xfrm rot="18641336" flipH="1" flipV="1">
                <a:off x="5852603" y="3114515"/>
                <a:ext cx="77643" cy="190426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70DDCCD3-708C-4FAF-9537-C7DA6A70A4D5}"/>
                  </a:ext>
                </a:extLst>
              </p:cNvPr>
              <p:cNvCxnSpPr>
                <a:cxnSpLocks/>
                <a:endCxn id="384" idx="3"/>
              </p:cNvCxnSpPr>
              <p:nvPr/>
            </p:nvCxnSpPr>
            <p:spPr>
              <a:xfrm rot="18641336" flipH="1" flipV="1">
                <a:off x="5835654" y="3157663"/>
                <a:ext cx="591" cy="110351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id="{D7FFF4A5-241A-4D19-B971-2234E957F324}"/>
                  </a:ext>
                </a:extLst>
              </p:cNvPr>
              <p:cNvCxnSpPr>
                <a:cxnSpLocks/>
                <a:stCxn id="260" idx="7"/>
                <a:endCxn id="262" idx="3"/>
              </p:cNvCxnSpPr>
              <p:nvPr/>
            </p:nvCxnSpPr>
            <p:spPr>
              <a:xfrm rot="18641336">
                <a:off x="5865693" y="3200204"/>
                <a:ext cx="113463" cy="18522"/>
              </a:xfrm>
              <a:prstGeom prst="line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30" name="Picture 6" descr="Normal chest x-ray | Radiology Case | Radiopaedia.org">
              <a:extLst>
                <a:ext uri="{FF2B5EF4-FFF2-40B4-BE49-F238E27FC236}">
                  <a16:creationId xmlns:a16="http://schemas.microsoft.com/office/drawing/2014/main" id="{AED530FC-D549-44DE-A3FA-C85341E12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0115" y="4101526"/>
              <a:ext cx="378528" cy="378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A close-up of a person's face&#10;&#10;Description automatically generated with medium confidence">
              <a:extLst>
                <a:ext uri="{FF2B5EF4-FFF2-40B4-BE49-F238E27FC236}">
                  <a16:creationId xmlns:a16="http://schemas.microsoft.com/office/drawing/2014/main" id="{4887EDD7-1D64-4856-ABDF-4CE8929EA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717966" y="4099032"/>
              <a:ext cx="331539" cy="372199"/>
            </a:xfrm>
            <a:prstGeom prst="rect">
              <a:avLst/>
            </a:prstGeom>
          </p:spPr>
        </p:pic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744F192A-905A-45B3-BC1B-E888839FECD3}"/>
                </a:ext>
              </a:extLst>
            </p:cNvPr>
            <p:cNvSpPr/>
            <p:nvPr/>
          </p:nvSpPr>
          <p:spPr>
            <a:xfrm>
              <a:off x="2195422" y="4246665"/>
              <a:ext cx="288462" cy="1146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A540B5-9011-4C1A-AEAA-F9F433E187D7}"/>
                </a:ext>
              </a:extLst>
            </p:cNvPr>
            <p:cNvSpPr txBox="1"/>
            <p:nvPr/>
          </p:nvSpPr>
          <p:spPr>
            <a:xfrm>
              <a:off x="2895138" y="4163454"/>
              <a:ext cx="11993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Local Model </a:t>
              </a:r>
              <a:endParaRPr lang="en-US" i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9" name="TextBox 398">
                  <a:extLst>
                    <a:ext uri="{FF2B5EF4-FFF2-40B4-BE49-F238E27FC236}">
                      <a16:creationId xmlns:a16="http://schemas.microsoft.com/office/drawing/2014/main" id="{AE95C880-5A5B-4A98-A8B7-D7CE9EF25B71}"/>
                    </a:ext>
                  </a:extLst>
                </p:cNvPr>
                <p:cNvSpPr txBox="1"/>
                <p:nvPr/>
              </p:nvSpPr>
              <p:spPr>
                <a:xfrm>
                  <a:off x="14908" y="4071932"/>
                  <a:ext cx="742511" cy="3000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685800">
                    <a:buClrTx/>
                  </a:pPr>
                  <a:r>
                    <a:rPr lang="en-US" sz="1350" b="1" kern="1200" dirty="0">
                      <a:solidFill>
                        <a:prstClr val="black"/>
                      </a:solidFill>
                      <a:latin typeface="Calibri" panose="020F0502020204030204"/>
                      <a:ea typeface="+mn-ea"/>
                      <a:cs typeface="+mn-cs"/>
                    </a:rPr>
                    <a:t>Client </a:t>
                  </a:r>
                  <a14:m>
                    <m:oMath xmlns:m="http://schemas.openxmlformats.org/officeDocument/2006/math">
                      <m:r>
                        <a:rPr lang="en-US" sz="1350" b="1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𝟏</m:t>
                      </m:r>
                    </m:oMath>
                  </a14:m>
                  <a:endParaRPr lang="en-US" sz="1350" b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99" name="TextBox 398">
                  <a:extLst>
                    <a:ext uri="{FF2B5EF4-FFF2-40B4-BE49-F238E27FC236}">
                      <a16:creationId xmlns:a16="http://schemas.microsoft.com/office/drawing/2014/main" id="{AE95C880-5A5B-4A98-A8B7-D7CE9EF25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08" y="4071932"/>
                  <a:ext cx="742511" cy="300082"/>
                </a:xfrm>
                <a:prstGeom prst="rect">
                  <a:avLst/>
                </a:prstGeom>
                <a:blipFill>
                  <a:blip r:embed="rId27"/>
                  <a:stretch>
                    <a:fillRect l="-1639" t="-4082" b="-20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Picture 23" descr="\documentclass{article}&#10;\usepackage{amsmath}&#10;\pagestyle{empty}&#10;\begin{document}&#10;&#10;\begin{align*}&#10; \mathbf{w}^t_1&#10;\end{align*}&#10;&#10;&#10;\end{document}" title="IguanaTex Bitmap Display">
              <a:extLst>
                <a:ext uri="{FF2B5EF4-FFF2-40B4-BE49-F238E27FC236}">
                  <a16:creationId xmlns:a16="http://schemas.microsoft.com/office/drawing/2014/main" id="{17CA5F12-A446-43DD-98B6-DB242FC2ED11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8"/>
            <a:stretch>
              <a:fillRect/>
            </a:stretch>
          </p:blipFill>
          <p:spPr>
            <a:xfrm>
              <a:off x="4043456" y="4200493"/>
              <a:ext cx="230400" cy="223086"/>
            </a:xfrm>
            <a:prstGeom prst="rect">
              <a:avLst/>
            </a:prstGeom>
          </p:spPr>
        </p:pic>
      </p:grpSp>
      <p:pic>
        <p:nvPicPr>
          <p:cNvPr id="405" name="Picture 404" descr="\documentclass{article}&#10;\usepackage{amsmath}&#10;\pagestyle{empty}&#10;\begin{document}&#10;&#10;\begin{align*}&#10; \mathbf{w}^t_1&#10;\end{align*}&#10;&#10;&#10;\end{document}" title="IguanaTex Bitmap Display">
            <a:extLst>
              <a:ext uri="{FF2B5EF4-FFF2-40B4-BE49-F238E27FC236}">
                <a16:creationId xmlns:a16="http://schemas.microsoft.com/office/drawing/2014/main" id="{5912C7E3-209C-44E6-8FCD-655F33BA116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6069342" y="3032153"/>
            <a:ext cx="230400" cy="223086"/>
          </a:xfrm>
          <a:prstGeom prst="rect">
            <a:avLst/>
          </a:prstGeom>
        </p:spPr>
      </p:pic>
      <p:pic>
        <p:nvPicPr>
          <p:cNvPr id="38" name="Picture 37" descr="\documentclass{article}&#10;\usepackage{amsmath}&#10;\pagestyle{empty}&#10;\begin{document}&#10;&#10;\begin{align*}&#10; \mathbf{w}^t_2&#10;\end{align*}&#10;&#10;&#10;\end{document}" title="IguanaTex Bitmap Display">
            <a:extLst>
              <a:ext uri="{FF2B5EF4-FFF2-40B4-BE49-F238E27FC236}">
                <a16:creationId xmlns:a16="http://schemas.microsoft.com/office/drawing/2014/main" id="{1EA780AA-5AD0-4FE6-8DB6-3CD62D4B5BA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7282295" y="3025949"/>
            <a:ext cx="235276" cy="223086"/>
          </a:xfrm>
          <a:prstGeom prst="rect">
            <a:avLst/>
          </a:prstGeom>
        </p:spPr>
      </p:pic>
      <p:pic>
        <p:nvPicPr>
          <p:cNvPr id="40" name="Picture 39" descr="\documentclass{article}&#10;\usepackage{amsmath}&#10;\pagestyle{empty}&#10;\begin{document}&#10;&#10;\begin{align*}&#10; \mathbf{w}^t_k&#10;\end{align*}&#10;&#10;&#10;\end{document}" title="IguanaTex Bitmap Display">
            <a:extLst>
              <a:ext uri="{FF2B5EF4-FFF2-40B4-BE49-F238E27FC236}">
                <a16:creationId xmlns:a16="http://schemas.microsoft.com/office/drawing/2014/main" id="{B863D6C6-C81F-4261-A1A3-D461277FDF0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8405234" y="3019062"/>
            <a:ext cx="243810" cy="224305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\begin{align*}&#10; T_{local}&#10;\end{align*}&#10;&#10;&#10;\end{document}" title="IguanaTex Bitmap Display">
            <a:extLst>
              <a:ext uri="{FF2B5EF4-FFF2-40B4-BE49-F238E27FC236}">
                <a16:creationId xmlns:a16="http://schemas.microsoft.com/office/drawing/2014/main" id="{BC79F0CE-7CAF-4977-B903-7A0CDF59A0A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5554354" y="1837971"/>
            <a:ext cx="381652" cy="143120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begin{document}&#10;&#10;\begin{align*}&#10; T_{global}&#10;\end{align*}&#10;&#10;&#10;\end{document}" title="IguanaTex Bitmap Display">
            <a:extLst>
              <a:ext uri="{FF2B5EF4-FFF2-40B4-BE49-F238E27FC236}">
                <a16:creationId xmlns:a16="http://schemas.microsoft.com/office/drawing/2014/main" id="{E4B3DCA3-8E4C-492D-825D-FD0C1504F62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2892660" y="2581072"/>
            <a:ext cx="452175" cy="166973"/>
          </a:xfrm>
          <a:prstGeom prst="rect">
            <a:avLst/>
          </a:prstGeom>
        </p:spPr>
      </p:pic>
      <p:pic>
        <p:nvPicPr>
          <p:cNvPr id="32" name="Picture 31" descr="\documentclass{article}&#10;\usepackage{amsmath}&#10;\pagestyle{empty}&#10;\begin{document}&#10;&#10;\begin{align*}&#10; \mathbf{w}^t&#10;\end{align*}&#10;&#10;&#10;\end{document}" title="IguanaTex Bitmap Display">
            <a:extLst>
              <a:ext uri="{FF2B5EF4-FFF2-40B4-BE49-F238E27FC236}">
                <a16:creationId xmlns:a16="http://schemas.microsoft.com/office/drawing/2014/main" id="{FF840B5B-6D01-488D-916F-EAA8FD5FFB8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7035948" y="1663455"/>
            <a:ext cx="221867" cy="174324"/>
          </a:xfrm>
          <a:prstGeom prst="rect">
            <a:avLst/>
          </a:prstGeom>
        </p:spPr>
      </p:pic>
      <p:pic>
        <p:nvPicPr>
          <p:cNvPr id="401" name="Picture 400" descr="\documentclass{article}&#10;\usepackage{amsmath}&#10;\pagestyle{empty}&#10;\begin{document}&#10;&#10;\begin{align*}&#10; \mathbf{w}^t_1&#10;\end{align*}&#10;&#10;&#10;\end{document}" title="IguanaTex Bitmap Display">
            <a:extLst>
              <a:ext uri="{FF2B5EF4-FFF2-40B4-BE49-F238E27FC236}">
                <a16:creationId xmlns:a16="http://schemas.microsoft.com/office/drawing/2014/main" id="{585C0EC6-9FF2-4BDE-8813-242149707AB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7618701" y="1660913"/>
            <a:ext cx="230400" cy="223086"/>
          </a:xfrm>
          <a:prstGeom prst="rect">
            <a:avLst/>
          </a:prstGeom>
        </p:spPr>
      </p:pic>
      <p:pic>
        <p:nvPicPr>
          <p:cNvPr id="402" name="Picture 401" descr="\documentclass{article}&#10;\usepackage{amsmath}&#10;\pagestyle{empty}&#10;\begin{document}&#10;&#10;\begin{align*}&#10; \mathbf{w}^t_2&#10;\end{align*}&#10;&#10;&#10;\end{document}" title="IguanaTex Bitmap Display">
            <a:extLst>
              <a:ext uri="{FF2B5EF4-FFF2-40B4-BE49-F238E27FC236}">
                <a16:creationId xmlns:a16="http://schemas.microsoft.com/office/drawing/2014/main" id="{38D2A744-F94E-430F-94AA-995E5B4B0E0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8019427" y="1627391"/>
            <a:ext cx="235276" cy="223086"/>
          </a:xfrm>
          <a:prstGeom prst="rect">
            <a:avLst/>
          </a:prstGeom>
        </p:spPr>
      </p:pic>
      <p:pic>
        <p:nvPicPr>
          <p:cNvPr id="403" name="Picture 402" descr="\documentclass{article}&#10;\usepackage{amsmath}&#10;\pagestyle{empty}&#10;\begin{document}&#10;&#10;\begin{align*}&#10; \mathbf{w}^t_k&#10;\end{align*}&#10;&#10;&#10;\end{document}" title="IguanaTex Bitmap Display">
            <a:extLst>
              <a:ext uri="{FF2B5EF4-FFF2-40B4-BE49-F238E27FC236}">
                <a16:creationId xmlns:a16="http://schemas.microsoft.com/office/drawing/2014/main" id="{51CC5D39-8922-418D-B5BA-FAADE6140C3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8505570" y="1621299"/>
            <a:ext cx="243810" cy="224305"/>
          </a:xfrm>
          <a:prstGeom prst="rect">
            <a:avLst/>
          </a:prstGeom>
        </p:spPr>
      </p:pic>
      <p:pic>
        <p:nvPicPr>
          <p:cNvPr id="404" name="Picture 403" descr="\documentclass{article}&#10;\usepackage{amsmath}&#10;\pagestyle{empty}&#10;\begin{document}&#10;&#10;\begin{align*}&#10; T_{global}&#10;\end{align*}&#10;&#10;&#10;\end{document}" title="IguanaTex Bitmap Display">
            <a:extLst>
              <a:ext uri="{FF2B5EF4-FFF2-40B4-BE49-F238E27FC236}">
                <a16:creationId xmlns:a16="http://schemas.microsoft.com/office/drawing/2014/main" id="{68AB1930-8B0F-466A-A02E-C4E9ADE0E660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7949056" y="2491912"/>
            <a:ext cx="452175" cy="166973"/>
          </a:xfrm>
          <a:prstGeom prst="rect">
            <a:avLst/>
          </a:prstGeom>
        </p:spPr>
      </p:pic>
      <p:pic>
        <p:nvPicPr>
          <p:cNvPr id="408" name="Picture 407" descr="\documentclass{article}&#10;\usepackage{amsmath}&#10;\pagestyle{empty}&#10;\begin{document}&#10;&#10;\begin{align*}&#10; T_{local}&#10;\end{align*}&#10;&#10;&#10;\end{document}" title="IguanaTex Bitmap Display">
            <a:extLst>
              <a:ext uri="{FF2B5EF4-FFF2-40B4-BE49-F238E27FC236}">
                <a16:creationId xmlns:a16="http://schemas.microsoft.com/office/drawing/2014/main" id="{65F499BF-3DF8-4B5B-9FC8-47CB7734A41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5288591" y="3090274"/>
            <a:ext cx="381652" cy="14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96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5F175E-3E4D-478F-A258-7738292C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Skewness in FL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F05195-F358-434E-A992-26E4A6C74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30" y="1408275"/>
            <a:ext cx="6226614" cy="3342650"/>
          </a:xfrm>
        </p:spPr>
        <p:txBody>
          <a:bodyPr/>
          <a:lstStyle/>
          <a:p>
            <a:pPr marL="101600" indent="0">
              <a:spcBef>
                <a:spcPts val="200"/>
              </a:spcBef>
              <a:buNone/>
            </a:pPr>
            <a:endParaRPr lang="en-US" sz="1400" dirty="0"/>
          </a:p>
          <a:p>
            <a:pPr>
              <a:spcBef>
                <a:spcPts val="200"/>
              </a:spcBef>
            </a:pPr>
            <a:r>
              <a:rPr lang="en-US" sz="1400" dirty="0">
                <a:solidFill>
                  <a:srgbClr val="FF0000"/>
                </a:solidFill>
              </a:rPr>
              <a:t>Do different clients’ image data are in the same quality standard (brightness, angle, size, films’ sensitivity, sensors’ sensitivity)?</a:t>
            </a:r>
          </a:p>
          <a:p>
            <a:pPr>
              <a:spcBef>
                <a:spcPts val="200"/>
              </a:spcBef>
            </a:pPr>
            <a:endParaRPr lang="en-US" sz="1600" dirty="0"/>
          </a:p>
          <a:p>
            <a:pPr>
              <a:spcBef>
                <a:spcPts val="200"/>
              </a:spcBef>
            </a:pPr>
            <a:endParaRPr lang="en-US" sz="1600" dirty="0"/>
          </a:p>
          <a:p>
            <a:pPr>
              <a:spcBef>
                <a:spcPts val="200"/>
              </a:spcBef>
            </a:pPr>
            <a:r>
              <a:rPr lang="en-US" sz="1600" dirty="0"/>
              <a:t>Typical ML problems assume data are independent and identically distributed (IID), but FL doesn’t -&gt; </a:t>
            </a:r>
            <a:r>
              <a:rPr lang="en-US" sz="1600" b="1" dirty="0"/>
              <a:t>non-IID</a:t>
            </a:r>
            <a:r>
              <a:rPr lang="en-US" sz="1600" dirty="0"/>
              <a:t>.</a:t>
            </a:r>
          </a:p>
          <a:p>
            <a:pPr>
              <a:spcBef>
                <a:spcPts val="200"/>
              </a:spcBef>
            </a:pPr>
            <a:r>
              <a:rPr lang="en-US" sz="1600" dirty="0"/>
              <a:t> Feature Distribution Skewness</a:t>
            </a:r>
          </a:p>
          <a:p>
            <a:pPr>
              <a:spcBef>
                <a:spcPts val="200"/>
              </a:spcBef>
            </a:pPr>
            <a:r>
              <a:rPr lang="en-US" sz="1600" dirty="0"/>
              <a:t>This could reduce ML model dramatically. Ex., %</a:t>
            </a:r>
          </a:p>
          <a:p>
            <a:pPr>
              <a:spcBef>
                <a:spcPts val="200"/>
              </a:spcBef>
            </a:pPr>
            <a:endParaRPr lang="en-US" sz="1600" dirty="0"/>
          </a:p>
          <a:p>
            <a:pPr>
              <a:spcBef>
                <a:spcPts val="200"/>
              </a:spcBef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43</a:t>
            </a:fld>
            <a:endParaRPr lang="en" kern="0" dirty="0">
              <a:solidFill>
                <a:srgbClr val="FFFFFF"/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3BE7656-1385-4673-B380-90709F581664}"/>
              </a:ext>
            </a:extLst>
          </p:cNvPr>
          <p:cNvSpPr txBox="1"/>
          <p:nvPr/>
        </p:nvSpPr>
        <p:spPr>
          <a:xfrm>
            <a:off x="6292640" y="4365217"/>
            <a:ext cx="20762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Fig. 17. Federated Learning Diagram</a:t>
            </a:r>
          </a:p>
        </p:txBody>
      </p:sp>
      <p:pic>
        <p:nvPicPr>
          <p:cNvPr id="8" name="Graphic 7" descr="Computer outline">
            <a:extLst>
              <a:ext uri="{FF2B5EF4-FFF2-40B4-BE49-F238E27FC236}">
                <a16:creationId xmlns:a16="http://schemas.microsoft.com/office/drawing/2014/main" id="{300E51A5-2D9F-4345-8188-048FA5D03B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07723" y="3237826"/>
            <a:ext cx="486854" cy="623727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id="{98C585ED-3313-4191-BCF1-96B1102492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93202" y="1661421"/>
            <a:ext cx="486854" cy="623727"/>
          </a:xfrm>
          <a:prstGeom prst="rect">
            <a:avLst/>
          </a:prstGeom>
        </p:spPr>
      </p:pic>
      <p:pic>
        <p:nvPicPr>
          <p:cNvPr id="11" name="Graphic 10" descr="Database outline">
            <a:extLst>
              <a:ext uri="{FF2B5EF4-FFF2-40B4-BE49-F238E27FC236}">
                <a16:creationId xmlns:a16="http://schemas.microsoft.com/office/drawing/2014/main" id="{48A0FDFA-2B68-4BD0-B033-E02DF0C336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88353" y="3237826"/>
            <a:ext cx="486854" cy="623727"/>
          </a:xfrm>
          <a:prstGeom prst="rect">
            <a:avLst/>
          </a:prstGeom>
        </p:spPr>
      </p:pic>
      <p:pic>
        <p:nvPicPr>
          <p:cNvPr id="12" name="Graphic 11" descr="Computer outline">
            <a:extLst>
              <a:ext uri="{FF2B5EF4-FFF2-40B4-BE49-F238E27FC236}">
                <a16:creationId xmlns:a16="http://schemas.microsoft.com/office/drawing/2014/main" id="{42525067-9F7E-4E3A-9A27-3831645CD9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96337" y="3306597"/>
            <a:ext cx="486854" cy="623727"/>
          </a:xfrm>
          <a:prstGeom prst="rect">
            <a:avLst/>
          </a:prstGeom>
        </p:spPr>
      </p:pic>
      <p:pic>
        <p:nvPicPr>
          <p:cNvPr id="13" name="Graphic 12" descr="Database outline">
            <a:extLst>
              <a:ext uri="{FF2B5EF4-FFF2-40B4-BE49-F238E27FC236}">
                <a16:creationId xmlns:a16="http://schemas.microsoft.com/office/drawing/2014/main" id="{D1D17493-45A7-4277-B3CC-B809F4C674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47120" y="3186844"/>
            <a:ext cx="486854" cy="6237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FA782A-108F-48C1-977B-41F1BE2AF143}"/>
              </a:ext>
            </a:extLst>
          </p:cNvPr>
          <p:cNvSpPr txBox="1"/>
          <p:nvPr/>
        </p:nvSpPr>
        <p:spPr>
          <a:xfrm>
            <a:off x="6630907" y="1257417"/>
            <a:ext cx="9730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Aggregator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D86A2D-B39C-4215-BC67-B17E8C2AE182}"/>
              </a:ext>
            </a:extLst>
          </p:cNvPr>
          <p:cNvCxnSpPr>
            <a:cxnSpLocks/>
          </p:cNvCxnSpPr>
          <p:nvPr/>
        </p:nvCxnSpPr>
        <p:spPr>
          <a:xfrm flipH="1">
            <a:off x="6112541" y="2372244"/>
            <a:ext cx="563976" cy="570864"/>
          </a:xfrm>
          <a:prstGeom prst="straightConnector1">
            <a:avLst/>
          </a:prstGeom>
          <a:ln>
            <a:solidFill>
              <a:schemeClr val="bg2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Computer outline">
            <a:extLst>
              <a:ext uri="{FF2B5EF4-FFF2-40B4-BE49-F238E27FC236}">
                <a16:creationId xmlns:a16="http://schemas.microsoft.com/office/drawing/2014/main" id="{0D8177FC-B2BD-48AA-9A0C-D4B72CBFE6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27662" y="3213524"/>
            <a:ext cx="486854" cy="623727"/>
          </a:xfrm>
          <a:prstGeom prst="rect">
            <a:avLst/>
          </a:prstGeom>
        </p:spPr>
      </p:pic>
      <p:pic>
        <p:nvPicPr>
          <p:cNvPr id="28" name="Graphic 27" descr="Database outline">
            <a:extLst>
              <a:ext uri="{FF2B5EF4-FFF2-40B4-BE49-F238E27FC236}">
                <a16:creationId xmlns:a16="http://schemas.microsoft.com/office/drawing/2014/main" id="{541F3CC6-C147-4BAF-8A50-A92B95E40A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408292" y="3213524"/>
            <a:ext cx="486854" cy="62372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53E41A5-25B1-4748-BA17-33A10D134C51}"/>
              </a:ext>
            </a:extLst>
          </p:cNvPr>
          <p:cNvSpPr txBox="1"/>
          <p:nvPr/>
        </p:nvSpPr>
        <p:spPr>
          <a:xfrm>
            <a:off x="7630060" y="3375346"/>
            <a:ext cx="3428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49B4A3-1134-4697-A93B-ECA663254E39}"/>
                  </a:ext>
                </a:extLst>
              </p:cNvPr>
              <p:cNvSpPr txBox="1"/>
              <p:nvPr/>
            </p:nvSpPr>
            <p:spPr>
              <a:xfrm>
                <a:off x="5411966" y="3892891"/>
                <a:ext cx="742511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buClrTx/>
                </a:pPr>
                <a:r>
                  <a:rPr lang="en-US" sz="1350" b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Client </a:t>
                </a:r>
                <a14:m>
                  <m:oMath xmlns:m="http://schemas.openxmlformats.org/officeDocument/2006/math">
                    <m:r>
                      <a:rPr lang="en-US" sz="1350" b="1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</m:t>
                    </m:r>
                  </m:oMath>
                </a14:m>
                <a:endParaRPr lang="en-US" sz="1350" b="1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49B4A3-1134-4697-A93B-ECA663254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966" y="3892891"/>
                <a:ext cx="742511" cy="300082"/>
              </a:xfrm>
              <a:prstGeom prst="rect">
                <a:avLst/>
              </a:prstGeom>
              <a:blipFill>
                <a:blip r:embed="rId19"/>
                <a:stretch>
                  <a:fillRect l="-2459" t="-408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34F8853-42DD-4051-AC0F-61EF60F755C2}"/>
                  </a:ext>
                </a:extLst>
              </p:cNvPr>
              <p:cNvSpPr txBox="1"/>
              <p:nvPr/>
            </p:nvSpPr>
            <p:spPr>
              <a:xfrm>
                <a:off x="6543478" y="3892891"/>
                <a:ext cx="742511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buClrTx/>
                </a:pPr>
                <a:r>
                  <a:rPr lang="en-US" sz="1350" b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Client </a:t>
                </a:r>
                <a14:m>
                  <m:oMath xmlns:m="http://schemas.openxmlformats.org/officeDocument/2006/math">
                    <m:r>
                      <a:rPr lang="en-US" sz="1350" b="1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𝟐</m:t>
                    </m:r>
                  </m:oMath>
                </a14:m>
                <a:endParaRPr lang="en-US" sz="1350" b="1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34F8853-42DD-4051-AC0F-61EF60F75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478" y="3892891"/>
                <a:ext cx="742511" cy="300082"/>
              </a:xfrm>
              <a:prstGeom prst="rect">
                <a:avLst/>
              </a:prstGeom>
              <a:blipFill>
                <a:blip r:embed="rId20"/>
                <a:stretch>
                  <a:fillRect l="-1639" t="-408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E3A8B59-CE2F-4764-A579-815D4A274CBD}"/>
                  </a:ext>
                </a:extLst>
              </p:cNvPr>
              <p:cNvSpPr txBox="1"/>
              <p:nvPr/>
            </p:nvSpPr>
            <p:spPr>
              <a:xfrm>
                <a:off x="8188736" y="3847648"/>
                <a:ext cx="744114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buClrTx/>
                </a:pPr>
                <a:r>
                  <a:rPr lang="en-US" sz="1350" b="1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Client </a:t>
                </a:r>
                <a14:m>
                  <m:oMath xmlns:m="http://schemas.openxmlformats.org/officeDocument/2006/math">
                    <m:r>
                      <a:rPr lang="en-US" sz="1350" b="1" i="1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𝒌</m:t>
                    </m:r>
                  </m:oMath>
                </a14:m>
                <a:endParaRPr lang="en-US" sz="1350" b="1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E3A8B59-CE2F-4764-A579-815D4A274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736" y="3847648"/>
                <a:ext cx="744114" cy="300082"/>
              </a:xfrm>
              <a:prstGeom prst="rect">
                <a:avLst/>
              </a:prstGeom>
              <a:blipFill>
                <a:blip r:embed="rId21"/>
                <a:stretch>
                  <a:fillRect l="-1639" t="-204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F07D161D-5921-4968-9615-FBE14383B641}"/>
              </a:ext>
            </a:extLst>
          </p:cNvPr>
          <p:cNvSpPr txBox="1"/>
          <p:nvPr/>
        </p:nvSpPr>
        <p:spPr>
          <a:xfrm>
            <a:off x="7275267" y="1834445"/>
            <a:ext cx="3863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Symbol" panose="05050102010706020507" pitchFamily="18" charset="2"/>
              </a:rPr>
              <a:t></a:t>
            </a:r>
            <a:endParaRPr lang="en-US" sz="1350" b="1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F5A2BBA-C9AF-4A89-AA26-0D97E2F1E4CA}"/>
              </a:ext>
            </a:extLst>
          </p:cNvPr>
          <p:cNvSpPr txBox="1"/>
          <p:nvPr/>
        </p:nvSpPr>
        <p:spPr>
          <a:xfrm>
            <a:off x="8273887" y="1774501"/>
            <a:ext cx="3428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49475FA-78B3-4EE5-8B94-8CAD1D85C149}"/>
              </a:ext>
            </a:extLst>
          </p:cNvPr>
          <p:cNvCxnSpPr>
            <a:cxnSpLocks/>
          </p:cNvCxnSpPr>
          <p:nvPr/>
        </p:nvCxnSpPr>
        <p:spPr>
          <a:xfrm flipH="1">
            <a:off x="5951150" y="2357666"/>
            <a:ext cx="598248" cy="613786"/>
          </a:xfrm>
          <a:prstGeom prst="straightConnector1">
            <a:avLst/>
          </a:prstGeom>
          <a:ln>
            <a:solidFill>
              <a:schemeClr val="accent6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3561144-A274-4AFE-8DEE-F511F3EB42E2}"/>
              </a:ext>
            </a:extLst>
          </p:cNvPr>
          <p:cNvCxnSpPr>
            <a:cxnSpLocks/>
          </p:cNvCxnSpPr>
          <p:nvPr/>
        </p:nvCxnSpPr>
        <p:spPr>
          <a:xfrm flipH="1">
            <a:off x="7146379" y="2293986"/>
            <a:ext cx="3379" cy="622884"/>
          </a:xfrm>
          <a:prstGeom prst="straightConnector1">
            <a:avLst/>
          </a:prstGeom>
          <a:ln>
            <a:solidFill>
              <a:schemeClr val="bg2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B996EA4-D0F5-437B-ADD4-AFA5F60BAF82}"/>
              </a:ext>
            </a:extLst>
          </p:cNvPr>
          <p:cNvCxnSpPr>
            <a:cxnSpLocks/>
          </p:cNvCxnSpPr>
          <p:nvPr/>
        </p:nvCxnSpPr>
        <p:spPr>
          <a:xfrm flipH="1">
            <a:off x="6977379" y="2293986"/>
            <a:ext cx="16469" cy="781649"/>
          </a:xfrm>
          <a:prstGeom prst="straightConnector1">
            <a:avLst/>
          </a:prstGeom>
          <a:ln>
            <a:solidFill>
              <a:schemeClr val="accent6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0D41B4-98F1-478E-ACEB-DF834F850738}"/>
              </a:ext>
            </a:extLst>
          </p:cNvPr>
          <p:cNvCxnSpPr>
            <a:cxnSpLocks/>
          </p:cNvCxnSpPr>
          <p:nvPr/>
        </p:nvCxnSpPr>
        <p:spPr>
          <a:xfrm>
            <a:off x="7444360" y="2386441"/>
            <a:ext cx="576812" cy="597724"/>
          </a:xfrm>
          <a:prstGeom prst="straightConnector1">
            <a:avLst/>
          </a:prstGeom>
          <a:ln>
            <a:solidFill>
              <a:schemeClr val="accent6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11EB14D-5002-4A03-A17E-168511C101CE}"/>
              </a:ext>
            </a:extLst>
          </p:cNvPr>
          <p:cNvCxnSpPr>
            <a:cxnSpLocks/>
          </p:cNvCxnSpPr>
          <p:nvPr/>
        </p:nvCxnSpPr>
        <p:spPr>
          <a:xfrm>
            <a:off x="7499097" y="2265653"/>
            <a:ext cx="673982" cy="672991"/>
          </a:xfrm>
          <a:prstGeom prst="straightConnector1">
            <a:avLst/>
          </a:prstGeom>
          <a:ln>
            <a:solidFill>
              <a:schemeClr val="bg2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186CBA7-1BD1-4A88-9171-327A87F9F5E7}"/>
              </a:ext>
            </a:extLst>
          </p:cNvPr>
          <p:cNvSpPr txBox="1"/>
          <p:nvPr/>
        </p:nvSpPr>
        <p:spPr>
          <a:xfrm>
            <a:off x="6615419" y="1463163"/>
            <a:ext cx="9877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6"/>
                </a:solidFill>
              </a:rPr>
              <a:t>Global Model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28772A1-765F-4D60-9CAA-902B21B30DF4}"/>
              </a:ext>
            </a:extLst>
          </p:cNvPr>
          <p:cNvSpPr txBox="1"/>
          <p:nvPr/>
        </p:nvSpPr>
        <p:spPr>
          <a:xfrm>
            <a:off x="7639757" y="1461822"/>
            <a:ext cx="1122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tx1"/>
                </a:solidFill>
              </a:rPr>
              <a:t>Clients’ Models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0A84D49-7626-47C0-9BF6-21B0774E2804}"/>
              </a:ext>
            </a:extLst>
          </p:cNvPr>
          <p:cNvGrpSpPr/>
          <p:nvPr/>
        </p:nvGrpSpPr>
        <p:grpSpPr>
          <a:xfrm>
            <a:off x="5746496" y="3011390"/>
            <a:ext cx="269090" cy="301679"/>
            <a:chOff x="5746496" y="3011390"/>
            <a:chExt cx="269090" cy="301679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0876253-6662-48F4-8A3A-B1F50FF6771A}"/>
                </a:ext>
              </a:extLst>
            </p:cNvPr>
            <p:cNvSpPr/>
            <p:nvPr/>
          </p:nvSpPr>
          <p:spPr>
            <a:xfrm rot="18641336">
              <a:off x="5748272" y="324950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6FA22B2-D103-42B8-8C93-69300BACBBD4}"/>
                </a:ext>
              </a:extLst>
            </p:cNvPr>
            <p:cNvSpPr/>
            <p:nvPr/>
          </p:nvSpPr>
          <p:spPr>
            <a:xfrm rot="18641336">
              <a:off x="5858787" y="324542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AEE5704-B1D8-4AD7-8E18-90C70270CE4B}"/>
                </a:ext>
              </a:extLst>
            </p:cNvPr>
            <p:cNvSpPr/>
            <p:nvPr/>
          </p:nvSpPr>
          <p:spPr>
            <a:xfrm rot="18641336">
              <a:off x="5969303" y="3241345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4AE9BCE-4201-4230-AD6B-C2BD7A867D9D}"/>
                </a:ext>
              </a:extLst>
            </p:cNvPr>
            <p:cNvSpPr/>
            <p:nvPr/>
          </p:nvSpPr>
          <p:spPr>
            <a:xfrm rot="18641336">
              <a:off x="5941554" y="3125447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B3D89E9-6DB9-4BDD-8D86-931FA3FF8CC3}"/>
                </a:ext>
              </a:extLst>
            </p:cNvPr>
            <p:cNvSpPr/>
            <p:nvPr/>
          </p:nvSpPr>
          <p:spPr>
            <a:xfrm rot="18641336">
              <a:off x="5858559" y="3124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76F9A9B-F08F-4B37-B40C-A2102A78DA7E}"/>
                </a:ext>
              </a:extLst>
            </p:cNvPr>
            <p:cNvSpPr/>
            <p:nvPr/>
          </p:nvSpPr>
          <p:spPr>
            <a:xfrm rot="18641336">
              <a:off x="5769041" y="313005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05F4FF7-4046-48C2-BEE7-A88D9B9D00FF}"/>
                </a:ext>
              </a:extLst>
            </p:cNvPr>
            <p:cNvSpPr/>
            <p:nvPr/>
          </p:nvSpPr>
          <p:spPr>
            <a:xfrm rot="18641336">
              <a:off x="5859512" y="3009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148FBC2-2A7F-4A5D-901A-3FD058D06F50}"/>
                </a:ext>
              </a:extLst>
            </p:cNvPr>
            <p:cNvCxnSpPr>
              <a:cxnSpLocks/>
              <a:stCxn id="93" idx="7"/>
              <a:endCxn id="100" idx="3"/>
            </p:cNvCxnSpPr>
            <p:nvPr/>
          </p:nvCxnSpPr>
          <p:spPr>
            <a:xfrm rot="18641336" flipV="1">
              <a:off x="5744588" y="3199734"/>
              <a:ext cx="72643" cy="28145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83477C0-4022-45D5-8FC9-A4CFA73AF52E}"/>
                </a:ext>
              </a:extLst>
            </p:cNvPr>
            <p:cNvCxnSpPr>
              <a:cxnSpLocks/>
              <a:endCxn id="99" idx="3"/>
            </p:cNvCxnSpPr>
            <p:nvPr/>
          </p:nvCxnSpPr>
          <p:spPr>
            <a:xfrm rot="18641336" flipV="1">
              <a:off x="5850934" y="3186572"/>
              <a:ext cx="59985" cy="4495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B517326-A3C5-43DD-8139-F29D2C4D789E}"/>
                </a:ext>
              </a:extLst>
            </p:cNvPr>
            <p:cNvCxnSpPr>
              <a:cxnSpLocks/>
              <a:stCxn id="96" idx="7"/>
              <a:endCxn id="97" idx="3"/>
            </p:cNvCxnSpPr>
            <p:nvPr/>
          </p:nvCxnSpPr>
          <p:spPr>
            <a:xfrm rot="18641336" flipV="1">
              <a:off x="5958522" y="3176116"/>
              <a:ext cx="38319" cy="626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77D99EA-1653-4950-A778-B1BFE6D39A97}"/>
                </a:ext>
              </a:extLst>
            </p:cNvPr>
            <p:cNvCxnSpPr>
              <a:cxnSpLocks/>
              <a:stCxn id="99" idx="7"/>
              <a:endCxn id="101" idx="3"/>
            </p:cNvCxnSpPr>
            <p:nvPr/>
          </p:nvCxnSpPr>
          <p:spPr>
            <a:xfrm rot="18641336" flipV="1">
              <a:off x="5853114" y="3071009"/>
              <a:ext cx="56351" cy="4026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5541010-93FF-46E3-AA75-A22888DC4F53}"/>
                </a:ext>
              </a:extLst>
            </p:cNvPr>
            <p:cNvCxnSpPr>
              <a:cxnSpLocks/>
              <a:stCxn id="97" idx="7"/>
              <a:endCxn id="101" idx="4"/>
            </p:cNvCxnSpPr>
            <p:nvPr/>
          </p:nvCxnSpPr>
          <p:spPr>
            <a:xfrm rot="18641336" flipV="1">
              <a:off x="5921279" y="3039535"/>
              <a:ext cx="18609" cy="9670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8D7A1CC-3066-44EC-93AF-6D7B9868A386}"/>
                </a:ext>
              </a:extLst>
            </p:cNvPr>
            <p:cNvCxnSpPr>
              <a:cxnSpLocks/>
              <a:stCxn id="100" idx="6"/>
              <a:endCxn id="101" idx="2"/>
            </p:cNvCxnSpPr>
            <p:nvPr/>
          </p:nvCxnSpPr>
          <p:spPr>
            <a:xfrm rot="18641336" flipV="1">
              <a:off x="5783630" y="3088903"/>
              <a:ext cx="105800" cy="99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D1C83BE-EA4C-45A4-98F8-3E0730AC7F9B}"/>
                </a:ext>
              </a:extLst>
            </p:cNvPr>
            <p:cNvCxnSpPr>
              <a:cxnSpLocks/>
              <a:endCxn id="99" idx="3"/>
            </p:cNvCxnSpPr>
            <p:nvPr/>
          </p:nvCxnSpPr>
          <p:spPr>
            <a:xfrm rot="18641336">
              <a:off x="5760048" y="3192101"/>
              <a:ext cx="132775" cy="36188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6025118-4E48-44E5-8DC8-7A75A5676C71}"/>
                </a:ext>
              </a:extLst>
            </p:cNvPr>
            <p:cNvCxnSpPr>
              <a:cxnSpLocks/>
              <a:endCxn id="97" idx="3"/>
            </p:cNvCxnSpPr>
            <p:nvPr/>
          </p:nvCxnSpPr>
          <p:spPr>
            <a:xfrm rot="18641336">
              <a:off x="5766631" y="3165396"/>
              <a:ext cx="196547" cy="9879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E3FE51E-2470-46B1-98E0-F62DEA001DD9}"/>
                </a:ext>
              </a:extLst>
            </p:cNvPr>
            <p:cNvCxnSpPr>
              <a:cxnSpLocks/>
              <a:endCxn id="99" idx="3"/>
            </p:cNvCxnSpPr>
            <p:nvPr/>
          </p:nvCxnSpPr>
          <p:spPr>
            <a:xfrm rot="18641336" flipH="1" flipV="1">
              <a:off x="5928605" y="3143963"/>
              <a:ext cx="15158" cy="12609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5B241F-F762-4D10-96BB-4FE6D869A154}"/>
                </a:ext>
              </a:extLst>
            </p:cNvPr>
            <p:cNvCxnSpPr>
              <a:cxnSpLocks/>
              <a:stCxn id="96" idx="7"/>
              <a:endCxn id="100" idx="3"/>
            </p:cNvCxnSpPr>
            <p:nvPr/>
          </p:nvCxnSpPr>
          <p:spPr>
            <a:xfrm rot="18641336" flipH="1" flipV="1">
              <a:off x="5852603" y="3114515"/>
              <a:ext cx="77643" cy="19042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FD439EEC-8754-4B61-899E-1873D618316F}"/>
                </a:ext>
              </a:extLst>
            </p:cNvPr>
            <p:cNvCxnSpPr>
              <a:cxnSpLocks/>
              <a:endCxn id="100" idx="3"/>
            </p:cNvCxnSpPr>
            <p:nvPr/>
          </p:nvCxnSpPr>
          <p:spPr>
            <a:xfrm rot="18641336" flipH="1" flipV="1">
              <a:off x="5835654" y="3157663"/>
              <a:ext cx="591" cy="110351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5DEBC5F-651C-4631-83E7-8DDEE38516A3}"/>
                </a:ext>
              </a:extLst>
            </p:cNvPr>
            <p:cNvCxnSpPr>
              <a:cxnSpLocks/>
              <a:stCxn id="95" idx="7"/>
              <a:endCxn id="97" idx="3"/>
            </p:cNvCxnSpPr>
            <p:nvPr/>
          </p:nvCxnSpPr>
          <p:spPr>
            <a:xfrm rot="18641336">
              <a:off x="5865693" y="3200204"/>
              <a:ext cx="113463" cy="18522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D98451A5-3C83-4D19-A5C7-8A205653DF3C}"/>
              </a:ext>
            </a:extLst>
          </p:cNvPr>
          <p:cNvGrpSpPr/>
          <p:nvPr/>
        </p:nvGrpSpPr>
        <p:grpSpPr>
          <a:xfrm>
            <a:off x="7005555" y="2992469"/>
            <a:ext cx="269090" cy="301679"/>
            <a:chOff x="5746496" y="3011390"/>
            <a:chExt cx="269090" cy="301679"/>
          </a:xfrm>
        </p:grpSpPr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042EB612-FDE9-4F3F-864A-490056AED4C7}"/>
                </a:ext>
              </a:extLst>
            </p:cNvPr>
            <p:cNvSpPr/>
            <p:nvPr/>
          </p:nvSpPr>
          <p:spPr>
            <a:xfrm rot="18641336">
              <a:off x="5748272" y="324950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33172C1F-AA01-41F6-9E8E-8DF5F6E3ADCC}"/>
                </a:ext>
              </a:extLst>
            </p:cNvPr>
            <p:cNvSpPr/>
            <p:nvPr/>
          </p:nvSpPr>
          <p:spPr>
            <a:xfrm rot="18641336">
              <a:off x="5858787" y="324542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296EED8B-FB44-4A98-943E-4DF113F1D43E}"/>
                </a:ext>
              </a:extLst>
            </p:cNvPr>
            <p:cNvSpPr/>
            <p:nvPr/>
          </p:nvSpPr>
          <p:spPr>
            <a:xfrm rot="18641336">
              <a:off x="5969303" y="3241345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AD15F0D2-4D91-4477-A480-F43B9178771F}"/>
                </a:ext>
              </a:extLst>
            </p:cNvPr>
            <p:cNvSpPr/>
            <p:nvPr/>
          </p:nvSpPr>
          <p:spPr>
            <a:xfrm rot="18641336">
              <a:off x="5941554" y="3125447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2C85A78-5A3F-47FD-907C-B93F93F9EC9F}"/>
                </a:ext>
              </a:extLst>
            </p:cNvPr>
            <p:cNvSpPr/>
            <p:nvPr/>
          </p:nvSpPr>
          <p:spPr>
            <a:xfrm rot="18641336">
              <a:off x="5858559" y="3124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1BD9962-DD7D-4C41-8F9E-224EC2E740EF}"/>
                </a:ext>
              </a:extLst>
            </p:cNvPr>
            <p:cNvSpPr/>
            <p:nvPr/>
          </p:nvSpPr>
          <p:spPr>
            <a:xfrm rot="18641336">
              <a:off x="5769041" y="313005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5455E382-E424-440B-9BF8-6D0598C1B2D6}"/>
                </a:ext>
              </a:extLst>
            </p:cNvPr>
            <p:cNvSpPr/>
            <p:nvPr/>
          </p:nvSpPr>
          <p:spPr>
            <a:xfrm rot="18641336">
              <a:off x="5859512" y="3009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4C916FB-7F11-4E39-A1FF-96E56CF562C2}"/>
                </a:ext>
              </a:extLst>
            </p:cNvPr>
            <p:cNvCxnSpPr>
              <a:cxnSpLocks/>
              <a:stCxn id="265" idx="7"/>
              <a:endCxn id="270" idx="3"/>
            </p:cNvCxnSpPr>
            <p:nvPr/>
          </p:nvCxnSpPr>
          <p:spPr>
            <a:xfrm rot="18641336" flipV="1">
              <a:off x="5744588" y="3199734"/>
              <a:ext cx="72643" cy="28145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A97933B-2ADA-4517-AF22-6B64C9B56C11}"/>
                </a:ext>
              </a:extLst>
            </p:cNvPr>
            <p:cNvCxnSpPr>
              <a:cxnSpLocks/>
              <a:endCxn id="269" idx="3"/>
            </p:cNvCxnSpPr>
            <p:nvPr/>
          </p:nvCxnSpPr>
          <p:spPr>
            <a:xfrm rot="18641336" flipV="1">
              <a:off x="5850934" y="3186572"/>
              <a:ext cx="59985" cy="4495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FF751F74-0395-4055-9015-6DB0D64449B4}"/>
                </a:ext>
              </a:extLst>
            </p:cNvPr>
            <p:cNvCxnSpPr>
              <a:cxnSpLocks/>
              <a:stCxn id="267" idx="7"/>
              <a:endCxn id="268" idx="3"/>
            </p:cNvCxnSpPr>
            <p:nvPr/>
          </p:nvCxnSpPr>
          <p:spPr>
            <a:xfrm rot="18641336" flipV="1">
              <a:off x="5958522" y="3176116"/>
              <a:ext cx="38319" cy="626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EE41D9EC-32F9-411F-88DE-D18FF186AA51}"/>
                </a:ext>
              </a:extLst>
            </p:cNvPr>
            <p:cNvCxnSpPr>
              <a:cxnSpLocks/>
              <a:stCxn id="269" idx="7"/>
              <a:endCxn id="271" idx="3"/>
            </p:cNvCxnSpPr>
            <p:nvPr/>
          </p:nvCxnSpPr>
          <p:spPr>
            <a:xfrm rot="18641336" flipV="1">
              <a:off x="5853114" y="3071009"/>
              <a:ext cx="56351" cy="4026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C1C969FE-F86D-43DD-8EC0-1A502757DE22}"/>
                </a:ext>
              </a:extLst>
            </p:cNvPr>
            <p:cNvCxnSpPr>
              <a:cxnSpLocks/>
              <a:stCxn id="268" idx="7"/>
              <a:endCxn id="271" idx="4"/>
            </p:cNvCxnSpPr>
            <p:nvPr/>
          </p:nvCxnSpPr>
          <p:spPr>
            <a:xfrm rot="18641336" flipV="1">
              <a:off x="5921279" y="3039535"/>
              <a:ext cx="18609" cy="9670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97811BD-4813-47FE-980B-D62581D605F2}"/>
                </a:ext>
              </a:extLst>
            </p:cNvPr>
            <p:cNvCxnSpPr>
              <a:cxnSpLocks/>
              <a:stCxn id="270" idx="6"/>
              <a:endCxn id="271" idx="2"/>
            </p:cNvCxnSpPr>
            <p:nvPr/>
          </p:nvCxnSpPr>
          <p:spPr>
            <a:xfrm rot="18641336" flipV="1">
              <a:off x="5783630" y="3088903"/>
              <a:ext cx="105800" cy="99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F2F8237B-C86C-4002-8D64-B5F03692D5CA}"/>
                </a:ext>
              </a:extLst>
            </p:cNvPr>
            <p:cNvCxnSpPr>
              <a:cxnSpLocks/>
              <a:endCxn id="269" idx="3"/>
            </p:cNvCxnSpPr>
            <p:nvPr/>
          </p:nvCxnSpPr>
          <p:spPr>
            <a:xfrm rot="18641336">
              <a:off x="5760048" y="3192101"/>
              <a:ext cx="132775" cy="36188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0907B6BD-456B-4003-8C56-947FEFEBEAB9}"/>
                </a:ext>
              </a:extLst>
            </p:cNvPr>
            <p:cNvCxnSpPr>
              <a:cxnSpLocks/>
              <a:endCxn id="268" idx="3"/>
            </p:cNvCxnSpPr>
            <p:nvPr/>
          </p:nvCxnSpPr>
          <p:spPr>
            <a:xfrm rot="18641336">
              <a:off x="5766631" y="3165396"/>
              <a:ext cx="196547" cy="9879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A473D8F4-44FC-4DDC-A56D-B56E7605EC6E}"/>
                </a:ext>
              </a:extLst>
            </p:cNvPr>
            <p:cNvCxnSpPr>
              <a:cxnSpLocks/>
              <a:endCxn id="269" idx="3"/>
            </p:cNvCxnSpPr>
            <p:nvPr/>
          </p:nvCxnSpPr>
          <p:spPr>
            <a:xfrm rot="18641336" flipH="1" flipV="1">
              <a:off x="5928605" y="3143963"/>
              <a:ext cx="15158" cy="12609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749DBFE9-19A0-4226-91A1-D074697B91A8}"/>
                </a:ext>
              </a:extLst>
            </p:cNvPr>
            <p:cNvCxnSpPr>
              <a:cxnSpLocks/>
              <a:stCxn id="267" idx="7"/>
              <a:endCxn id="270" idx="3"/>
            </p:cNvCxnSpPr>
            <p:nvPr/>
          </p:nvCxnSpPr>
          <p:spPr>
            <a:xfrm rot="18641336" flipH="1" flipV="1">
              <a:off x="5852603" y="3114515"/>
              <a:ext cx="77643" cy="19042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E8A69D01-C9AA-4BD2-88AE-937C13B9DA52}"/>
                </a:ext>
              </a:extLst>
            </p:cNvPr>
            <p:cNvCxnSpPr>
              <a:cxnSpLocks/>
              <a:endCxn id="270" idx="3"/>
            </p:cNvCxnSpPr>
            <p:nvPr/>
          </p:nvCxnSpPr>
          <p:spPr>
            <a:xfrm rot="18641336" flipH="1" flipV="1">
              <a:off x="5835654" y="3157663"/>
              <a:ext cx="591" cy="110351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406594CD-D46A-4224-A2F6-47DB48B7B343}"/>
                </a:ext>
              </a:extLst>
            </p:cNvPr>
            <p:cNvCxnSpPr>
              <a:cxnSpLocks/>
              <a:stCxn id="266" idx="7"/>
              <a:endCxn id="268" idx="3"/>
            </p:cNvCxnSpPr>
            <p:nvPr/>
          </p:nvCxnSpPr>
          <p:spPr>
            <a:xfrm rot="18641336">
              <a:off x="5865693" y="3200204"/>
              <a:ext cx="113463" cy="18522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6DDB6E0F-40E2-4A6B-9DE3-59BE87E6208E}"/>
              </a:ext>
            </a:extLst>
          </p:cNvPr>
          <p:cNvGrpSpPr/>
          <p:nvPr/>
        </p:nvGrpSpPr>
        <p:grpSpPr>
          <a:xfrm>
            <a:off x="8123441" y="2979793"/>
            <a:ext cx="269090" cy="301679"/>
            <a:chOff x="5746496" y="3011390"/>
            <a:chExt cx="269090" cy="301679"/>
          </a:xfrm>
        </p:grpSpPr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A522877D-9509-4840-8F28-B3302CEF8F7D}"/>
                </a:ext>
              </a:extLst>
            </p:cNvPr>
            <p:cNvSpPr/>
            <p:nvPr/>
          </p:nvSpPr>
          <p:spPr>
            <a:xfrm rot="18641336">
              <a:off x="5748272" y="324950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1E2E1CF-CF71-4702-ACE3-C5C8D8E5FCF5}"/>
                </a:ext>
              </a:extLst>
            </p:cNvPr>
            <p:cNvSpPr/>
            <p:nvPr/>
          </p:nvSpPr>
          <p:spPr>
            <a:xfrm rot="18641336">
              <a:off x="5858787" y="324542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729D91A1-7493-40B6-9AC2-172C88C63F54}"/>
                </a:ext>
              </a:extLst>
            </p:cNvPr>
            <p:cNvSpPr/>
            <p:nvPr/>
          </p:nvSpPr>
          <p:spPr>
            <a:xfrm rot="18641336">
              <a:off x="5969303" y="3241345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296422D-CD8B-4339-93BF-E041AC38D8BD}"/>
                </a:ext>
              </a:extLst>
            </p:cNvPr>
            <p:cNvSpPr/>
            <p:nvPr/>
          </p:nvSpPr>
          <p:spPr>
            <a:xfrm rot="18641336">
              <a:off x="5941554" y="3125447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883EDDB9-09E7-4CFF-AF5C-3DDBD7A81B56}"/>
                </a:ext>
              </a:extLst>
            </p:cNvPr>
            <p:cNvSpPr/>
            <p:nvPr/>
          </p:nvSpPr>
          <p:spPr>
            <a:xfrm rot="18641336">
              <a:off x="5858559" y="3124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C3828294-3116-4CC1-ACBC-B9C9DEB6E22B}"/>
                </a:ext>
              </a:extLst>
            </p:cNvPr>
            <p:cNvSpPr/>
            <p:nvPr/>
          </p:nvSpPr>
          <p:spPr>
            <a:xfrm rot="18641336">
              <a:off x="5769041" y="313005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39DE79DA-40F1-4E82-8F9F-A2595EEF9321}"/>
                </a:ext>
              </a:extLst>
            </p:cNvPr>
            <p:cNvSpPr/>
            <p:nvPr/>
          </p:nvSpPr>
          <p:spPr>
            <a:xfrm rot="18641336">
              <a:off x="5859512" y="3009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CDC7F5F5-655C-411D-9621-5C8A2436AD3F}"/>
                </a:ext>
              </a:extLst>
            </p:cNvPr>
            <p:cNvCxnSpPr>
              <a:cxnSpLocks/>
              <a:stCxn id="285" idx="7"/>
              <a:endCxn id="290" idx="3"/>
            </p:cNvCxnSpPr>
            <p:nvPr/>
          </p:nvCxnSpPr>
          <p:spPr>
            <a:xfrm rot="18641336" flipV="1">
              <a:off x="5744588" y="3199734"/>
              <a:ext cx="72643" cy="28145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0466C57E-64BD-44D0-9E81-6745E7463543}"/>
                </a:ext>
              </a:extLst>
            </p:cNvPr>
            <p:cNvCxnSpPr>
              <a:cxnSpLocks/>
              <a:endCxn id="289" idx="3"/>
            </p:cNvCxnSpPr>
            <p:nvPr/>
          </p:nvCxnSpPr>
          <p:spPr>
            <a:xfrm rot="18641336" flipV="1">
              <a:off x="5850934" y="3186572"/>
              <a:ext cx="59985" cy="4495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2B5A056D-6FF8-4A59-A05B-86403AF58AB3}"/>
                </a:ext>
              </a:extLst>
            </p:cNvPr>
            <p:cNvCxnSpPr>
              <a:cxnSpLocks/>
              <a:stCxn id="287" idx="7"/>
              <a:endCxn id="288" idx="3"/>
            </p:cNvCxnSpPr>
            <p:nvPr/>
          </p:nvCxnSpPr>
          <p:spPr>
            <a:xfrm rot="18641336" flipV="1">
              <a:off x="5958522" y="3176116"/>
              <a:ext cx="38319" cy="626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6DFD0914-1FAC-462C-86B9-C9852C24CDE7}"/>
                </a:ext>
              </a:extLst>
            </p:cNvPr>
            <p:cNvCxnSpPr>
              <a:cxnSpLocks/>
              <a:stCxn id="289" idx="7"/>
              <a:endCxn id="291" idx="3"/>
            </p:cNvCxnSpPr>
            <p:nvPr/>
          </p:nvCxnSpPr>
          <p:spPr>
            <a:xfrm rot="18641336" flipV="1">
              <a:off x="5853114" y="3071009"/>
              <a:ext cx="56351" cy="4026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8F66681D-F936-48C1-9097-E4D38FC8D878}"/>
                </a:ext>
              </a:extLst>
            </p:cNvPr>
            <p:cNvCxnSpPr>
              <a:cxnSpLocks/>
              <a:stCxn id="288" idx="7"/>
              <a:endCxn id="291" idx="4"/>
            </p:cNvCxnSpPr>
            <p:nvPr/>
          </p:nvCxnSpPr>
          <p:spPr>
            <a:xfrm rot="18641336" flipV="1">
              <a:off x="5921279" y="3039535"/>
              <a:ext cx="18609" cy="9670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49807622-0F51-4636-81B1-B0F8563D4F27}"/>
                </a:ext>
              </a:extLst>
            </p:cNvPr>
            <p:cNvCxnSpPr>
              <a:cxnSpLocks/>
              <a:stCxn id="290" idx="6"/>
              <a:endCxn id="291" idx="2"/>
            </p:cNvCxnSpPr>
            <p:nvPr/>
          </p:nvCxnSpPr>
          <p:spPr>
            <a:xfrm rot="18641336" flipV="1">
              <a:off x="5783630" y="3088903"/>
              <a:ext cx="105800" cy="99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674156FD-D707-4DF7-8527-7B7A15EB085D}"/>
                </a:ext>
              </a:extLst>
            </p:cNvPr>
            <p:cNvCxnSpPr>
              <a:cxnSpLocks/>
              <a:endCxn id="289" idx="3"/>
            </p:cNvCxnSpPr>
            <p:nvPr/>
          </p:nvCxnSpPr>
          <p:spPr>
            <a:xfrm rot="18641336">
              <a:off x="5760048" y="3192101"/>
              <a:ext cx="132775" cy="36188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BC8A0AF0-7A94-463B-9887-A868CB38FF9A}"/>
                </a:ext>
              </a:extLst>
            </p:cNvPr>
            <p:cNvCxnSpPr>
              <a:cxnSpLocks/>
              <a:endCxn id="288" idx="3"/>
            </p:cNvCxnSpPr>
            <p:nvPr/>
          </p:nvCxnSpPr>
          <p:spPr>
            <a:xfrm rot="18641336">
              <a:off x="5766631" y="3165396"/>
              <a:ext cx="196547" cy="9879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F20F78C4-5953-4470-8888-E59337398873}"/>
                </a:ext>
              </a:extLst>
            </p:cNvPr>
            <p:cNvCxnSpPr>
              <a:cxnSpLocks/>
              <a:endCxn id="289" idx="3"/>
            </p:cNvCxnSpPr>
            <p:nvPr/>
          </p:nvCxnSpPr>
          <p:spPr>
            <a:xfrm rot="18641336" flipH="1" flipV="1">
              <a:off x="5928605" y="3143963"/>
              <a:ext cx="15158" cy="12609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BA463D0D-3E43-43E3-A8B5-5A9D55FC278B}"/>
                </a:ext>
              </a:extLst>
            </p:cNvPr>
            <p:cNvCxnSpPr>
              <a:cxnSpLocks/>
              <a:stCxn id="287" idx="7"/>
              <a:endCxn id="290" idx="3"/>
            </p:cNvCxnSpPr>
            <p:nvPr/>
          </p:nvCxnSpPr>
          <p:spPr>
            <a:xfrm rot="18641336" flipH="1" flipV="1">
              <a:off x="5852603" y="3114515"/>
              <a:ext cx="77643" cy="19042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C7A3A413-2130-4AAA-8491-DF43B4C2E8AC}"/>
                </a:ext>
              </a:extLst>
            </p:cNvPr>
            <p:cNvCxnSpPr>
              <a:cxnSpLocks/>
              <a:endCxn id="290" idx="3"/>
            </p:cNvCxnSpPr>
            <p:nvPr/>
          </p:nvCxnSpPr>
          <p:spPr>
            <a:xfrm rot="18641336" flipH="1" flipV="1">
              <a:off x="5835654" y="3157663"/>
              <a:ext cx="591" cy="110351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9F3CC6E4-AA34-4AA2-BD12-FD6A3C756F56}"/>
                </a:ext>
              </a:extLst>
            </p:cNvPr>
            <p:cNvCxnSpPr>
              <a:cxnSpLocks/>
              <a:stCxn id="286" idx="7"/>
              <a:endCxn id="288" idx="3"/>
            </p:cNvCxnSpPr>
            <p:nvPr/>
          </p:nvCxnSpPr>
          <p:spPr>
            <a:xfrm rot="18641336">
              <a:off x="5865693" y="3200204"/>
              <a:ext cx="113463" cy="18522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091AE8C2-47DD-4AE9-B867-7A5D523158B1}"/>
              </a:ext>
            </a:extLst>
          </p:cNvPr>
          <p:cNvGrpSpPr/>
          <p:nvPr/>
        </p:nvGrpSpPr>
        <p:grpSpPr>
          <a:xfrm>
            <a:off x="8451547" y="1816867"/>
            <a:ext cx="269090" cy="301679"/>
            <a:chOff x="5746496" y="3011390"/>
            <a:chExt cx="269090" cy="301679"/>
          </a:xfrm>
        </p:grpSpPr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3D0B37CF-2177-499C-8AD8-DB49D12C46DB}"/>
                </a:ext>
              </a:extLst>
            </p:cNvPr>
            <p:cNvSpPr/>
            <p:nvPr/>
          </p:nvSpPr>
          <p:spPr>
            <a:xfrm rot="18641336">
              <a:off x="5748272" y="324950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1F95D9B8-8BD8-4641-8B2B-844A6D240B9B}"/>
                </a:ext>
              </a:extLst>
            </p:cNvPr>
            <p:cNvSpPr/>
            <p:nvPr/>
          </p:nvSpPr>
          <p:spPr>
            <a:xfrm rot="18641336">
              <a:off x="5858787" y="324542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F9EC5931-1997-44C9-8D43-63931F658AA7}"/>
                </a:ext>
              </a:extLst>
            </p:cNvPr>
            <p:cNvSpPr/>
            <p:nvPr/>
          </p:nvSpPr>
          <p:spPr>
            <a:xfrm rot="18641336">
              <a:off x="5969303" y="3241345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3FE22A1A-FD9D-4928-A31C-20FE232D0401}"/>
                </a:ext>
              </a:extLst>
            </p:cNvPr>
            <p:cNvSpPr/>
            <p:nvPr/>
          </p:nvSpPr>
          <p:spPr>
            <a:xfrm rot="18641336">
              <a:off x="5941554" y="3125447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43AA799B-E7F6-4CC3-857A-FBBA0D255AF5}"/>
                </a:ext>
              </a:extLst>
            </p:cNvPr>
            <p:cNvSpPr/>
            <p:nvPr/>
          </p:nvSpPr>
          <p:spPr>
            <a:xfrm rot="18641336">
              <a:off x="5858559" y="3124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F9C04BC7-D220-42CF-A616-9D2DCB215E98}"/>
                </a:ext>
              </a:extLst>
            </p:cNvPr>
            <p:cNvSpPr/>
            <p:nvPr/>
          </p:nvSpPr>
          <p:spPr>
            <a:xfrm rot="18641336">
              <a:off x="5769041" y="313005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083F528C-FB2B-4923-9425-6C43B805D6B1}"/>
                </a:ext>
              </a:extLst>
            </p:cNvPr>
            <p:cNvSpPr/>
            <p:nvPr/>
          </p:nvSpPr>
          <p:spPr>
            <a:xfrm rot="18641336">
              <a:off x="5859512" y="3009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CC5FDF12-AC85-4B56-85E1-49415C5756C5}"/>
                </a:ext>
              </a:extLst>
            </p:cNvPr>
            <p:cNvCxnSpPr>
              <a:cxnSpLocks/>
              <a:stCxn id="305" idx="7"/>
              <a:endCxn id="310" idx="3"/>
            </p:cNvCxnSpPr>
            <p:nvPr/>
          </p:nvCxnSpPr>
          <p:spPr>
            <a:xfrm rot="18641336" flipV="1">
              <a:off x="5744588" y="3199734"/>
              <a:ext cx="72643" cy="28145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5D4F0975-05BA-44E2-A07E-D67646D78DC1}"/>
                </a:ext>
              </a:extLst>
            </p:cNvPr>
            <p:cNvCxnSpPr>
              <a:cxnSpLocks/>
              <a:endCxn id="309" idx="3"/>
            </p:cNvCxnSpPr>
            <p:nvPr/>
          </p:nvCxnSpPr>
          <p:spPr>
            <a:xfrm rot="18641336" flipV="1">
              <a:off x="5850934" y="3186572"/>
              <a:ext cx="59985" cy="4495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2E7188D6-61CF-4F17-A0F3-7B1DB836AA7E}"/>
                </a:ext>
              </a:extLst>
            </p:cNvPr>
            <p:cNvCxnSpPr>
              <a:cxnSpLocks/>
              <a:stCxn id="307" idx="7"/>
              <a:endCxn id="308" idx="3"/>
            </p:cNvCxnSpPr>
            <p:nvPr/>
          </p:nvCxnSpPr>
          <p:spPr>
            <a:xfrm rot="18641336" flipV="1">
              <a:off x="5958522" y="3176116"/>
              <a:ext cx="38319" cy="626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EB6A4E01-6C11-45BA-8141-65CE1A3C36FF}"/>
                </a:ext>
              </a:extLst>
            </p:cNvPr>
            <p:cNvCxnSpPr>
              <a:cxnSpLocks/>
              <a:stCxn id="309" idx="7"/>
              <a:endCxn id="311" idx="3"/>
            </p:cNvCxnSpPr>
            <p:nvPr/>
          </p:nvCxnSpPr>
          <p:spPr>
            <a:xfrm rot="18641336" flipV="1">
              <a:off x="5853114" y="3071009"/>
              <a:ext cx="56351" cy="4026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5B78179C-B689-47C1-9E6F-579859184D74}"/>
                </a:ext>
              </a:extLst>
            </p:cNvPr>
            <p:cNvCxnSpPr>
              <a:cxnSpLocks/>
              <a:stCxn id="308" idx="7"/>
              <a:endCxn id="311" idx="4"/>
            </p:cNvCxnSpPr>
            <p:nvPr/>
          </p:nvCxnSpPr>
          <p:spPr>
            <a:xfrm rot="18641336" flipV="1">
              <a:off x="5921279" y="3039535"/>
              <a:ext cx="18609" cy="9670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3E0CE209-3DFC-462D-9442-11C3D6D13F7D}"/>
                </a:ext>
              </a:extLst>
            </p:cNvPr>
            <p:cNvCxnSpPr>
              <a:cxnSpLocks/>
              <a:stCxn id="310" idx="6"/>
              <a:endCxn id="311" idx="2"/>
            </p:cNvCxnSpPr>
            <p:nvPr/>
          </p:nvCxnSpPr>
          <p:spPr>
            <a:xfrm rot="18641336" flipV="1">
              <a:off x="5783630" y="3088903"/>
              <a:ext cx="105800" cy="99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C9ECCDF9-4257-4AE0-A200-4BB653333FE5}"/>
                </a:ext>
              </a:extLst>
            </p:cNvPr>
            <p:cNvCxnSpPr>
              <a:cxnSpLocks/>
              <a:endCxn id="309" idx="3"/>
            </p:cNvCxnSpPr>
            <p:nvPr/>
          </p:nvCxnSpPr>
          <p:spPr>
            <a:xfrm rot="18641336">
              <a:off x="5760048" y="3192101"/>
              <a:ext cx="132775" cy="36188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D1D7A405-1485-42EA-9987-BB8FBAECC55E}"/>
                </a:ext>
              </a:extLst>
            </p:cNvPr>
            <p:cNvCxnSpPr>
              <a:cxnSpLocks/>
              <a:endCxn id="308" idx="3"/>
            </p:cNvCxnSpPr>
            <p:nvPr/>
          </p:nvCxnSpPr>
          <p:spPr>
            <a:xfrm rot="18641336">
              <a:off x="5766631" y="3165396"/>
              <a:ext cx="196547" cy="9879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87E355D6-9F0A-4AA5-86D2-ABC9B28CFE06}"/>
                </a:ext>
              </a:extLst>
            </p:cNvPr>
            <p:cNvCxnSpPr>
              <a:cxnSpLocks/>
              <a:endCxn id="309" idx="3"/>
            </p:cNvCxnSpPr>
            <p:nvPr/>
          </p:nvCxnSpPr>
          <p:spPr>
            <a:xfrm rot="18641336" flipH="1" flipV="1">
              <a:off x="5928605" y="3143963"/>
              <a:ext cx="15158" cy="12609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06F0D8D-3014-4E4D-A3F8-382537BCEC18}"/>
                </a:ext>
              </a:extLst>
            </p:cNvPr>
            <p:cNvCxnSpPr>
              <a:cxnSpLocks/>
              <a:stCxn id="307" idx="7"/>
              <a:endCxn id="310" idx="3"/>
            </p:cNvCxnSpPr>
            <p:nvPr/>
          </p:nvCxnSpPr>
          <p:spPr>
            <a:xfrm rot="18641336" flipH="1" flipV="1">
              <a:off x="5852603" y="3114515"/>
              <a:ext cx="77643" cy="19042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15098D7C-1DA1-4D07-AAEC-2B0C550D2622}"/>
                </a:ext>
              </a:extLst>
            </p:cNvPr>
            <p:cNvCxnSpPr>
              <a:cxnSpLocks/>
              <a:endCxn id="310" idx="3"/>
            </p:cNvCxnSpPr>
            <p:nvPr/>
          </p:nvCxnSpPr>
          <p:spPr>
            <a:xfrm rot="18641336" flipH="1" flipV="1">
              <a:off x="5835654" y="3157663"/>
              <a:ext cx="591" cy="110351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114D855C-BAE1-4B4F-8C7F-ED252902631F}"/>
                </a:ext>
              </a:extLst>
            </p:cNvPr>
            <p:cNvCxnSpPr>
              <a:cxnSpLocks/>
              <a:stCxn id="306" idx="7"/>
              <a:endCxn id="308" idx="3"/>
            </p:cNvCxnSpPr>
            <p:nvPr/>
          </p:nvCxnSpPr>
          <p:spPr>
            <a:xfrm rot="18641336">
              <a:off x="5865693" y="3200204"/>
              <a:ext cx="113463" cy="18522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DBE68BD5-7FC2-40F9-BA7C-FD053A696C14}"/>
              </a:ext>
            </a:extLst>
          </p:cNvPr>
          <p:cNvGrpSpPr/>
          <p:nvPr/>
        </p:nvGrpSpPr>
        <p:grpSpPr>
          <a:xfrm>
            <a:off x="7995708" y="1836616"/>
            <a:ext cx="269090" cy="301679"/>
            <a:chOff x="5746496" y="3011390"/>
            <a:chExt cx="269090" cy="301679"/>
          </a:xfrm>
        </p:grpSpPr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36D0B6B5-EF07-45FC-89AA-BEDC37758FD3}"/>
                </a:ext>
              </a:extLst>
            </p:cNvPr>
            <p:cNvSpPr/>
            <p:nvPr/>
          </p:nvSpPr>
          <p:spPr>
            <a:xfrm rot="18641336">
              <a:off x="5748272" y="324950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3D2FB815-EEB3-46DE-88FE-14B451740020}"/>
                </a:ext>
              </a:extLst>
            </p:cNvPr>
            <p:cNvSpPr/>
            <p:nvPr/>
          </p:nvSpPr>
          <p:spPr>
            <a:xfrm rot="18641336">
              <a:off x="5858787" y="324542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8AA40D9B-D0B6-41BC-A1AE-8E768C7B7D7E}"/>
                </a:ext>
              </a:extLst>
            </p:cNvPr>
            <p:cNvSpPr/>
            <p:nvPr/>
          </p:nvSpPr>
          <p:spPr>
            <a:xfrm rot="18641336">
              <a:off x="5969303" y="3241345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C7E81CE2-3D51-4095-ACD8-5CAADAFFE830}"/>
                </a:ext>
              </a:extLst>
            </p:cNvPr>
            <p:cNvSpPr/>
            <p:nvPr/>
          </p:nvSpPr>
          <p:spPr>
            <a:xfrm rot="18641336">
              <a:off x="5941554" y="3125447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E6109426-8C93-4DC2-86F1-61FEBCA9FE26}"/>
                </a:ext>
              </a:extLst>
            </p:cNvPr>
            <p:cNvSpPr/>
            <p:nvPr/>
          </p:nvSpPr>
          <p:spPr>
            <a:xfrm rot="18641336">
              <a:off x="5858559" y="3124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A704AE5F-7C13-428D-8B41-2E4FE95242C1}"/>
                </a:ext>
              </a:extLst>
            </p:cNvPr>
            <p:cNvSpPr/>
            <p:nvPr/>
          </p:nvSpPr>
          <p:spPr>
            <a:xfrm rot="18641336">
              <a:off x="5769041" y="313005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185E0868-8281-4BE9-B6B3-841C4F98CE99}"/>
                </a:ext>
              </a:extLst>
            </p:cNvPr>
            <p:cNvSpPr/>
            <p:nvPr/>
          </p:nvSpPr>
          <p:spPr>
            <a:xfrm rot="18641336">
              <a:off x="5859512" y="3009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2B0128B0-6370-49AC-A7BF-D9CA86AE5F4C}"/>
                </a:ext>
              </a:extLst>
            </p:cNvPr>
            <p:cNvCxnSpPr>
              <a:cxnSpLocks/>
              <a:stCxn id="325" idx="7"/>
              <a:endCxn id="330" idx="3"/>
            </p:cNvCxnSpPr>
            <p:nvPr/>
          </p:nvCxnSpPr>
          <p:spPr>
            <a:xfrm rot="18641336" flipV="1">
              <a:off x="5744588" y="3199734"/>
              <a:ext cx="72643" cy="28145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819E72E1-7260-4C17-BDE6-5B687B2AF119}"/>
                </a:ext>
              </a:extLst>
            </p:cNvPr>
            <p:cNvCxnSpPr>
              <a:cxnSpLocks/>
              <a:endCxn id="329" idx="3"/>
            </p:cNvCxnSpPr>
            <p:nvPr/>
          </p:nvCxnSpPr>
          <p:spPr>
            <a:xfrm rot="18641336" flipV="1">
              <a:off x="5850934" y="3186572"/>
              <a:ext cx="59985" cy="4495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148D0610-7F7F-40AF-8585-AC072411B181}"/>
                </a:ext>
              </a:extLst>
            </p:cNvPr>
            <p:cNvCxnSpPr>
              <a:cxnSpLocks/>
              <a:stCxn id="327" idx="7"/>
              <a:endCxn id="328" idx="3"/>
            </p:cNvCxnSpPr>
            <p:nvPr/>
          </p:nvCxnSpPr>
          <p:spPr>
            <a:xfrm rot="18641336" flipV="1">
              <a:off x="5958522" y="3176116"/>
              <a:ext cx="38319" cy="626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A8625BA2-0443-4F6E-AC1B-0259200BCFB5}"/>
                </a:ext>
              </a:extLst>
            </p:cNvPr>
            <p:cNvCxnSpPr>
              <a:cxnSpLocks/>
              <a:stCxn id="329" idx="7"/>
              <a:endCxn id="331" idx="3"/>
            </p:cNvCxnSpPr>
            <p:nvPr/>
          </p:nvCxnSpPr>
          <p:spPr>
            <a:xfrm rot="18641336" flipV="1">
              <a:off x="5853114" y="3071009"/>
              <a:ext cx="56351" cy="4026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B2644C53-F1A1-4A1D-8081-BF4908BEA0E1}"/>
                </a:ext>
              </a:extLst>
            </p:cNvPr>
            <p:cNvCxnSpPr>
              <a:cxnSpLocks/>
              <a:stCxn id="328" idx="7"/>
              <a:endCxn id="331" idx="4"/>
            </p:cNvCxnSpPr>
            <p:nvPr/>
          </p:nvCxnSpPr>
          <p:spPr>
            <a:xfrm rot="18641336" flipV="1">
              <a:off x="5921279" y="3039535"/>
              <a:ext cx="18609" cy="9670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EBAA6ADA-B330-474F-B487-01E044694E2E}"/>
                </a:ext>
              </a:extLst>
            </p:cNvPr>
            <p:cNvCxnSpPr>
              <a:cxnSpLocks/>
              <a:stCxn id="330" idx="6"/>
              <a:endCxn id="331" idx="2"/>
            </p:cNvCxnSpPr>
            <p:nvPr/>
          </p:nvCxnSpPr>
          <p:spPr>
            <a:xfrm rot="18641336" flipV="1">
              <a:off x="5783630" y="3088903"/>
              <a:ext cx="105800" cy="99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E7768F2-154F-47AF-BE16-59AE892822B1}"/>
                </a:ext>
              </a:extLst>
            </p:cNvPr>
            <p:cNvCxnSpPr>
              <a:cxnSpLocks/>
              <a:endCxn id="329" idx="3"/>
            </p:cNvCxnSpPr>
            <p:nvPr/>
          </p:nvCxnSpPr>
          <p:spPr>
            <a:xfrm rot="18641336">
              <a:off x="5760048" y="3192101"/>
              <a:ext cx="132775" cy="36188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EDEA402-10FF-4898-9892-94FCD44FECDD}"/>
                </a:ext>
              </a:extLst>
            </p:cNvPr>
            <p:cNvCxnSpPr>
              <a:cxnSpLocks/>
              <a:endCxn id="328" idx="3"/>
            </p:cNvCxnSpPr>
            <p:nvPr/>
          </p:nvCxnSpPr>
          <p:spPr>
            <a:xfrm rot="18641336">
              <a:off x="5766631" y="3165396"/>
              <a:ext cx="196547" cy="9879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545BB4DA-A1E4-478B-8350-B86943466B8D}"/>
                </a:ext>
              </a:extLst>
            </p:cNvPr>
            <p:cNvCxnSpPr>
              <a:cxnSpLocks/>
              <a:endCxn id="329" idx="3"/>
            </p:cNvCxnSpPr>
            <p:nvPr/>
          </p:nvCxnSpPr>
          <p:spPr>
            <a:xfrm rot="18641336" flipH="1" flipV="1">
              <a:off x="5928605" y="3143963"/>
              <a:ext cx="15158" cy="12609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DC8FE91E-04EB-43C8-BB5E-069006B4BAA5}"/>
                </a:ext>
              </a:extLst>
            </p:cNvPr>
            <p:cNvCxnSpPr>
              <a:cxnSpLocks/>
              <a:stCxn id="327" idx="7"/>
              <a:endCxn id="330" idx="3"/>
            </p:cNvCxnSpPr>
            <p:nvPr/>
          </p:nvCxnSpPr>
          <p:spPr>
            <a:xfrm rot="18641336" flipH="1" flipV="1">
              <a:off x="5852603" y="3114515"/>
              <a:ext cx="77643" cy="19042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47AB564D-4432-42F8-9C80-CB5800A3FE17}"/>
                </a:ext>
              </a:extLst>
            </p:cNvPr>
            <p:cNvCxnSpPr>
              <a:cxnSpLocks/>
              <a:endCxn id="330" idx="3"/>
            </p:cNvCxnSpPr>
            <p:nvPr/>
          </p:nvCxnSpPr>
          <p:spPr>
            <a:xfrm rot="18641336" flipH="1" flipV="1">
              <a:off x="5835654" y="3157663"/>
              <a:ext cx="591" cy="110351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0756CBA-0EA4-4820-A4C4-A42E7EE443F6}"/>
                </a:ext>
              </a:extLst>
            </p:cNvPr>
            <p:cNvCxnSpPr>
              <a:cxnSpLocks/>
              <a:stCxn id="326" idx="7"/>
              <a:endCxn id="328" idx="3"/>
            </p:cNvCxnSpPr>
            <p:nvPr/>
          </p:nvCxnSpPr>
          <p:spPr>
            <a:xfrm rot="18641336">
              <a:off x="5865693" y="3200204"/>
              <a:ext cx="113463" cy="18522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38AECC94-FFCA-460A-8A43-B6AEAE852467}"/>
              </a:ext>
            </a:extLst>
          </p:cNvPr>
          <p:cNvGrpSpPr/>
          <p:nvPr/>
        </p:nvGrpSpPr>
        <p:grpSpPr>
          <a:xfrm>
            <a:off x="7606935" y="1847711"/>
            <a:ext cx="269090" cy="301679"/>
            <a:chOff x="5746496" y="3011390"/>
            <a:chExt cx="269090" cy="301679"/>
          </a:xfrm>
        </p:grpSpPr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FD4A2FA2-FF79-45E6-BA65-7AAB4123D249}"/>
                </a:ext>
              </a:extLst>
            </p:cNvPr>
            <p:cNvSpPr/>
            <p:nvPr/>
          </p:nvSpPr>
          <p:spPr>
            <a:xfrm rot="18641336">
              <a:off x="5748272" y="324950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C1AB436E-B570-4990-A978-5365FF1EB5FD}"/>
                </a:ext>
              </a:extLst>
            </p:cNvPr>
            <p:cNvSpPr/>
            <p:nvPr/>
          </p:nvSpPr>
          <p:spPr>
            <a:xfrm rot="18641336">
              <a:off x="5858787" y="324542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84BE9677-68D6-4007-8C43-8051E9D4C707}"/>
                </a:ext>
              </a:extLst>
            </p:cNvPr>
            <p:cNvSpPr/>
            <p:nvPr/>
          </p:nvSpPr>
          <p:spPr>
            <a:xfrm rot="18641336">
              <a:off x="5969303" y="3241345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101C790D-8692-485D-B2E0-0AC3D7402D9D}"/>
                </a:ext>
              </a:extLst>
            </p:cNvPr>
            <p:cNvSpPr/>
            <p:nvPr/>
          </p:nvSpPr>
          <p:spPr>
            <a:xfrm rot="18641336">
              <a:off x="5941554" y="3125447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981DE0C8-5080-44A8-B8CE-9DBCC024D5E1}"/>
                </a:ext>
              </a:extLst>
            </p:cNvPr>
            <p:cNvSpPr/>
            <p:nvPr/>
          </p:nvSpPr>
          <p:spPr>
            <a:xfrm rot="18641336">
              <a:off x="5858559" y="3124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8990F100-B6C6-431C-83B7-B8DE838A37A3}"/>
                </a:ext>
              </a:extLst>
            </p:cNvPr>
            <p:cNvSpPr/>
            <p:nvPr/>
          </p:nvSpPr>
          <p:spPr>
            <a:xfrm rot="18641336">
              <a:off x="5769041" y="3130052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45DDAA4C-7487-4EF8-9EB5-09B8EAC3E65C}"/>
                </a:ext>
              </a:extLst>
            </p:cNvPr>
            <p:cNvSpPr/>
            <p:nvPr/>
          </p:nvSpPr>
          <p:spPr>
            <a:xfrm rot="18641336">
              <a:off x="5859512" y="3009614"/>
              <a:ext cx="44507" cy="48059"/>
            </a:xfrm>
            <a:prstGeom prst="ellipse">
              <a:avLst/>
            </a:prstGeom>
            <a:noFill/>
            <a:ln w="6350">
              <a:solidFill>
                <a:schemeClr val="bg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5FC974F1-A42F-48F2-B4AC-7D64FA664F02}"/>
                </a:ext>
              </a:extLst>
            </p:cNvPr>
            <p:cNvCxnSpPr>
              <a:cxnSpLocks/>
              <a:stCxn id="345" idx="7"/>
              <a:endCxn id="350" idx="3"/>
            </p:cNvCxnSpPr>
            <p:nvPr/>
          </p:nvCxnSpPr>
          <p:spPr>
            <a:xfrm rot="18641336" flipV="1">
              <a:off x="5744588" y="3199734"/>
              <a:ext cx="72643" cy="28145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B2C10CF4-B83E-4DFF-85D8-55910B031CA8}"/>
                </a:ext>
              </a:extLst>
            </p:cNvPr>
            <p:cNvCxnSpPr>
              <a:cxnSpLocks/>
              <a:endCxn id="349" idx="3"/>
            </p:cNvCxnSpPr>
            <p:nvPr/>
          </p:nvCxnSpPr>
          <p:spPr>
            <a:xfrm rot="18641336" flipV="1">
              <a:off x="5850934" y="3186572"/>
              <a:ext cx="59985" cy="4495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870BAC9A-FD6C-4BBF-89A4-350C015379F2}"/>
                </a:ext>
              </a:extLst>
            </p:cNvPr>
            <p:cNvCxnSpPr>
              <a:cxnSpLocks/>
              <a:stCxn id="347" idx="7"/>
              <a:endCxn id="348" idx="3"/>
            </p:cNvCxnSpPr>
            <p:nvPr/>
          </p:nvCxnSpPr>
          <p:spPr>
            <a:xfrm rot="18641336" flipV="1">
              <a:off x="5958522" y="3176116"/>
              <a:ext cx="38319" cy="626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5405FD81-5CEB-4398-B120-8CDB211580F6}"/>
                </a:ext>
              </a:extLst>
            </p:cNvPr>
            <p:cNvCxnSpPr>
              <a:cxnSpLocks/>
              <a:stCxn id="349" idx="7"/>
              <a:endCxn id="351" idx="3"/>
            </p:cNvCxnSpPr>
            <p:nvPr/>
          </p:nvCxnSpPr>
          <p:spPr>
            <a:xfrm rot="18641336" flipV="1">
              <a:off x="5853114" y="3071009"/>
              <a:ext cx="56351" cy="4026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593BC477-F19E-44B0-B16C-63C9FBC4DA8A}"/>
                </a:ext>
              </a:extLst>
            </p:cNvPr>
            <p:cNvCxnSpPr>
              <a:cxnSpLocks/>
              <a:stCxn id="348" idx="7"/>
              <a:endCxn id="351" idx="4"/>
            </p:cNvCxnSpPr>
            <p:nvPr/>
          </p:nvCxnSpPr>
          <p:spPr>
            <a:xfrm rot="18641336" flipV="1">
              <a:off x="5921279" y="3039535"/>
              <a:ext cx="18609" cy="9670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118D9E28-DBD3-4F06-B887-1A31B754F6B1}"/>
                </a:ext>
              </a:extLst>
            </p:cNvPr>
            <p:cNvCxnSpPr>
              <a:cxnSpLocks/>
              <a:stCxn id="350" idx="6"/>
              <a:endCxn id="351" idx="2"/>
            </p:cNvCxnSpPr>
            <p:nvPr/>
          </p:nvCxnSpPr>
          <p:spPr>
            <a:xfrm rot="18641336" flipV="1">
              <a:off x="5783630" y="3088903"/>
              <a:ext cx="105800" cy="99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2A35D80D-7383-4EAE-83E7-B6058E21B061}"/>
                </a:ext>
              </a:extLst>
            </p:cNvPr>
            <p:cNvCxnSpPr>
              <a:cxnSpLocks/>
              <a:endCxn id="349" idx="3"/>
            </p:cNvCxnSpPr>
            <p:nvPr/>
          </p:nvCxnSpPr>
          <p:spPr>
            <a:xfrm rot="18641336">
              <a:off x="5760048" y="3192101"/>
              <a:ext cx="132775" cy="36188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3D55E35D-743F-4D87-8EF7-A41004B49C69}"/>
                </a:ext>
              </a:extLst>
            </p:cNvPr>
            <p:cNvCxnSpPr>
              <a:cxnSpLocks/>
              <a:endCxn id="348" idx="3"/>
            </p:cNvCxnSpPr>
            <p:nvPr/>
          </p:nvCxnSpPr>
          <p:spPr>
            <a:xfrm rot="18641336">
              <a:off x="5766631" y="3165396"/>
              <a:ext cx="196547" cy="9879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AD1CFDC6-290E-4B30-B6D0-DA96A9F70696}"/>
                </a:ext>
              </a:extLst>
            </p:cNvPr>
            <p:cNvCxnSpPr>
              <a:cxnSpLocks/>
              <a:endCxn id="349" idx="3"/>
            </p:cNvCxnSpPr>
            <p:nvPr/>
          </p:nvCxnSpPr>
          <p:spPr>
            <a:xfrm rot="18641336" flipH="1" flipV="1">
              <a:off x="5928605" y="3143963"/>
              <a:ext cx="15158" cy="12609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8F0761F-2E93-4632-A284-F5B82E74F628}"/>
                </a:ext>
              </a:extLst>
            </p:cNvPr>
            <p:cNvCxnSpPr>
              <a:cxnSpLocks/>
              <a:stCxn id="347" idx="7"/>
              <a:endCxn id="350" idx="3"/>
            </p:cNvCxnSpPr>
            <p:nvPr/>
          </p:nvCxnSpPr>
          <p:spPr>
            <a:xfrm rot="18641336" flipH="1" flipV="1">
              <a:off x="5852603" y="3114515"/>
              <a:ext cx="77643" cy="19042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57562C3A-0130-4605-AF1B-712742DC67B3}"/>
                </a:ext>
              </a:extLst>
            </p:cNvPr>
            <p:cNvCxnSpPr>
              <a:cxnSpLocks/>
              <a:endCxn id="350" idx="3"/>
            </p:cNvCxnSpPr>
            <p:nvPr/>
          </p:nvCxnSpPr>
          <p:spPr>
            <a:xfrm rot="18641336" flipH="1" flipV="1">
              <a:off x="5835654" y="3157663"/>
              <a:ext cx="591" cy="110351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FEC40F80-0187-4154-A147-11B006217BF5}"/>
                </a:ext>
              </a:extLst>
            </p:cNvPr>
            <p:cNvCxnSpPr>
              <a:cxnSpLocks/>
              <a:stCxn id="346" idx="7"/>
              <a:endCxn id="348" idx="3"/>
            </p:cNvCxnSpPr>
            <p:nvPr/>
          </p:nvCxnSpPr>
          <p:spPr>
            <a:xfrm rot="18641336">
              <a:off x="5865693" y="3200204"/>
              <a:ext cx="113463" cy="18522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5C48DC7B-67CA-4C24-B36C-BAFBB4C0B0D4}"/>
              </a:ext>
            </a:extLst>
          </p:cNvPr>
          <p:cNvGrpSpPr/>
          <p:nvPr/>
        </p:nvGrpSpPr>
        <p:grpSpPr>
          <a:xfrm>
            <a:off x="7002708" y="1854737"/>
            <a:ext cx="269090" cy="301679"/>
            <a:chOff x="5746496" y="3011390"/>
            <a:chExt cx="269090" cy="301679"/>
          </a:xfrm>
        </p:grpSpPr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5B84B3AB-2B95-4ED9-BF88-460A67C420C6}"/>
                </a:ext>
              </a:extLst>
            </p:cNvPr>
            <p:cNvSpPr/>
            <p:nvPr/>
          </p:nvSpPr>
          <p:spPr>
            <a:xfrm rot="18641336">
              <a:off x="5748272" y="3249502"/>
              <a:ext cx="44507" cy="48059"/>
            </a:xfrm>
            <a:prstGeom prst="ellipse">
              <a:avLst/>
            </a:prstGeom>
            <a:noFill/>
            <a:ln w="6350">
              <a:solidFill>
                <a:schemeClr val="accent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8A0E8DA4-3735-4C53-B366-11A7A8DD38C5}"/>
                </a:ext>
              </a:extLst>
            </p:cNvPr>
            <p:cNvSpPr/>
            <p:nvPr/>
          </p:nvSpPr>
          <p:spPr>
            <a:xfrm rot="18641336">
              <a:off x="5858787" y="3245424"/>
              <a:ext cx="44507" cy="48059"/>
            </a:xfrm>
            <a:prstGeom prst="ellipse">
              <a:avLst/>
            </a:prstGeom>
            <a:noFill/>
            <a:ln w="6350">
              <a:solidFill>
                <a:schemeClr val="accent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043D40D4-E9BF-4167-8CF8-308643DE1B8C}"/>
                </a:ext>
              </a:extLst>
            </p:cNvPr>
            <p:cNvSpPr/>
            <p:nvPr/>
          </p:nvSpPr>
          <p:spPr>
            <a:xfrm rot="18641336">
              <a:off x="5969303" y="3241345"/>
              <a:ext cx="44507" cy="48059"/>
            </a:xfrm>
            <a:prstGeom prst="ellipse">
              <a:avLst/>
            </a:prstGeom>
            <a:noFill/>
            <a:ln w="6350">
              <a:solidFill>
                <a:schemeClr val="accent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C8D22500-7F20-4721-B014-06E4EBE5727F}"/>
                </a:ext>
              </a:extLst>
            </p:cNvPr>
            <p:cNvSpPr/>
            <p:nvPr/>
          </p:nvSpPr>
          <p:spPr>
            <a:xfrm rot="18641336">
              <a:off x="5941554" y="3125447"/>
              <a:ext cx="44507" cy="48059"/>
            </a:xfrm>
            <a:prstGeom prst="ellipse">
              <a:avLst/>
            </a:prstGeom>
            <a:noFill/>
            <a:ln w="6350">
              <a:solidFill>
                <a:schemeClr val="accent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658F4744-1C9F-4E76-ACC5-CAD58EBE5019}"/>
                </a:ext>
              </a:extLst>
            </p:cNvPr>
            <p:cNvSpPr/>
            <p:nvPr/>
          </p:nvSpPr>
          <p:spPr>
            <a:xfrm rot="18641336">
              <a:off x="5858559" y="3124614"/>
              <a:ext cx="44507" cy="48059"/>
            </a:xfrm>
            <a:prstGeom prst="ellipse">
              <a:avLst/>
            </a:prstGeom>
            <a:noFill/>
            <a:ln w="6350">
              <a:solidFill>
                <a:schemeClr val="accent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249812D7-D0B1-4749-A9F1-C18FAF0217EC}"/>
                </a:ext>
              </a:extLst>
            </p:cNvPr>
            <p:cNvSpPr/>
            <p:nvPr/>
          </p:nvSpPr>
          <p:spPr>
            <a:xfrm rot="18641336">
              <a:off x="5769041" y="3130052"/>
              <a:ext cx="44507" cy="48059"/>
            </a:xfrm>
            <a:prstGeom prst="ellipse">
              <a:avLst/>
            </a:prstGeom>
            <a:noFill/>
            <a:ln w="6350">
              <a:solidFill>
                <a:schemeClr val="accent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8287BEDA-1FBA-49F0-84A6-00F8BC2AD4E4}"/>
                </a:ext>
              </a:extLst>
            </p:cNvPr>
            <p:cNvSpPr/>
            <p:nvPr/>
          </p:nvSpPr>
          <p:spPr>
            <a:xfrm rot="18641336">
              <a:off x="5859512" y="3009614"/>
              <a:ext cx="44507" cy="48059"/>
            </a:xfrm>
            <a:prstGeom prst="ellipse">
              <a:avLst/>
            </a:prstGeom>
            <a:noFill/>
            <a:ln w="6350">
              <a:solidFill>
                <a:schemeClr val="accent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E795677E-4F42-425C-BB76-B472E9DB010E}"/>
                </a:ext>
              </a:extLst>
            </p:cNvPr>
            <p:cNvCxnSpPr>
              <a:cxnSpLocks/>
              <a:stCxn id="365" idx="7"/>
              <a:endCxn id="370" idx="3"/>
            </p:cNvCxnSpPr>
            <p:nvPr/>
          </p:nvCxnSpPr>
          <p:spPr>
            <a:xfrm rot="18641336" flipV="1">
              <a:off x="5744588" y="3199734"/>
              <a:ext cx="72643" cy="28145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1684D26B-FDB7-4960-97D0-BD6BF6204CBF}"/>
                </a:ext>
              </a:extLst>
            </p:cNvPr>
            <p:cNvCxnSpPr>
              <a:cxnSpLocks/>
              <a:endCxn id="369" idx="3"/>
            </p:cNvCxnSpPr>
            <p:nvPr/>
          </p:nvCxnSpPr>
          <p:spPr>
            <a:xfrm rot="18641336" flipV="1">
              <a:off x="5850934" y="3186572"/>
              <a:ext cx="59985" cy="4495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7DF946E4-89E6-4F59-B835-14E8A310B0B5}"/>
                </a:ext>
              </a:extLst>
            </p:cNvPr>
            <p:cNvCxnSpPr>
              <a:cxnSpLocks/>
              <a:stCxn id="367" idx="7"/>
              <a:endCxn id="368" idx="3"/>
            </p:cNvCxnSpPr>
            <p:nvPr/>
          </p:nvCxnSpPr>
          <p:spPr>
            <a:xfrm rot="18641336" flipV="1">
              <a:off x="5958522" y="3176116"/>
              <a:ext cx="38319" cy="626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14FE8A9A-19AD-4314-9D0A-2D1CCE8A24CA}"/>
                </a:ext>
              </a:extLst>
            </p:cNvPr>
            <p:cNvCxnSpPr>
              <a:cxnSpLocks/>
              <a:stCxn id="369" idx="7"/>
              <a:endCxn id="371" idx="3"/>
            </p:cNvCxnSpPr>
            <p:nvPr/>
          </p:nvCxnSpPr>
          <p:spPr>
            <a:xfrm rot="18641336" flipV="1">
              <a:off x="5853114" y="3071009"/>
              <a:ext cx="56351" cy="4026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F958518-E673-41D9-A078-00EB8299C9B5}"/>
                </a:ext>
              </a:extLst>
            </p:cNvPr>
            <p:cNvCxnSpPr>
              <a:cxnSpLocks/>
              <a:stCxn id="368" idx="7"/>
              <a:endCxn id="371" idx="4"/>
            </p:cNvCxnSpPr>
            <p:nvPr/>
          </p:nvCxnSpPr>
          <p:spPr>
            <a:xfrm rot="18641336" flipV="1">
              <a:off x="5921279" y="3039535"/>
              <a:ext cx="18609" cy="9670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CB6AE94F-20A6-444A-A7A4-0C6515667778}"/>
                </a:ext>
              </a:extLst>
            </p:cNvPr>
            <p:cNvCxnSpPr>
              <a:cxnSpLocks/>
              <a:stCxn id="370" idx="6"/>
              <a:endCxn id="371" idx="2"/>
            </p:cNvCxnSpPr>
            <p:nvPr/>
          </p:nvCxnSpPr>
          <p:spPr>
            <a:xfrm rot="18641336" flipV="1">
              <a:off x="5783630" y="3088903"/>
              <a:ext cx="105800" cy="991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8CDBCE58-26C0-4C27-90E9-938D36F3877F}"/>
                </a:ext>
              </a:extLst>
            </p:cNvPr>
            <p:cNvCxnSpPr>
              <a:cxnSpLocks/>
              <a:endCxn id="369" idx="3"/>
            </p:cNvCxnSpPr>
            <p:nvPr/>
          </p:nvCxnSpPr>
          <p:spPr>
            <a:xfrm rot="18641336">
              <a:off x="5760048" y="3192101"/>
              <a:ext cx="132775" cy="36188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1405A1C8-D6E9-4A53-B81F-8596555B6F25}"/>
                </a:ext>
              </a:extLst>
            </p:cNvPr>
            <p:cNvCxnSpPr>
              <a:cxnSpLocks/>
              <a:endCxn id="368" idx="3"/>
            </p:cNvCxnSpPr>
            <p:nvPr/>
          </p:nvCxnSpPr>
          <p:spPr>
            <a:xfrm rot="18641336">
              <a:off x="5766631" y="3165396"/>
              <a:ext cx="196547" cy="98799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4E8C513A-5613-41F9-914A-E6D4220C4423}"/>
                </a:ext>
              </a:extLst>
            </p:cNvPr>
            <p:cNvCxnSpPr>
              <a:cxnSpLocks/>
              <a:endCxn id="369" idx="3"/>
            </p:cNvCxnSpPr>
            <p:nvPr/>
          </p:nvCxnSpPr>
          <p:spPr>
            <a:xfrm rot="18641336" flipH="1" flipV="1">
              <a:off x="5928605" y="3143963"/>
              <a:ext cx="15158" cy="126093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5E2B752B-3458-46F9-A599-A88CCC134B85}"/>
                </a:ext>
              </a:extLst>
            </p:cNvPr>
            <p:cNvCxnSpPr>
              <a:cxnSpLocks/>
              <a:stCxn id="367" idx="7"/>
              <a:endCxn id="370" idx="3"/>
            </p:cNvCxnSpPr>
            <p:nvPr/>
          </p:nvCxnSpPr>
          <p:spPr>
            <a:xfrm rot="18641336" flipH="1" flipV="1">
              <a:off x="5852603" y="3114515"/>
              <a:ext cx="77643" cy="190426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7F65AC2E-365B-4337-8344-52609E1ED1F2}"/>
                </a:ext>
              </a:extLst>
            </p:cNvPr>
            <p:cNvCxnSpPr>
              <a:cxnSpLocks/>
              <a:endCxn id="370" idx="3"/>
            </p:cNvCxnSpPr>
            <p:nvPr/>
          </p:nvCxnSpPr>
          <p:spPr>
            <a:xfrm rot="18641336" flipH="1" flipV="1">
              <a:off x="5835654" y="3157663"/>
              <a:ext cx="591" cy="110351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05C9A030-1B0C-45E6-9675-83DE73DF7132}"/>
                </a:ext>
              </a:extLst>
            </p:cNvPr>
            <p:cNvCxnSpPr>
              <a:cxnSpLocks/>
              <a:stCxn id="366" idx="7"/>
              <a:endCxn id="368" idx="3"/>
            </p:cNvCxnSpPr>
            <p:nvPr/>
          </p:nvCxnSpPr>
          <p:spPr>
            <a:xfrm rot="18641336">
              <a:off x="5865693" y="3200204"/>
              <a:ext cx="113463" cy="18522"/>
            </a:xfrm>
            <a:prstGeom prst="line">
              <a:avLst/>
            </a:prstGeom>
            <a:solidFill>
              <a:schemeClr val="bg2"/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5" name="Picture 404" descr="\documentclass{article}&#10;\usepackage{amsmath}&#10;\pagestyle{empty}&#10;\begin{document}&#10;&#10;\begin{align*}&#10; \mathbf{w}^t_1&#10;\end{align*}&#10;&#10;&#10;\end{document}" title="IguanaTex Bitmap Display">
            <a:extLst>
              <a:ext uri="{FF2B5EF4-FFF2-40B4-BE49-F238E27FC236}">
                <a16:creationId xmlns:a16="http://schemas.microsoft.com/office/drawing/2014/main" id="{5912C7E3-209C-44E6-8FCD-655F33BA116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6069342" y="3032153"/>
            <a:ext cx="230400" cy="223086"/>
          </a:xfrm>
          <a:prstGeom prst="rect">
            <a:avLst/>
          </a:prstGeom>
        </p:spPr>
      </p:pic>
      <p:pic>
        <p:nvPicPr>
          <p:cNvPr id="38" name="Picture 37" descr="\documentclass{article}&#10;\usepackage{amsmath}&#10;\pagestyle{empty}&#10;\begin{document}&#10;&#10;\begin{align*}&#10; \mathbf{w}^t_2&#10;\end{align*}&#10;&#10;&#10;\end{document}" title="IguanaTex Bitmap Display">
            <a:extLst>
              <a:ext uri="{FF2B5EF4-FFF2-40B4-BE49-F238E27FC236}">
                <a16:creationId xmlns:a16="http://schemas.microsoft.com/office/drawing/2014/main" id="{1EA780AA-5AD0-4FE6-8DB6-3CD62D4B5BA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7282295" y="3025949"/>
            <a:ext cx="235276" cy="223086"/>
          </a:xfrm>
          <a:prstGeom prst="rect">
            <a:avLst/>
          </a:prstGeom>
        </p:spPr>
      </p:pic>
      <p:pic>
        <p:nvPicPr>
          <p:cNvPr id="40" name="Picture 39" descr="\documentclass{article}&#10;\usepackage{amsmath}&#10;\pagestyle{empty}&#10;\begin{document}&#10;&#10;\begin{align*}&#10; \mathbf{w}^t_k&#10;\end{align*}&#10;&#10;&#10;\end{document}" title="IguanaTex Bitmap Display">
            <a:extLst>
              <a:ext uri="{FF2B5EF4-FFF2-40B4-BE49-F238E27FC236}">
                <a16:creationId xmlns:a16="http://schemas.microsoft.com/office/drawing/2014/main" id="{B863D6C6-C81F-4261-A1A3-D461277FDF0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8405234" y="3019062"/>
            <a:ext cx="243810" cy="224305"/>
          </a:xfrm>
          <a:prstGeom prst="rect">
            <a:avLst/>
          </a:prstGeom>
        </p:spPr>
      </p:pic>
      <p:pic>
        <p:nvPicPr>
          <p:cNvPr id="32" name="Picture 31" descr="\documentclass{article}&#10;\usepackage{amsmath}&#10;\pagestyle{empty}&#10;\begin{document}&#10;&#10;\begin{align*}&#10; \mathbf{w}^t&#10;\end{align*}&#10;&#10;&#10;\end{document}" title="IguanaTex Bitmap Display">
            <a:extLst>
              <a:ext uri="{FF2B5EF4-FFF2-40B4-BE49-F238E27FC236}">
                <a16:creationId xmlns:a16="http://schemas.microsoft.com/office/drawing/2014/main" id="{FF840B5B-6D01-488D-916F-EAA8FD5FFB8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7035948" y="1663455"/>
            <a:ext cx="221867" cy="174324"/>
          </a:xfrm>
          <a:prstGeom prst="rect">
            <a:avLst/>
          </a:prstGeom>
        </p:spPr>
      </p:pic>
      <p:pic>
        <p:nvPicPr>
          <p:cNvPr id="401" name="Picture 400" descr="\documentclass{article}&#10;\usepackage{amsmath}&#10;\pagestyle{empty}&#10;\begin{document}&#10;&#10;\begin{align*}&#10; \mathbf{w}^t_1&#10;\end{align*}&#10;&#10;&#10;\end{document}" title="IguanaTex Bitmap Display">
            <a:extLst>
              <a:ext uri="{FF2B5EF4-FFF2-40B4-BE49-F238E27FC236}">
                <a16:creationId xmlns:a16="http://schemas.microsoft.com/office/drawing/2014/main" id="{585C0EC6-9FF2-4BDE-8813-242149707AB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7618701" y="1660913"/>
            <a:ext cx="230400" cy="223086"/>
          </a:xfrm>
          <a:prstGeom prst="rect">
            <a:avLst/>
          </a:prstGeom>
        </p:spPr>
      </p:pic>
      <p:pic>
        <p:nvPicPr>
          <p:cNvPr id="402" name="Picture 401" descr="\documentclass{article}&#10;\usepackage{amsmath}&#10;\pagestyle{empty}&#10;\begin{document}&#10;&#10;\begin{align*}&#10; \mathbf{w}^t_2&#10;\end{align*}&#10;&#10;&#10;\end{document}" title="IguanaTex Bitmap Display">
            <a:extLst>
              <a:ext uri="{FF2B5EF4-FFF2-40B4-BE49-F238E27FC236}">
                <a16:creationId xmlns:a16="http://schemas.microsoft.com/office/drawing/2014/main" id="{38D2A744-F94E-430F-94AA-995E5B4B0E0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8019427" y="1627391"/>
            <a:ext cx="235276" cy="223086"/>
          </a:xfrm>
          <a:prstGeom prst="rect">
            <a:avLst/>
          </a:prstGeom>
        </p:spPr>
      </p:pic>
      <p:pic>
        <p:nvPicPr>
          <p:cNvPr id="403" name="Picture 402" descr="\documentclass{article}&#10;\usepackage{amsmath}&#10;\pagestyle{empty}&#10;\begin{document}&#10;&#10;\begin{align*}&#10; \mathbf{w}^t_k&#10;\end{align*}&#10;&#10;&#10;\end{document}" title="IguanaTex Bitmap Display">
            <a:extLst>
              <a:ext uri="{FF2B5EF4-FFF2-40B4-BE49-F238E27FC236}">
                <a16:creationId xmlns:a16="http://schemas.microsoft.com/office/drawing/2014/main" id="{51CC5D39-8922-418D-B5BA-FAADE6140C3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8505570" y="1621299"/>
            <a:ext cx="243810" cy="224305"/>
          </a:xfrm>
          <a:prstGeom prst="rect">
            <a:avLst/>
          </a:prstGeom>
        </p:spPr>
      </p:pic>
      <p:pic>
        <p:nvPicPr>
          <p:cNvPr id="404" name="Picture 403" descr="\documentclass{article}&#10;\usepackage{amsmath}&#10;\pagestyle{empty}&#10;\begin{document}&#10;&#10;\begin{align*}&#10; T_{global}&#10;\end{align*}&#10;&#10;&#10;\end{document}" title="IguanaTex Bitmap Display">
            <a:extLst>
              <a:ext uri="{FF2B5EF4-FFF2-40B4-BE49-F238E27FC236}">
                <a16:creationId xmlns:a16="http://schemas.microsoft.com/office/drawing/2014/main" id="{68AB1930-8B0F-466A-A02E-C4E9ADE0E66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7949056" y="2491912"/>
            <a:ext cx="452175" cy="166973"/>
          </a:xfrm>
          <a:prstGeom prst="rect">
            <a:avLst/>
          </a:prstGeom>
        </p:spPr>
      </p:pic>
      <p:pic>
        <p:nvPicPr>
          <p:cNvPr id="408" name="Picture 407" descr="\documentclass{article}&#10;\usepackage{amsmath}&#10;\pagestyle{empty}&#10;\begin{document}&#10;&#10;\begin{align*}&#10; T_{local}&#10;\end{align*}&#10;&#10;&#10;\end{document}" title="IguanaTex Bitmap Display">
            <a:extLst>
              <a:ext uri="{FF2B5EF4-FFF2-40B4-BE49-F238E27FC236}">
                <a16:creationId xmlns:a16="http://schemas.microsoft.com/office/drawing/2014/main" id="{65F499BF-3DF8-4B5B-9FC8-47CB7734A418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5288591" y="3090274"/>
            <a:ext cx="381652" cy="143120"/>
          </a:xfrm>
          <a:prstGeom prst="rect">
            <a:avLst/>
          </a:prstGeom>
        </p:spPr>
      </p:pic>
      <p:pic>
        <p:nvPicPr>
          <p:cNvPr id="398" name="Picture 2" descr="Chest X-Ray for the Diagnosis of Lung Cancer">
            <a:extLst>
              <a:ext uri="{FF2B5EF4-FFF2-40B4-BE49-F238E27FC236}">
                <a16:creationId xmlns:a16="http://schemas.microsoft.com/office/drawing/2014/main" id="{9710C654-4C51-4DAD-B57C-6112FF54F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32" y="2329452"/>
            <a:ext cx="398585" cy="39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" name="Picture 4" descr="Abnormal chest x-ray: what is it, symptoms and treatment | Top Doctors">
            <a:extLst>
              <a:ext uri="{FF2B5EF4-FFF2-40B4-BE49-F238E27FC236}">
                <a16:creationId xmlns:a16="http://schemas.microsoft.com/office/drawing/2014/main" id="{9CC28CCC-2F41-4714-84BF-D85479126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04804" y="2330468"/>
            <a:ext cx="398584" cy="398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6" name="Picture 6" descr="Normal chest x-ray | Radiology Case | Radiopaedia.org">
            <a:extLst>
              <a:ext uri="{FF2B5EF4-FFF2-40B4-BE49-F238E27FC236}">
                <a16:creationId xmlns:a16="http://schemas.microsoft.com/office/drawing/2014/main" id="{B4203867-B227-4D79-8138-3C4AAD454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719" y="2332962"/>
            <a:ext cx="378528" cy="37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7" name="Picture 406" descr="A close-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2417A75E-ABD8-4625-8247-8A712462929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355570" y="2330468"/>
            <a:ext cx="331539" cy="372199"/>
          </a:xfrm>
          <a:prstGeom prst="rect">
            <a:avLst/>
          </a:prstGeom>
        </p:spPr>
      </p:pic>
      <p:pic>
        <p:nvPicPr>
          <p:cNvPr id="23" name="Picture 22" descr="A close-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AD36DAA4-BAAC-49FF-8831-45A9681480E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799224" y="2335344"/>
            <a:ext cx="623377" cy="37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874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lowchart: Manual Operation 125">
            <a:extLst>
              <a:ext uri="{FF2B5EF4-FFF2-40B4-BE49-F238E27FC236}">
                <a16:creationId xmlns:a16="http://schemas.microsoft.com/office/drawing/2014/main" id="{B31DB398-9DDF-4778-94F3-A79DB77BE2DA}"/>
              </a:ext>
            </a:extLst>
          </p:cNvPr>
          <p:cNvSpPr/>
          <p:nvPr/>
        </p:nvSpPr>
        <p:spPr>
          <a:xfrm rot="16200000">
            <a:off x="2204303" y="2989270"/>
            <a:ext cx="460736" cy="611822"/>
          </a:xfrm>
          <a:prstGeom prst="flowChartManualOperat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Graphic 6" descr="Computer outline">
            <a:extLst>
              <a:ext uri="{FF2B5EF4-FFF2-40B4-BE49-F238E27FC236}">
                <a16:creationId xmlns:a16="http://schemas.microsoft.com/office/drawing/2014/main" id="{B5E72C07-4911-47E4-A2AE-7FEBA97030B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645522" y="2147224"/>
            <a:ext cx="685800" cy="685800"/>
          </a:xfrm>
          <a:prstGeom prst="rect">
            <a:avLst/>
          </a:prstGeom>
        </p:spPr>
      </p:pic>
      <p:pic>
        <p:nvPicPr>
          <p:cNvPr id="9" name="Graphic 8" descr="Computer with solid fill">
            <a:extLst>
              <a:ext uri="{FF2B5EF4-FFF2-40B4-BE49-F238E27FC236}">
                <a16:creationId xmlns:a16="http://schemas.microsoft.com/office/drawing/2014/main" id="{7D06127A-A3A3-4919-B402-D9199D74DCC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29100" y="391325"/>
            <a:ext cx="685800" cy="685800"/>
          </a:xfrm>
          <a:prstGeom prst="rect">
            <a:avLst/>
          </a:prstGeom>
        </p:spPr>
      </p:pic>
      <p:pic>
        <p:nvPicPr>
          <p:cNvPr id="11" name="Graphic 10" descr="Database outline">
            <a:extLst>
              <a:ext uri="{FF2B5EF4-FFF2-40B4-BE49-F238E27FC236}">
                <a16:creationId xmlns:a16="http://schemas.microsoft.com/office/drawing/2014/main" id="{A7B90134-3DD1-4547-81AB-631D8DD8574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054782" y="2147224"/>
            <a:ext cx="685800" cy="685800"/>
          </a:xfrm>
          <a:prstGeom prst="rect">
            <a:avLst/>
          </a:prstGeom>
        </p:spPr>
      </p:pic>
      <p:pic>
        <p:nvPicPr>
          <p:cNvPr id="14" name="Graphic 13" descr="Computer outline">
            <a:extLst>
              <a:ext uri="{FF2B5EF4-FFF2-40B4-BE49-F238E27FC236}">
                <a16:creationId xmlns:a16="http://schemas.microsoft.com/office/drawing/2014/main" id="{637CC7EC-6352-4245-BF6F-BBB727545FC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391040" y="2096013"/>
            <a:ext cx="685800" cy="685800"/>
          </a:xfrm>
          <a:prstGeom prst="rect">
            <a:avLst/>
          </a:prstGeom>
        </p:spPr>
      </p:pic>
      <p:pic>
        <p:nvPicPr>
          <p:cNvPr id="15" name="Graphic 14" descr="Database outline">
            <a:extLst>
              <a:ext uri="{FF2B5EF4-FFF2-40B4-BE49-F238E27FC236}">
                <a16:creationId xmlns:a16="http://schemas.microsoft.com/office/drawing/2014/main" id="{9B94EC0D-1611-46CC-B01A-C9FC254F8B8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758256" y="1964342"/>
            <a:ext cx="685800" cy="6858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42A9FFE-66D8-451D-9EC0-50F0DF370C63}"/>
              </a:ext>
            </a:extLst>
          </p:cNvPr>
          <p:cNvSpPr txBox="1"/>
          <p:nvPr/>
        </p:nvSpPr>
        <p:spPr>
          <a:xfrm>
            <a:off x="4564277" y="2309107"/>
            <a:ext cx="3428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245704-A251-42CA-B097-A2157A037D3D}"/>
                  </a:ext>
                </a:extLst>
              </p:cNvPr>
              <p:cNvSpPr txBox="1"/>
              <p:nvPr/>
            </p:nvSpPr>
            <p:spPr>
              <a:xfrm>
                <a:off x="2522661" y="2801914"/>
                <a:ext cx="726481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buClrTx/>
                </a:pPr>
                <a:r>
                  <a:rPr lang="en-US" sz="13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Client </a:t>
                </a:r>
                <a14:m>
                  <m:oMath xmlns:m="http://schemas.openxmlformats.org/officeDocument/2006/math">
                    <m:r>
                      <a:rPr lang="en-US" sz="135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1</m:t>
                    </m:r>
                  </m:oMath>
                </a14:m>
                <a:endParaRPr lang="en-US" sz="13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E245704-A251-42CA-B097-A2157A037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661" y="2801914"/>
                <a:ext cx="726481" cy="300082"/>
              </a:xfrm>
              <a:prstGeom prst="rect">
                <a:avLst/>
              </a:prstGeom>
              <a:blipFill>
                <a:blip r:embed="rId30"/>
                <a:stretch>
                  <a:fillRect l="-2521" t="-408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83E52D8-71BA-41D7-A92A-DAAB84B48585}"/>
                  </a:ext>
                </a:extLst>
              </p:cNvPr>
              <p:cNvSpPr txBox="1"/>
              <p:nvPr/>
            </p:nvSpPr>
            <p:spPr>
              <a:xfrm>
                <a:off x="6284557" y="2717345"/>
                <a:ext cx="731547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buClrTx/>
                </a:pPr>
                <a:r>
                  <a:rPr lang="en-US" sz="1350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Client </a:t>
                </a:r>
                <a14:m>
                  <m:oMath xmlns:m="http://schemas.openxmlformats.org/officeDocument/2006/math">
                    <m:r>
                      <a:rPr lang="en-US" sz="135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</m:oMath>
                </a14:m>
                <a:endParaRPr lang="en-US" sz="135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83E52D8-71BA-41D7-A92A-DAAB84B48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557" y="2717345"/>
                <a:ext cx="731547" cy="300082"/>
              </a:xfrm>
              <a:prstGeom prst="rect">
                <a:avLst/>
              </a:prstGeom>
              <a:blipFill>
                <a:blip r:embed="rId31"/>
                <a:stretch>
                  <a:fillRect l="-2500" t="-408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AEBD2809-D7B4-46B2-A4FA-817E8A823EED}"/>
              </a:ext>
            </a:extLst>
          </p:cNvPr>
          <p:cNvSpPr txBox="1"/>
          <p:nvPr/>
        </p:nvSpPr>
        <p:spPr>
          <a:xfrm>
            <a:off x="4110552" y="157789"/>
            <a:ext cx="9629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Aggregator</a:t>
            </a:r>
          </a:p>
        </p:txBody>
      </p:sp>
      <p:pic>
        <p:nvPicPr>
          <p:cNvPr id="33" name="Graphic 32" descr="Document with solid fill">
            <a:extLst>
              <a:ext uri="{FF2B5EF4-FFF2-40B4-BE49-F238E27FC236}">
                <a16:creationId xmlns:a16="http://schemas.microsoft.com/office/drawing/2014/main" id="{7205EE4C-AFC2-4F22-A5B4-A8E628C0D29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298634" y="1457141"/>
            <a:ext cx="361697" cy="361697"/>
          </a:xfrm>
          <a:prstGeom prst="rect">
            <a:avLst/>
          </a:prstGeom>
        </p:spPr>
      </p:pic>
      <p:pic>
        <p:nvPicPr>
          <p:cNvPr id="35" name="Graphic 34" descr="Document outline">
            <a:extLst>
              <a:ext uri="{FF2B5EF4-FFF2-40B4-BE49-F238E27FC236}">
                <a16:creationId xmlns:a16="http://schemas.microsoft.com/office/drawing/2014/main" id="{91046C28-5D50-4C51-B4B3-FBF1E25273E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516128" y="1847583"/>
            <a:ext cx="361697" cy="361697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8E5B9C-1088-48D4-AB14-47796D25E99E}"/>
              </a:ext>
            </a:extLst>
          </p:cNvPr>
          <p:cNvCxnSpPr>
            <a:cxnSpLocks/>
          </p:cNvCxnSpPr>
          <p:nvPr/>
        </p:nvCxnSpPr>
        <p:spPr>
          <a:xfrm>
            <a:off x="5086819" y="992134"/>
            <a:ext cx="1392664" cy="11550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78F41445-1320-4CE6-88E9-4A8B9D337CF7}"/>
              </a:ext>
            </a:extLst>
          </p:cNvPr>
          <p:cNvSpPr/>
          <p:nvPr/>
        </p:nvSpPr>
        <p:spPr>
          <a:xfrm>
            <a:off x="6090224" y="1566607"/>
            <a:ext cx="180474" cy="200324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7BFD69AE-2375-4C24-AA8A-599EBC764C7B}"/>
              </a:ext>
            </a:extLst>
          </p:cNvPr>
          <p:cNvSpPr/>
          <p:nvPr/>
        </p:nvSpPr>
        <p:spPr>
          <a:xfrm>
            <a:off x="5571906" y="1606047"/>
            <a:ext cx="180474" cy="200324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43246B0-9336-4B03-8812-533BDCB79180}"/>
              </a:ext>
            </a:extLst>
          </p:cNvPr>
          <p:cNvCxnSpPr>
            <a:cxnSpLocks/>
            <a:endCxn id="45" idx="3"/>
          </p:cNvCxnSpPr>
          <p:nvPr/>
        </p:nvCxnSpPr>
        <p:spPr>
          <a:xfrm flipH="1">
            <a:off x="2951149" y="1037795"/>
            <a:ext cx="1154630" cy="10237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Document with solid fill">
            <a:extLst>
              <a:ext uri="{FF2B5EF4-FFF2-40B4-BE49-F238E27FC236}">
                <a16:creationId xmlns:a16="http://schemas.microsoft.com/office/drawing/2014/main" id="{31C35717-811B-4C1F-ACC3-BD3571C5F5D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262392" y="1941373"/>
            <a:ext cx="361697" cy="361697"/>
          </a:xfrm>
          <a:prstGeom prst="rect">
            <a:avLst/>
          </a:prstGeom>
        </p:spPr>
      </p:pic>
      <p:pic>
        <p:nvPicPr>
          <p:cNvPr id="45" name="Graphic 44" descr="Document outline">
            <a:extLst>
              <a:ext uri="{FF2B5EF4-FFF2-40B4-BE49-F238E27FC236}">
                <a16:creationId xmlns:a16="http://schemas.microsoft.com/office/drawing/2014/main" id="{F4095EFF-4597-4E9F-942F-922191D3880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589453" y="1880650"/>
            <a:ext cx="361697" cy="361697"/>
          </a:xfrm>
          <a:prstGeom prst="rect">
            <a:avLst/>
          </a:prstGeom>
        </p:spPr>
      </p:pic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10ECEAED-5BA5-49CB-B322-B303E26493E5}"/>
              </a:ext>
            </a:extLst>
          </p:cNvPr>
          <p:cNvSpPr/>
          <p:nvPr/>
        </p:nvSpPr>
        <p:spPr>
          <a:xfrm>
            <a:off x="2872817" y="1680313"/>
            <a:ext cx="180474" cy="200324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pic>
        <p:nvPicPr>
          <p:cNvPr id="54" name="Graphic 53" descr="Images outline">
            <a:extLst>
              <a:ext uri="{FF2B5EF4-FFF2-40B4-BE49-F238E27FC236}">
                <a16:creationId xmlns:a16="http://schemas.microsoft.com/office/drawing/2014/main" id="{191BEE7F-0724-4795-B0F4-731DEB605BB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268110" y="3364835"/>
            <a:ext cx="460737" cy="460737"/>
          </a:xfrm>
          <a:prstGeom prst="rect">
            <a:avLst/>
          </a:prstGeom>
        </p:spPr>
      </p:pic>
      <p:sp>
        <p:nvSpPr>
          <p:cNvPr id="55" name="Flowchart: Manual Operation 54">
            <a:extLst>
              <a:ext uri="{FF2B5EF4-FFF2-40B4-BE49-F238E27FC236}">
                <a16:creationId xmlns:a16="http://schemas.microsoft.com/office/drawing/2014/main" id="{42672D0D-73AC-4D84-AC03-6B96396712BE}"/>
              </a:ext>
            </a:extLst>
          </p:cNvPr>
          <p:cNvSpPr/>
          <p:nvPr/>
        </p:nvSpPr>
        <p:spPr>
          <a:xfrm rot="16200000">
            <a:off x="6080503" y="2948534"/>
            <a:ext cx="460736" cy="611822"/>
          </a:xfrm>
          <a:prstGeom prst="flowChartManualOperat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55" name="Picture 154" descr="\documentclass{article}&#10;\usepackage{amsmath}&#10;\pagestyle{empty}&#10;\begin{document}&#10;&#10;&#10;\begin{align*}&#10; d_k(\tilde{w_k})&#10;\end{align*}&#10;\end{document}" title="IguanaTex Bitmap Display">
            <a:extLst>
              <a:ext uri="{FF2B5EF4-FFF2-40B4-BE49-F238E27FC236}">
                <a16:creationId xmlns:a16="http://schemas.microsoft.com/office/drawing/2014/main" id="{27C3BCCB-B719-4CFE-A27B-C08945E18A0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33" y="3179309"/>
            <a:ext cx="515714" cy="181314"/>
          </a:xfrm>
          <a:prstGeom prst="rect">
            <a:avLst/>
          </a:prstGeom>
        </p:spPr>
      </p:pic>
      <p:sp>
        <p:nvSpPr>
          <p:cNvPr id="61" name="Flowchart: Manual Operation 60">
            <a:extLst>
              <a:ext uri="{FF2B5EF4-FFF2-40B4-BE49-F238E27FC236}">
                <a16:creationId xmlns:a16="http://schemas.microsoft.com/office/drawing/2014/main" id="{E1307EE6-A1B6-4518-9A96-B34AF9D3C2F9}"/>
              </a:ext>
            </a:extLst>
          </p:cNvPr>
          <p:cNvSpPr/>
          <p:nvPr/>
        </p:nvSpPr>
        <p:spPr>
          <a:xfrm rot="16200000">
            <a:off x="6080503" y="3586869"/>
            <a:ext cx="460736" cy="611822"/>
          </a:xfrm>
          <a:prstGeom prst="flowChartManualOperat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4" name="Picture 63" descr="\documentclass{article}&#10;\usepackage{amsmath}&#10;\pagestyle{empty}&#10;\begin{document}&#10;&#10;&#10;\begin{align*}&#10; d(\tilde{w})&#10;\end{align*}&#10;\end{document}" title="IguanaTex Bitmap Display">
            <a:extLst>
              <a:ext uri="{FF2B5EF4-FFF2-40B4-BE49-F238E27FC236}">
                <a16:creationId xmlns:a16="http://schemas.microsoft.com/office/drawing/2014/main" id="{0309D91B-605A-4E1A-A591-C5EE9A012F7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394" y="3817644"/>
            <a:ext cx="344172" cy="181314"/>
          </a:xfrm>
          <a:prstGeom prst="rect">
            <a:avLst/>
          </a:prstGeom>
        </p:spPr>
      </p:pic>
      <p:sp>
        <p:nvSpPr>
          <p:cNvPr id="65" name="Flowchart: Manual Operation 64">
            <a:extLst>
              <a:ext uri="{FF2B5EF4-FFF2-40B4-BE49-F238E27FC236}">
                <a16:creationId xmlns:a16="http://schemas.microsoft.com/office/drawing/2014/main" id="{F68BEBCB-2240-47FA-969E-35AB02A65F2C}"/>
              </a:ext>
            </a:extLst>
          </p:cNvPr>
          <p:cNvSpPr/>
          <p:nvPr/>
        </p:nvSpPr>
        <p:spPr>
          <a:xfrm rot="16200000">
            <a:off x="7109851" y="3207276"/>
            <a:ext cx="460736" cy="782188"/>
          </a:xfrm>
          <a:prstGeom prst="flowChartManualOperat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0E305ABD-A1A4-443C-B029-6281FBD81D56}"/>
              </a:ext>
            </a:extLst>
          </p:cNvPr>
          <p:cNvCxnSpPr>
            <a:stCxn id="55" idx="2"/>
          </p:cNvCxnSpPr>
          <p:nvPr/>
        </p:nvCxnSpPr>
        <p:spPr>
          <a:xfrm>
            <a:off x="6616783" y="3254445"/>
            <a:ext cx="312707" cy="2303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674117E0-B6FE-4FD2-9618-6E1F2624ABC7}"/>
              </a:ext>
            </a:extLst>
          </p:cNvPr>
          <p:cNvCxnSpPr>
            <a:cxnSpLocks/>
          </p:cNvCxnSpPr>
          <p:nvPr/>
        </p:nvCxnSpPr>
        <p:spPr>
          <a:xfrm flipV="1">
            <a:off x="6624503" y="3658083"/>
            <a:ext cx="304986" cy="2256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77FDB0B2-D4C0-4BDB-AC07-4DEFFCDC382B}"/>
              </a:ext>
            </a:extLst>
          </p:cNvPr>
          <p:cNvCxnSpPr/>
          <p:nvPr/>
        </p:nvCxnSpPr>
        <p:spPr>
          <a:xfrm>
            <a:off x="5703758" y="3595203"/>
            <a:ext cx="312707" cy="2303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64334D36-4BD3-42E9-AA82-C84BCC5F91F5}"/>
              </a:ext>
            </a:extLst>
          </p:cNvPr>
          <p:cNvCxnSpPr>
            <a:cxnSpLocks/>
          </p:cNvCxnSpPr>
          <p:nvPr/>
        </p:nvCxnSpPr>
        <p:spPr>
          <a:xfrm flipV="1">
            <a:off x="5683773" y="3297627"/>
            <a:ext cx="304986" cy="2256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127" descr="\documentclass{article}&#10;\usepackage{amsmath}&#10;\pagestyle{empty}&#10;\begin{document}&#10;&#10;&#10;\begin{align*}&#10; X_k&#10;\end{align*}&#10;\end{document}" title="IguanaTex Bitmap Display">
            <a:extLst>
              <a:ext uri="{FF2B5EF4-FFF2-40B4-BE49-F238E27FC236}">
                <a16:creationId xmlns:a16="http://schemas.microsoft.com/office/drawing/2014/main" id="{1AC749AB-0363-41E8-9A8A-B9D0E135A2C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140" y="3863607"/>
            <a:ext cx="217143" cy="150914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74859E4-1AC2-41D4-9085-7F15DF1C49BD}"/>
              </a:ext>
            </a:extLst>
          </p:cNvPr>
          <p:cNvCxnSpPr>
            <a:cxnSpLocks/>
          </p:cNvCxnSpPr>
          <p:nvPr/>
        </p:nvCxnSpPr>
        <p:spPr>
          <a:xfrm>
            <a:off x="5038899" y="1037585"/>
            <a:ext cx="1392664" cy="11550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82672EA-A24A-49FB-BB26-EFD40D582432}"/>
              </a:ext>
            </a:extLst>
          </p:cNvPr>
          <p:cNvCxnSpPr>
            <a:cxnSpLocks/>
          </p:cNvCxnSpPr>
          <p:nvPr/>
        </p:nvCxnSpPr>
        <p:spPr>
          <a:xfrm flipH="1">
            <a:off x="3050262" y="1080658"/>
            <a:ext cx="1154630" cy="10237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7A81A866-D93C-49FB-A84C-392605D192B9}"/>
              </a:ext>
            </a:extLst>
          </p:cNvPr>
          <p:cNvSpPr/>
          <p:nvPr/>
        </p:nvSpPr>
        <p:spPr>
          <a:xfrm>
            <a:off x="3489298" y="1719618"/>
            <a:ext cx="180474" cy="200324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4ABD858-F809-4AB7-A1D6-BABF5B6FCC50}"/>
              </a:ext>
            </a:extLst>
          </p:cNvPr>
          <p:cNvCxnSpPr>
            <a:cxnSpLocks/>
          </p:cNvCxnSpPr>
          <p:nvPr/>
        </p:nvCxnSpPr>
        <p:spPr>
          <a:xfrm>
            <a:off x="7731313" y="3595091"/>
            <a:ext cx="352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132" descr="\documentclass{article}&#10;\usepackage{amsmath}&#10;\pagestyle{empty}&#10;\begin{document}&#10;&#10;&#10;\begin{align*}&#10; \alpha = \frac{p(x)}{q_k(x}&#10;\end{align*}&#10;\end{document}" title="IguanaTex Bitmap Display">
            <a:extLst>
              <a:ext uri="{FF2B5EF4-FFF2-40B4-BE49-F238E27FC236}">
                <a16:creationId xmlns:a16="http://schemas.microsoft.com/office/drawing/2014/main" id="{B98AEA1B-AB7F-4FB3-ACAA-584639E2AB9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419" y="3602913"/>
            <a:ext cx="511190" cy="305315"/>
          </a:xfrm>
          <a:prstGeom prst="rect">
            <a:avLst/>
          </a:prstGeom>
        </p:spPr>
      </p:pic>
      <p:pic>
        <p:nvPicPr>
          <p:cNvPr id="104" name="Picture 103" descr="\documentclass{article}&#10;\usepackage{amsmath}&#10;\pagestyle{empty}&#10;\begin{document}&#10;&#10;&#10;\begin{align*}&#10; q_k(x)&#10;\end{align*}&#10;\end{document}" title="IguanaTex Bitmap Display">
            <a:extLst>
              <a:ext uri="{FF2B5EF4-FFF2-40B4-BE49-F238E27FC236}">
                <a16:creationId xmlns:a16="http://schemas.microsoft.com/office/drawing/2014/main" id="{29DF88E9-E9C8-4E57-A962-4E760CC6E0B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055" y="3093614"/>
            <a:ext cx="278125" cy="129740"/>
          </a:xfrm>
          <a:prstGeom prst="rect">
            <a:avLst/>
          </a:prstGeom>
        </p:spPr>
      </p:pic>
      <p:pic>
        <p:nvPicPr>
          <p:cNvPr id="130" name="Picture 129" descr="\documentclass{article}&#10;\usepackage{amsmath}&#10;\pagestyle{empty}&#10;\begin{document}&#10;&#10;&#10;\begin{align*}&#10; p(x)&#10;\end{align*}&#10;\end{document}" title="IguanaTex Bitmap Display">
            <a:extLst>
              <a:ext uri="{FF2B5EF4-FFF2-40B4-BE49-F238E27FC236}">
                <a16:creationId xmlns:a16="http://schemas.microsoft.com/office/drawing/2014/main" id="{0717832F-8C66-4FCB-A6E6-6AADF4ADB1E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216" y="3893238"/>
            <a:ext cx="231512" cy="129740"/>
          </a:xfrm>
          <a:prstGeom prst="rect">
            <a:avLst/>
          </a:prstGeom>
        </p:spPr>
      </p:pic>
      <p:pic>
        <p:nvPicPr>
          <p:cNvPr id="108" name="Graphic 107" descr="Images outline">
            <a:extLst>
              <a:ext uri="{FF2B5EF4-FFF2-40B4-BE49-F238E27FC236}">
                <a16:creationId xmlns:a16="http://schemas.microsoft.com/office/drawing/2014/main" id="{8AC2AAFC-A472-46A3-95F7-743F8E23AD2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412688" y="3396823"/>
            <a:ext cx="460737" cy="460737"/>
          </a:xfrm>
          <a:prstGeom prst="rect">
            <a:avLst/>
          </a:prstGeom>
        </p:spPr>
      </p:pic>
      <p:sp>
        <p:nvSpPr>
          <p:cNvPr id="110" name="Flowchart: Manual Operation 109">
            <a:extLst>
              <a:ext uri="{FF2B5EF4-FFF2-40B4-BE49-F238E27FC236}">
                <a16:creationId xmlns:a16="http://schemas.microsoft.com/office/drawing/2014/main" id="{0D1DAA1C-6CA2-451F-AC8E-2597CEAEC489}"/>
              </a:ext>
            </a:extLst>
          </p:cNvPr>
          <p:cNvSpPr/>
          <p:nvPr/>
        </p:nvSpPr>
        <p:spPr>
          <a:xfrm rot="16200000">
            <a:off x="2225080" y="3618857"/>
            <a:ext cx="460736" cy="611822"/>
          </a:xfrm>
          <a:prstGeom prst="flowChartManualOperat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11" name="Picture 110" descr="\documentclass{article}&#10;\usepackage{amsmath}&#10;\pagestyle{empty}&#10;\begin{document}&#10;&#10;&#10;\begin{align*}&#10; d(\tilde{w})&#10;\end{align*}&#10;\end{document}" title="IguanaTex Bitmap Display">
            <a:extLst>
              <a:ext uri="{FF2B5EF4-FFF2-40B4-BE49-F238E27FC236}">
                <a16:creationId xmlns:a16="http://schemas.microsoft.com/office/drawing/2014/main" id="{7C421293-AC78-4E17-90FE-0A88282787F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971" y="3849632"/>
            <a:ext cx="344172" cy="181314"/>
          </a:xfrm>
          <a:prstGeom prst="rect">
            <a:avLst/>
          </a:prstGeom>
        </p:spPr>
      </p:pic>
      <p:sp>
        <p:nvSpPr>
          <p:cNvPr id="112" name="Flowchart: Manual Operation 111">
            <a:extLst>
              <a:ext uri="{FF2B5EF4-FFF2-40B4-BE49-F238E27FC236}">
                <a16:creationId xmlns:a16="http://schemas.microsoft.com/office/drawing/2014/main" id="{AB2F3C8F-F7C7-43B0-B03C-311BC6951401}"/>
              </a:ext>
            </a:extLst>
          </p:cNvPr>
          <p:cNvSpPr/>
          <p:nvPr/>
        </p:nvSpPr>
        <p:spPr>
          <a:xfrm rot="16200000">
            <a:off x="3230069" y="3263624"/>
            <a:ext cx="460736" cy="733467"/>
          </a:xfrm>
          <a:prstGeom prst="flowChartManualOperat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2FCD8A12-D20D-4217-85C3-E9EAEF3FDAE0}"/>
              </a:ext>
            </a:extLst>
          </p:cNvPr>
          <p:cNvCxnSpPr/>
          <p:nvPr/>
        </p:nvCxnSpPr>
        <p:spPr>
          <a:xfrm>
            <a:off x="2761360" y="3286433"/>
            <a:ext cx="312707" cy="2303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ED06C11E-34C9-43FC-8DE4-98A69AFB967A}"/>
              </a:ext>
            </a:extLst>
          </p:cNvPr>
          <p:cNvCxnSpPr>
            <a:cxnSpLocks/>
          </p:cNvCxnSpPr>
          <p:nvPr/>
        </p:nvCxnSpPr>
        <p:spPr>
          <a:xfrm flipV="1">
            <a:off x="2769081" y="3690072"/>
            <a:ext cx="304986" cy="2256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60803C6A-C3CB-49FD-93CC-4734D481F48E}"/>
              </a:ext>
            </a:extLst>
          </p:cNvPr>
          <p:cNvCxnSpPr/>
          <p:nvPr/>
        </p:nvCxnSpPr>
        <p:spPr>
          <a:xfrm>
            <a:off x="1848336" y="3627191"/>
            <a:ext cx="312707" cy="2303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D2C4B0F3-F26B-4574-9703-5294FAF723F5}"/>
              </a:ext>
            </a:extLst>
          </p:cNvPr>
          <p:cNvCxnSpPr>
            <a:cxnSpLocks/>
          </p:cNvCxnSpPr>
          <p:nvPr/>
        </p:nvCxnSpPr>
        <p:spPr>
          <a:xfrm flipV="1">
            <a:off x="1828351" y="3329615"/>
            <a:ext cx="304986" cy="2256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117" descr="\documentclass{article}&#10;\usepackage{amsmath}&#10;\pagestyle{empty}&#10;\begin{document}&#10;&#10;&#10;\begin{align*}&#10; X_1&#10;\end{align*}&#10;\end{document}" title="IguanaTex Bitmap Display">
            <a:extLst>
              <a:ext uri="{FF2B5EF4-FFF2-40B4-BE49-F238E27FC236}">
                <a16:creationId xmlns:a16="http://schemas.microsoft.com/office/drawing/2014/main" id="{F516F552-4E36-43E0-99E2-E4B726C8233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718" y="3887332"/>
            <a:ext cx="205200" cy="149828"/>
          </a:xfrm>
          <a:prstGeom prst="rect">
            <a:avLst/>
          </a:prstGeom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9CAF957-9348-457F-B069-B06E998C8308}"/>
              </a:ext>
            </a:extLst>
          </p:cNvPr>
          <p:cNvCxnSpPr>
            <a:cxnSpLocks/>
          </p:cNvCxnSpPr>
          <p:nvPr/>
        </p:nvCxnSpPr>
        <p:spPr>
          <a:xfrm>
            <a:off x="3795923" y="3627192"/>
            <a:ext cx="363591" cy="5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134" descr="\documentclass{article}&#10;\usepackage{amsmath}&#10;\pagestyle{empty}&#10;\begin{document}&#10;&#10;&#10;\begin{align*}&#10; \alpha = \frac{p(x)}{q_1(x}&#10;\end{align*}&#10;\end{document}" title="IguanaTex Bitmap Display">
            <a:extLst>
              <a:ext uri="{FF2B5EF4-FFF2-40B4-BE49-F238E27FC236}">
                <a16:creationId xmlns:a16="http://schemas.microsoft.com/office/drawing/2014/main" id="{817D1187-916C-4894-8A52-FF85938113E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995" y="3602986"/>
            <a:ext cx="504975" cy="305315"/>
          </a:xfrm>
          <a:prstGeom prst="rect">
            <a:avLst/>
          </a:prstGeom>
        </p:spPr>
      </p:pic>
      <p:pic>
        <p:nvPicPr>
          <p:cNvPr id="189" name="Picture 188" descr="\documentclass{article}&#10;\usepackage{amsmath}&#10;\pagestyle{empty}&#10;\begin{document}&#10;&#10;&#10;\begin{align*}&#10; q_1(x)&#10;\end{align*}&#10;\end{document}" title="IguanaTex Bitmap Display">
            <a:extLst>
              <a:ext uri="{FF2B5EF4-FFF2-40B4-BE49-F238E27FC236}">
                <a16:creationId xmlns:a16="http://schemas.microsoft.com/office/drawing/2014/main" id="{341BB2CD-A55F-48A8-B5FF-87FAB62FF786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32" y="3125602"/>
            <a:ext cx="272687" cy="129740"/>
          </a:xfrm>
          <a:prstGeom prst="rect">
            <a:avLst/>
          </a:prstGeom>
        </p:spPr>
      </p:pic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BD01E01-6CEA-4366-93BD-A0EC1AA269AA}"/>
              </a:ext>
            </a:extLst>
          </p:cNvPr>
          <p:cNvCxnSpPr/>
          <p:nvPr/>
        </p:nvCxnSpPr>
        <p:spPr>
          <a:xfrm flipV="1">
            <a:off x="5268110" y="4164463"/>
            <a:ext cx="2721873" cy="3198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8D6783A-B54D-4620-8C37-F84B9C4F553D}"/>
              </a:ext>
            </a:extLst>
          </p:cNvPr>
          <p:cNvCxnSpPr/>
          <p:nvPr/>
        </p:nvCxnSpPr>
        <p:spPr>
          <a:xfrm flipV="1">
            <a:off x="1383906" y="4193171"/>
            <a:ext cx="2721873" cy="3198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130" descr="\documentclass{article}&#10;\usepackage{amsmath}&#10;\pagestyle{empty}&#10;\begin{document}&#10;&#10;&#10;\begin{align*}&#10; p(x)&#10;\end{align*}&#10;\end{document}" title="IguanaTex Bitmap Display">
            <a:extLst>
              <a:ext uri="{FF2B5EF4-FFF2-40B4-BE49-F238E27FC236}">
                <a16:creationId xmlns:a16="http://schemas.microsoft.com/office/drawing/2014/main" id="{2F133643-FC39-46DB-ADD9-546E8CB9BFE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938" y="3953796"/>
            <a:ext cx="231512" cy="129740"/>
          </a:xfrm>
          <a:prstGeom prst="rect">
            <a:avLst/>
          </a:prstGeom>
        </p:spPr>
      </p:pic>
      <p:pic>
        <p:nvPicPr>
          <p:cNvPr id="139" name="Picture 138" descr="\documentclass{article}&#10;\usepackage{amsmath}&#10;\pagestyle{empty}&#10;\begin{document}&#10;&#10;&#10;\begin{align*}&#10; q_1(x)\;:\;p(x)\;?&#10;\end{align*}&#10;\end{document}" title="IguanaTex Bitmap Display">
            <a:extLst>
              <a:ext uri="{FF2B5EF4-FFF2-40B4-BE49-F238E27FC236}">
                <a16:creationId xmlns:a16="http://schemas.microsoft.com/office/drawing/2014/main" id="{E7B70B76-30AF-4EAD-9F40-80EABB04D609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026" y="3570757"/>
            <a:ext cx="689372" cy="112868"/>
          </a:xfrm>
          <a:prstGeom prst="rect">
            <a:avLst/>
          </a:prstGeom>
        </p:spPr>
      </p:pic>
      <p:pic>
        <p:nvPicPr>
          <p:cNvPr id="145" name="Picture 144" descr="\documentclass{article}&#10;\usepackage{amsmath}&#10;\pagestyle{empty}&#10;\begin{document}&#10;&#10;&#10;\begin{align*}&#10; q_k(x)\;:\;p(x)\;?&#10;\end{align*}&#10;\end{document}" title="IguanaTex Bitmap Display">
            <a:extLst>
              <a:ext uri="{FF2B5EF4-FFF2-40B4-BE49-F238E27FC236}">
                <a16:creationId xmlns:a16="http://schemas.microsoft.com/office/drawing/2014/main" id="{C6417E57-1F27-441A-9C5C-88C787C8BD2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285" y="3545215"/>
            <a:ext cx="694103" cy="112868"/>
          </a:xfrm>
          <a:prstGeom prst="rect">
            <a:avLst/>
          </a:prstGeom>
        </p:spPr>
      </p:pic>
      <p:sp>
        <p:nvSpPr>
          <p:cNvPr id="146" name="Flowchart: Manual Operation 145">
            <a:extLst>
              <a:ext uri="{FF2B5EF4-FFF2-40B4-BE49-F238E27FC236}">
                <a16:creationId xmlns:a16="http://schemas.microsoft.com/office/drawing/2014/main" id="{F2D2FE00-9B8F-4C7A-8C07-856A88F9CAA5}"/>
              </a:ext>
            </a:extLst>
          </p:cNvPr>
          <p:cNvSpPr/>
          <p:nvPr/>
        </p:nvSpPr>
        <p:spPr>
          <a:xfrm rot="16200000">
            <a:off x="6132241" y="4372695"/>
            <a:ext cx="460736" cy="611822"/>
          </a:xfrm>
          <a:prstGeom prst="flowChartManualOperat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7" name="Graphic 146" descr="Images outline">
            <a:extLst>
              <a:ext uri="{FF2B5EF4-FFF2-40B4-BE49-F238E27FC236}">
                <a16:creationId xmlns:a16="http://schemas.microsoft.com/office/drawing/2014/main" id="{72D78696-C69E-4237-A4AC-4465540B080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304158" y="4277896"/>
            <a:ext cx="460737" cy="460737"/>
          </a:xfrm>
          <a:prstGeom prst="rect">
            <a:avLst/>
          </a:prstGeom>
        </p:spPr>
      </p:pic>
      <p:pic>
        <p:nvPicPr>
          <p:cNvPr id="157" name="Picture 156" descr="\documentclass{article}&#10;\usepackage{amsmath}&#10;\pagestyle{empty}&#10;\begin{document}&#10;&#10;&#10;\begin{align*}&#10; X_k,y_k,\alpha_k&#10;\end{align*}&#10;\end{document}" title="IguanaTex Bitmap Display">
            <a:extLst>
              <a:ext uri="{FF2B5EF4-FFF2-40B4-BE49-F238E27FC236}">
                <a16:creationId xmlns:a16="http://schemas.microsoft.com/office/drawing/2014/main" id="{AC8A25C5-8B38-4342-A27B-407D0B6C0932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595" y="4796299"/>
            <a:ext cx="757829" cy="159600"/>
          </a:xfrm>
          <a:prstGeom prst="rect">
            <a:avLst/>
          </a:prstGeom>
        </p:spPr>
      </p:pic>
      <p:pic>
        <p:nvPicPr>
          <p:cNvPr id="187" name="Picture 186" descr="\documentclass{article}&#10;\usepackage{amsmath}&#10;\pagestyle{empty}&#10;\begin{document}&#10;&#10;&#10;\begin{align*}&#10; d_1(\tilde{w_1})&#10;\end{align*}&#10;\end{document}" title="IguanaTex Bitmap Display">
            <a:extLst>
              <a:ext uri="{FF2B5EF4-FFF2-40B4-BE49-F238E27FC236}">
                <a16:creationId xmlns:a16="http://schemas.microsoft.com/office/drawing/2014/main" id="{3E57E6EB-E9CA-42C4-9780-956F52ACF6B5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96" y="3211277"/>
            <a:ext cx="500515" cy="181314"/>
          </a:xfrm>
          <a:prstGeom prst="rect">
            <a:avLst/>
          </a:prstGeom>
        </p:spPr>
      </p:pic>
      <p:pic>
        <p:nvPicPr>
          <p:cNvPr id="160" name="Picture 159" descr="\documentclass{article}&#10;\usepackage{amsmath}&#10;\pagestyle{empty}&#10;\begin{document}&#10;&#10;&#10;\begin{align*}&#10; f(\mathbf{w}_k)&#10;\end{align*}&#10;\end{document}" title="IguanaTex Bitmap Display">
            <a:extLst>
              <a:ext uri="{FF2B5EF4-FFF2-40B4-BE49-F238E27FC236}">
                <a16:creationId xmlns:a16="http://schemas.microsoft.com/office/drawing/2014/main" id="{F1AA3652-4809-40D8-9D70-F111A1FF63F5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394" y="4580793"/>
            <a:ext cx="459258" cy="181314"/>
          </a:xfrm>
          <a:prstGeom prst="rect">
            <a:avLst/>
          </a:prstGeom>
        </p:spPr>
      </p:pic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C20EB0E3-D096-4E6B-841F-BC981E0F2286}"/>
              </a:ext>
            </a:extLst>
          </p:cNvPr>
          <p:cNvCxnSpPr>
            <a:cxnSpLocks/>
          </p:cNvCxnSpPr>
          <p:nvPr/>
        </p:nvCxnSpPr>
        <p:spPr>
          <a:xfrm>
            <a:off x="6685017" y="4682771"/>
            <a:ext cx="352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Picture 163" descr="\documentclass{article}&#10;\usepackage{amsmath}&#10;\pagestyle{empty}&#10;\begin{document}&#10;&#10;&#10;\begin{align*}&#10; \hat{y}&#10;\end{align*}&#10;\end{document}" title="IguanaTex Bitmap Display">
            <a:extLst>
              <a:ext uri="{FF2B5EF4-FFF2-40B4-BE49-F238E27FC236}">
                <a16:creationId xmlns:a16="http://schemas.microsoft.com/office/drawing/2014/main" id="{A585E5D5-E51A-42A1-A0C8-C67EE610BE57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199" y="4498623"/>
            <a:ext cx="84686" cy="161771"/>
          </a:xfrm>
          <a:prstGeom prst="rect">
            <a:avLst/>
          </a:prstGeom>
        </p:spPr>
      </p:pic>
      <p:sp>
        <p:nvSpPr>
          <p:cNvPr id="165" name="Flowchart: Manual Operation 164">
            <a:extLst>
              <a:ext uri="{FF2B5EF4-FFF2-40B4-BE49-F238E27FC236}">
                <a16:creationId xmlns:a16="http://schemas.microsoft.com/office/drawing/2014/main" id="{BDDB23AF-1EED-4B1D-AF53-DC443331F0EA}"/>
              </a:ext>
            </a:extLst>
          </p:cNvPr>
          <p:cNvSpPr/>
          <p:nvPr/>
        </p:nvSpPr>
        <p:spPr>
          <a:xfrm rot="16200000">
            <a:off x="2240770" y="4372695"/>
            <a:ext cx="460736" cy="611822"/>
          </a:xfrm>
          <a:prstGeom prst="flowChartManualOperat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66" name="Graphic 165" descr="Images outline">
            <a:extLst>
              <a:ext uri="{FF2B5EF4-FFF2-40B4-BE49-F238E27FC236}">
                <a16:creationId xmlns:a16="http://schemas.microsoft.com/office/drawing/2014/main" id="{B89A996F-91D5-4DEF-ADA4-A7436B7D79D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412688" y="4277896"/>
            <a:ext cx="460737" cy="460737"/>
          </a:xfrm>
          <a:prstGeom prst="rect">
            <a:avLst/>
          </a:prstGeom>
        </p:spPr>
      </p:pic>
      <p:pic>
        <p:nvPicPr>
          <p:cNvPr id="174" name="Picture 173" descr="\documentclass{article}&#10;\usepackage{amsmath}&#10;\pagestyle{empty}&#10;\begin{document}&#10;&#10;&#10;\begin{align*}&#10; X_1,y_1,\alpha_1&#10;\end{align*}&#10;\end{document}" title="IguanaTex Bitmap Display">
            <a:extLst>
              <a:ext uri="{FF2B5EF4-FFF2-40B4-BE49-F238E27FC236}">
                <a16:creationId xmlns:a16="http://schemas.microsoft.com/office/drawing/2014/main" id="{3A59394C-8B78-4D48-825C-E5A4E756F9B3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08" y="4786067"/>
            <a:ext cx="729600" cy="159600"/>
          </a:xfrm>
          <a:prstGeom prst="rect">
            <a:avLst/>
          </a:prstGeom>
        </p:spPr>
      </p:pic>
      <p:pic>
        <p:nvPicPr>
          <p:cNvPr id="172" name="Picture 171" descr="\documentclass{article}&#10;\usepackage{amsmath}&#10;\pagestyle{empty}&#10;\begin{document}&#10;&#10;&#10;\begin{align*}&#10; f(\mathbf{w}_1)&#10;\end{align*}&#10;\end{document}" title="IguanaTex Bitmap Display">
            <a:extLst>
              <a:ext uri="{FF2B5EF4-FFF2-40B4-BE49-F238E27FC236}">
                <a16:creationId xmlns:a16="http://schemas.microsoft.com/office/drawing/2014/main" id="{7A1B42D7-D3E2-4B54-9A23-9D537449C0E3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924" y="4580793"/>
            <a:ext cx="451658" cy="181314"/>
          </a:xfrm>
          <a:prstGeom prst="rect">
            <a:avLst/>
          </a:prstGeom>
        </p:spPr>
      </p:pic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0F3BA72C-7459-441D-AA49-3EB5BEBC84A8}"/>
              </a:ext>
            </a:extLst>
          </p:cNvPr>
          <p:cNvCxnSpPr>
            <a:cxnSpLocks/>
          </p:cNvCxnSpPr>
          <p:nvPr/>
        </p:nvCxnSpPr>
        <p:spPr>
          <a:xfrm>
            <a:off x="2793547" y="4682771"/>
            <a:ext cx="352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Picture 169" descr="\documentclass{article}&#10;\usepackage{amsmath}&#10;\pagestyle{empty}&#10;\begin{document}&#10;&#10;&#10;\begin{align*}&#10; \hat{y}&#10;\end{align*}&#10;\end{document}" title="IguanaTex Bitmap Display">
            <a:extLst>
              <a:ext uri="{FF2B5EF4-FFF2-40B4-BE49-F238E27FC236}">
                <a16:creationId xmlns:a16="http://schemas.microsoft.com/office/drawing/2014/main" id="{33C40FE8-B9EC-477F-9854-729869C503C1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729" y="4498623"/>
            <a:ext cx="84686" cy="161771"/>
          </a:xfrm>
          <a:prstGeom prst="rect">
            <a:avLst/>
          </a:prstGeom>
        </p:spPr>
      </p:pic>
      <p:sp>
        <p:nvSpPr>
          <p:cNvPr id="175" name="Flowchart: Connector 174">
            <a:extLst>
              <a:ext uri="{FF2B5EF4-FFF2-40B4-BE49-F238E27FC236}">
                <a16:creationId xmlns:a16="http://schemas.microsoft.com/office/drawing/2014/main" id="{213927A3-15F8-4279-9E66-DE68700775D9}"/>
              </a:ext>
            </a:extLst>
          </p:cNvPr>
          <p:cNvSpPr/>
          <p:nvPr/>
        </p:nvSpPr>
        <p:spPr>
          <a:xfrm>
            <a:off x="949931" y="3555305"/>
            <a:ext cx="180474" cy="200324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76" name="Flowchart: Connector 175">
            <a:extLst>
              <a:ext uri="{FF2B5EF4-FFF2-40B4-BE49-F238E27FC236}">
                <a16:creationId xmlns:a16="http://schemas.microsoft.com/office/drawing/2014/main" id="{3F092DD4-01BE-4AF7-A043-6A2DB100DC01}"/>
              </a:ext>
            </a:extLst>
          </p:cNvPr>
          <p:cNvSpPr/>
          <p:nvPr/>
        </p:nvSpPr>
        <p:spPr>
          <a:xfrm>
            <a:off x="949931" y="4546364"/>
            <a:ext cx="180474" cy="200324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  <p:pic>
        <p:nvPicPr>
          <p:cNvPr id="181" name="Picture 180" descr="\documentclass{article}&#10;\usepackage{amsmath}&#10;\pagestyle{empty}&#10;\begin{document}&#10;&#10;&#10;\begin{align*}&#10; \mathbf{w} = \frac{1}{K}\sum_{k=1}^{K} \mathbf{w}_k&#10;\end{align*}&#10;\end{document}" title="IguanaTex Bitmap Display">
            <a:extLst>
              <a:ext uri="{FF2B5EF4-FFF2-40B4-BE49-F238E27FC236}">
                <a16:creationId xmlns:a16="http://schemas.microsoft.com/office/drawing/2014/main" id="{A548179D-A658-4B89-BA47-280A5BD8DAC7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904" y="303116"/>
            <a:ext cx="1142172" cy="529829"/>
          </a:xfrm>
          <a:prstGeom prst="rect">
            <a:avLst/>
          </a:prstGeom>
        </p:spPr>
      </p:pic>
      <p:pic>
        <p:nvPicPr>
          <p:cNvPr id="183" name="Picture 182" descr="\documentclass{article}&#10;\usepackage{amsmath}&#10;\pagestyle{empty}&#10;\begin{document}&#10;&#10;&#10;\begin{align*}&#10; \tilde{w} = \frac{1}{K}\sum_{k=1}^{K} \tilde{w}_k&#10;\end{align*}&#10;\end{document}" title="IguanaTex Bitmap Display">
            <a:extLst>
              <a:ext uri="{FF2B5EF4-FFF2-40B4-BE49-F238E27FC236}">
                <a16:creationId xmlns:a16="http://schemas.microsoft.com/office/drawing/2014/main" id="{04BBB222-269E-4D76-8EE3-19A33DC5EC76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46" y="275200"/>
            <a:ext cx="1102001" cy="529829"/>
          </a:xfrm>
          <a:prstGeom prst="rect">
            <a:avLst/>
          </a:prstGeom>
        </p:spPr>
      </p:pic>
      <p:sp>
        <p:nvSpPr>
          <p:cNvPr id="184" name="Flowchart: Connector 183">
            <a:extLst>
              <a:ext uri="{FF2B5EF4-FFF2-40B4-BE49-F238E27FC236}">
                <a16:creationId xmlns:a16="http://schemas.microsoft.com/office/drawing/2014/main" id="{A47506C0-072F-461F-A510-AC8195C344D9}"/>
              </a:ext>
            </a:extLst>
          </p:cNvPr>
          <p:cNvSpPr/>
          <p:nvPr/>
        </p:nvSpPr>
        <p:spPr>
          <a:xfrm>
            <a:off x="2322953" y="439952"/>
            <a:ext cx="180474" cy="200324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85" name="Flowchart: Connector 184">
            <a:extLst>
              <a:ext uri="{FF2B5EF4-FFF2-40B4-BE49-F238E27FC236}">
                <a16:creationId xmlns:a16="http://schemas.microsoft.com/office/drawing/2014/main" id="{F66E50CB-44CE-4C6E-BD6E-4687BB1E2978}"/>
              </a:ext>
            </a:extLst>
          </p:cNvPr>
          <p:cNvSpPr/>
          <p:nvPr/>
        </p:nvSpPr>
        <p:spPr>
          <a:xfrm>
            <a:off x="5063665" y="452059"/>
            <a:ext cx="180474" cy="200324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33615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5F175E-3E4D-478F-A258-7738292C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F05195-F358-434E-A992-26E4A6C74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603" y="1478943"/>
            <a:ext cx="8361049" cy="3393644"/>
          </a:xfrm>
        </p:spPr>
        <p:txBody>
          <a:bodyPr/>
          <a:lstStyle/>
          <a:p>
            <a:pPr marL="101600" indent="0">
              <a:buNone/>
            </a:pPr>
            <a:r>
              <a:rPr lang="en-US" sz="1400" dirty="0"/>
              <a:t>AutoGAN-based dimension reduction for privacy preservation (Auto-Gan DRP)</a:t>
            </a:r>
          </a:p>
          <a:p>
            <a:r>
              <a:rPr lang="en-US" sz="1400" dirty="0"/>
              <a:t>Introduction of attack scenario </a:t>
            </a:r>
          </a:p>
          <a:p>
            <a:r>
              <a:rPr lang="en-US" sz="1400" dirty="0"/>
              <a:t>Related Works</a:t>
            </a:r>
          </a:p>
          <a:p>
            <a:r>
              <a:rPr lang="en-US" sz="1400" dirty="0"/>
              <a:t>Methodology</a:t>
            </a:r>
          </a:p>
          <a:p>
            <a:pPr lvl="1"/>
            <a:r>
              <a:rPr lang="en-US" sz="1400" dirty="0"/>
              <a:t>Motivation	</a:t>
            </a:r>
          </a:p>
          <a:p>
            <a:pPr lvl="1"/>
            <a:r>
              <a:rPr lang="en-US" sz="1400" dirty="0"/>
              <a:t>Evaluation Metric </a:t>
            </a:r>
          </a:p>
          <a:p>
            <a:pPr lvl="1"/>
            <a:r>
              <a:rPr lang="en-US" sz="1400" dirty="0"/>
              <a:t>Proposed method: Auto-Gan DRP </a:t>
            </a:r>
          </a:p>
          <a:p>
            <a:r>
              <a:rPr lang="en-US" sz="1400" dirty="0"/>
              <a:t>Experiment results</a:t>
            </a:r>
          </a:p>
          <a:p>
            <a:r>
              <a:rPr lang="en-US" sz="1400" dirty="0"/>
              <a:t>Conclusion</a:t>
            </a:r>
          </a:p>
          <a:p>
            <a:endParaRPr lang="en-US" sz="1400" dirty="0"/>
          </a:p>
          <a:p>
            <a:pPr marL="501650" indent="-400050">
              <a:buFont typeface="+mj-lt"/>
              <a:buAutoNum type="romanUcPeriod"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5</a:t>
            </a:fld>
            <a:endParaRPr lang="en" ker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326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5F175E-3E4D-478F-A258-7738292C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of Attack Scenario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6</a:t>
            </a:fld>
            <a:endParaRPr lang="en" kern="0">
              <a:solidFill>
                <a:srgbClr val="FFFFFF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053297A-EEC7-42DC-B379-6DF82FAE3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90" y="1399430"/>
            <a:ext cx="3601543" cy="2534419"/>
          </a:xfrm>
          <a:prstGeom prst="rect">
            <a:avLst/>
          </a:prstGeom>
        </p:spPr>
      </p:pic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381D781E-CD3C-414F-82CF-915FE6E8213A}"/>
              </a:ext>
            </a:extLst>
          </p:cNvPr>
          <p:cNvSpPr txBox="1">
            <a:spLocks/>
          </p:cNvSpPr>
          <p:nvPr/>
        </p:nvSpPr>
        <p:spPr>
          <a:xfrm>
            <a:off x="317057" y="1158775"/>
            <a:ext cx="5125451" cy="339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01600" indent="0">
              <a:buNone/>
            </a:pPr>
            <a:r>
              <a:rPr lang="en-US" sz="1400" dirty="0"/>
              <a:t>	----------------------System-----------------------</a:t>
            </a:r>
          </a:p>
          <a:p>
            <a:r>
              <a:rPr lang="en-US" sz="1400" dirty="0"/>
              <a:t>A vulnerable authentication system using facial recognition model to manage access permissions</a:t>
            </a:r>
          </a:p>
          <a:p>
            <a:r>
              <a:rPr lang="en-US" sz="1400" dirty="0"/>
              <a:t>Members need to send their facial image features in order to be authenticated</a:t>
            </a:r>
          </a:p>
          <a:p>
            <a:r>
              <a:rPr lang="en-US" sz="1400" dirty="0"/>
              <a:t>Server using a trained machine learning classifier to classify members and issue corresponding permissions</a:t>
            </a:r>
          </a:p>
          <a:p>
            <a:pPr marL="101600" indent="0">
              <a:buNone/>
            </a:pPr>
            <a:r>
              <a:rPr lang="en-US" sz="1400" dirty="0"/>
              <a:t>	------------------------Problem--------------------------</a:t>
            </a:r>
          </a:p>
          <a:p>
            <a:r>
              <a:rPr lang="en-US" sz="1400" dirty="0"/>
              <a:t>A curious attacker might have access to the data </a:t>
            </a:r>
          </a:p>
          <a:p>
            <a:r>
              <a:rPr lang="en-US" sz="1400" dirty="0"/>
              <a:t>Reconstruct raw images to infer members’ identities  </a:t>
            </a:r>
          </a:p>
          <a:p>
            <a:pPr marL="101600" indent="0">
              <a:buNone/>
            </a:pPr>
            <a:r>
              <a:rPr lang="en-US" sz="1400" dirty="0"/>
              <a:t>	------------------Defense Motivation---------------</a:t>
            </a:r>
          </a:p>
          <a:p>
            <a:r>
              <a:rPr lang="en-US" sz="1400" dirty="0"/>
              <a:t>Prevent raw data reconstruction</a:t>
            </a:r>
          </a:p>
          <a:p>
            <a:r>
              <a:rPr lang="en-US" sz="1400" dirty="0"/>
              <a:t>Preserve meaningful features for ML use</a:t>
            </a:r>
          </a:p>
          <a:p>
            <a:pPr marL="501650" indent="-400050">
              <a:buFont typeface="+mj-lt"/>
              <a:buAutoNum type="romanUcPeriod"/>
            </a:pP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46E0C9-61AF-4EB7-B190-B2544304FB54}"/>
              </a:ext>
            </a:extLst>
          </p:cNvPr>
          <p:cNvSpPr txBox="1"/>
          <p:nvPr/>
        </p:nvSpPr>
        <p:spPr>
          <a:xfrm>
            <a:off x="6806030" y="3933849"/>
            <a:ext cx="9076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Fig. 1. Scenario</a:t>
            </a:r>
          </a:p>
        </p:txBody>
      </p:sp>
    </p:spTree>
    <p:extLst>
      <p:ext uri="{BB962C8B-B14F-4D97-AF65-F5344CB8AC3E}">
        <p14:creationId xmlns:p14="http://schemas.microsoft.com/office/powerpoint/2010/main" val="4189485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5F175E-3E4D-478F-A258-7738292C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F05195-F358-434E-A992-26E4A6C74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603" y="1478943"/>
            <a:ext cx="8361049" cy="3393644"/>
          </a:xfrm>
        </p:spPr>
        <p:txBody>
          <a:bodyPr/>
          <a:lstStyle/>
          <a:p>
            <a:endParaRPr lang="en-US" sz="1400" dirty="0"/>
          </a:p>
          <a:p>
            <a:pPr marL="501650" indent="-400050">
              <a:buFont typeface="+mj-lt"/>
              <a:buAutoNum type="romanUcPeriod"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7</a:t>
            </a:fld>
            <a:endParaRPr lang="en" kern="0" dirty="0">
              <a:solidFill>
                <a:srgbClr val="FFFFFF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053297A-EEC7-42DC-B379-6DF82FAE3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457" y="1242856"/>
            <a:ext cx="3601543" cy="2534419"/>
          </a:xfrm>
          <a:prstGeom prst="rect">
            <a:avLst/>
          </a:prstGeom>
        </p:spPr>
      </p:pic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381D781E-CD3C-414F-82CF-915FE6E8213A}"/>
              </a:ext>
            </a:extLst>
          </p:cNvPr>
          <p:cNvSpPr txBox="1">
            <a:spLocks/>
          </p:cNvSpPr>
          <p:nvPr/>
        </p:nvSpPr>
        <p:spPr>
          <a:xfrm>
            <a:off x="0" y="1158775"/>
            <a:ext cx="8199780" cy="339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01600" indent="0">
              <a:buNone/>
            </a:pPr>
            <a:r>
              <a:rPr lang="en-US" sz="1400" dirty="0"/>
              <a:t>To avoid exposing plain-text data</a:t>
            </a:r>
          </a:p>
          <a:p>
            <a:r>
              <a:rPr lang="en-US" sz="1400" dirty="0"/>
              <a:t>Perturbation</a:t>
            </a:r>
          </a:p>
          <a:p>
            <a:pPr lvl="1"/>
            <a:r>
              <a:rPr lang="en-US" sz="1400" dirty="0"/>
              <a:t>Perturb Images (e.g., Generative Adversarial Privacy)</a:t>
            </a:r>
          </a:p>
          <a:p>
            <a:r>
              <a:rPr lang="en-US" sz="1400" dirty="0"/>
              <a:t>Compressive Privacy </a:t>
            </a:r>
          </a:p>
          <a:p>
            <a:pPr lvl="1"/>
            <a:r>
              <a:rPr lang="en-US" sz="1400" dirty="0"/>
              <a:t>Compress images to protect original images (e.g., PCA)</a:t>
            </a:r>
          </a:p>
          <a:p>
            <a:r>
              <a:rPr lang="en-US" sz="1400" dirty="0"/>
              <a:t>Differential Privacy (DP)</a:t>
            </a:r>
          </a:p>
          <a:p>
            <a:pPr lvl="1"/>
            <a:r>
              <a:rPr lang="en-US" sz="1400" dirty="0"/>
              <a:t>Adding noise to data in order to prevent inference attack</a:t>
            </a:r>
          </a:p>
          <a:p>
            <a:pPr lvl="1"/>
            <a:r>
              <a:rPr lang="en-US" sz="1400" dirty="0"/>
              <a:t>DP is not designed for our scenario -&gt; still interested in seeing if it is applicable</a:t>
            </a:r>
          </a:p>
          <a:p>
            <a:r>
              <a:rPr lang="en-US" sz="1400" dirty="0"/>
              <a:t>Homomorphic Encryption </a:t>
            </a:r>
          </a:p>
          <a:p>
            <a:pPr lvl="1"/>
            <a:r>
              <a:rPr lang="en-US" sz="1400" dirty="0"/>
              <a:t>Enable ML to evaluate encrypted data without decryption</a:t>
            </a:r>
          </a:p>
          <a:p>
            <a:pPr lvl="1"/>
            <a:r>
              <a:rPr lang="en-US" sz="1400" dirty="0"/>
              <a:t>Need to design specific machine learning algorithms -&gt; limited because it is computationally expensive</a:t>
            </a:r>
          </a:p>
          <a:p>
            <a:pPr marL="501650" indent="-400050">
              <a:buFont typeface="+mj-lt"/>
              <a:buAutoNum type="romanUcPeriod"/>
            </a:pP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90F12-B7B5-4C7E-9050-854B4CEAC164}"/>
              </a:ext>
            </a:extLst>
          </p:cNvPr>
          <p:cNvSpPr txBox="1"/>
          <p:nvPr/>
        </p:nvSpPr>
        <p:spPr>
          <a:xfrm>
            <a:off x="6806030" y="3933849"/>
            <a:ext cx="9076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/>
              <a:t>Fig. 1. Scenario</a:t>
            </a:r>
          </a:p>
        </p:txBody>
      </p:sp>
    </p:spTree>
    <p:extLst>
      <p:ext uri="{BB962C8B-B14F-4D97-AF65-F5344CB8AC3E}">
        <p14:creationId xmlns:p14="http://schemas.microsoft.com/office/powerpoint/2010/main" val="2947490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5F175E-3E4D-478F-A258-7738292C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Methodology</a:t>
            </a:r>
            <a:br>
              <a:rPr lang="en-US" sz="2000" dirty="0"/>
            </a:br>
            <a:r>
              <a:rPr lang="en-US" sz="1600" dirty="0"/>
              <a:t>Motivation &amp; Evaluation Metric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F05195-F358-434E-A992-26E4A6C74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603" y="1478943"/>
            <a:ext cx="8361049" cy="3393644"/>
          </a:xfrm>
        </p:spPr>
        <p:txBody>
          <a:bodyPr/>
          <a:lstStyle/>
          <a:p>
            <a:endParaRPr lang="en-US" sz="1400" dirty="0"/>
          </a:p>
          <a:p>
            <a:pPr marL="501650" indent="-400050">
              <a:buFont typeface="+mj-lt"/>
              <a:buAutoNum type="romanUcPeriod"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8</a:t>
            </a:fld>
            <a:endParaRPr lang="en" kern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8">
                <a:extLst>
                  <a:ext uri="{FF2B5EF4-FFF2-40B4-BE49-F238E27FC236}">
                    <a16:creationId xmlns:a16="http://schemas.microsoft.com/office/drawing/2014/main" id="{381D781E-CD3C-414F-82CF-915FE6E821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713" y="1357281"/>
                <a:ext cx="5125451" cy="33936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Roboto Condensed Light"/>
                  <a:buChar char="▰"/>
                  <a:defRPr sz="20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Roboto Condensed Light"/>
                  <a:buChar char="▻"/>
                  <a:defRPr sz="20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Roboto Condensed Light"/>
                  <a:buChar char="▻"/>
                  <a:defRPr sz="20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Roboto Condensed Light"/>
                  <a:buChar char="▻"/>
                  <a:defRPr sz="20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Roboto Condensed Light"/>
                  <a:buChar char="▻"/>
                  <a:defRPr sz="20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Roboto Condensed Light"/>
                  <a:buChar char="▻"/>
                  <a:defRPr sz="20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Roboto Condensed Light"/>
                  <a:buChar char="▻"/>
                  <a:defRPr sz="20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Roboto Condensed Light"/>
                  <a:buChar char="▻"/>
                  <a:defRPr sz="20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chemeClr val="accent4"/>
                  </a:buClr>
                  <a:buSzPts val="2000"/>
                  <a:buFont typeface="Roboto Condensed Light"/>
                  <a:buChar char="▻"/>
                  <a:defRPr sz="2000" b="0" i="0" u="none" strike="noStrike" cap="none">
                    <a:solidFill>
                      <a:schemeClr val="dk1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r>
                  <a:rPr lang="en-US" sz="1400" dirty="0"/>
                  <a:t>Deep learning-based image dimensional reduction method to </a:t>
                </a:r>
              </a:p>
              <a:p>
                <a:pPr lvl="1"/>
                <a:r>
                  <a:rPr lang="en-US" sz="1400" dirty="0"/>
                  <a:t>prevent data reconstruction (privacy) </a:t>
                </a:r>
              </a:p>
              <a:p>
                <a:pPr lvl="1"/>
                <a:r>
                  <a:rPr lang="en-US" sz="1400" dirty="0"/>
                  <a:t>but still, maintain useful features for ML use (utility)	</a:t>
                </a:r>
              </a:p>
              <a:p>
                <a:r>
                  <a:rPr lang="en-US" sz="1400" dirty="0"/>
                  <a:t>Evaluation Metric</a:t>
                </a:r>
              </a:p>
              <a:p>
                <a:pPr lvl="1"/>
                <a:r>
                  <a:rPr lang="en-US" sz="1400" dirty="0"/>
                  <a:t>Utility: Classification accuracy</a:t>
                </a:r>
              </a:p>
              <a:p>
                <a:pPr lvl="1"/>
                <a:r>
                  <a:rPr lang="en-US" sz="1400" dirty="0"/>
                  <a:t>Privacy: </a:t>
                </a:r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𝐷𝑅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𝑑𝑖𝑠𝑡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1400" dirty="0"/>
                  <a:t>: Reconstruction distance between an original image and its reconstructed image</a:t>
                </a:r>
              </a:p>
              <a:p>
                <a:pPr lvl="2"/>
                <a:r>
                  <a:rPr lang="en-US" sz="1400" dirty="0"/>
                  <a:t>We use Euclidean distance in this work</a:t>
                </a:r>
              </a:p>
              <a:p>
                <a:pPr lvl="2"/>
                <a:r>
                  <a:rPr lang="en-US" sz="1400" dirty="0"/>
                  <a:t>Reconstructed image visualization</a:t>
                </a:r>
              </a:p>
              <a:p>
                <a:endParaRPr lang="en-US" sz="1400" dirty="0"/>
              </a:p>
              <a:p>
                <a:pPr marL="501650" indent="-400050">
                  <a:buFont typeface="+mj-lt"/>
                  <a:buAutoNum type="romanUcPeriod"/>
                </a:pPr>
                <a:endParaRPr lang="en-US" sz="1400" dirty="0"/>
              </a:p>
            </p:txBody>
          </p:sp>
        </mc:Choice>
        <mc:Fallback xmlns="">
          <p:sp>
            <p:nvSpPr>
              <p:cNvPr id="6" name="Text Placeholder 8">
                <a:extLst>
                  <a:ext uri="{FF2B5EF4-FFF2-40B4-BE49-F238E27FC236}">
                    <a16:creationId xmlns:a16="http://schemas.microsoft.com/office/drawing/2014/main" id="{381D781E-CD3C-414F-82CF-915FE6E82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13" y="1357281"/>
                <a:ext cx="5125451" cy="3393644"/>
              </a:xfrm>
              <a:prstGeom prst="rect">
                <a:avLst/>
              </a:prstGeom>
              <a:blipFill>
                <a:blip r:embed="rId3"/>
                <a:stretch>
                  <a:fillRect b="-75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F46FD5F-6F2B-4FDC-815F-9AA873468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361" y="2039241"/>
            <a:ext cx="3275086" cy="14012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58315B-1E59-4260-B71D-1DBCA4C1D19A}"/>
              </a:ext>
            </a:extLst>
          </p:cNvPr>
          <p:cNvSpPr txBox="1"/>
          <p:nvPr/>
        </p:nvSpPr>
        <p:spPr>
          <a:xfrm>
            <a:off x="6367670" y="3440494"/>
            <a:ext cx="20024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Fig. 2. DR projection and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925502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5F175E-3E4D-478F-A258-7738292C1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274" y="392575"/>
            <a:ext cx="5930339" cy="766200"/>
          </a:xfrm>
        </p:spPr>
        <p:txBody>
          <a:bodyPr/>
          <a:lstStyle/>
          <a:p>
            <a:r>
              <a:rPr lang="en-US" sz="2000" dirty="0"/>
              <a:t>Methodology</a:t>
            </a:r>
            <a:br>
              <a:rPr lang="en-US" sz="2000" dirty="0"/>
            </a:br>
            <a:r>
              <a:rPr lang="en-US" sz="1600" dirty="0" err="1"/>
              <a:t>AutoGAN</a:t>
            </a:r>
            <a:r>
              <a:rPr lang="en-US" sz="1600" dirty="0"/>
              <a:t>-based Dimensional Reduction for Privacy Preservation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5F05195-F358-434E-A992-26E4A6C74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6603" y="1478943"/>
            <a:ext cx="8361049" cy="3393644"/>
          </a:xfrm>
        </p:spPr>
        <p:txBody>
          <a:bodyPr/>
          <a:lstStyle/>
          <a:p>
            <a:endParaRPr lang="en-US" sz="1400" dirty="0"/>
          </a:p>
          <a:p>
            <a:pPr marL="501650" indent="-400050">
              <a:buFont typeface="+mj-lt"/>
              <a:buAutoNum type="romanUcPeriod"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E1291-F906-4893-9538-05EBBB84D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914378"/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914378"/>
              <a:t>9</a:t>
            </a:fld>
            <a:endParaRPr lang="en" kern="0">
              <a:solidFill>
                <a:srgbClr val="FFFFFF"/>
              </a:solidFill>
            </a:endParaRP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381D781E-CD3C-414F-82CF-915FE6E8213A}"/>
              </a:ext>
            </a:extLst>
          </p:cNvPr>
          <p:cNvSpPr txBox="1">
            <a:spLocks/>
          </p:cNvSpPr>
          <p:nvPr/>
        </p:nvSpPr>
        <p:spPr>
          <a:xfrm>
            <a:off x="-92045" y="1357281"/>
            <a:ext cx="4702145" cy="339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 lang="en-US" sz="1400" dirty="0"/>
          </a:p>
          <a:p>
            <a:r>
              <a:rPr lang="en-US" sz="1400" dirty="0"/>
              <a:t>Deep learning framework to transform images to lower dimension data including 4 deep neural network components </a:t>
            </a:r>
          </a:p>
          <a:p>
            <a:pPr lvl="1"/>
            <a:r>
              <a:rPr lang="en-US" sz="1400" dirty="0"/>
              <a:t>Generator: transform images to lower dimension data</a:t>
            </a:r>
          </a:p>
          <a:p>
            <a:pPr lvl="1"/>
            <a:r>
              <a:rPr lang="en-US" sz="1400" dirty="0"/>
              <a:t>Reconstructor: Reconstruct the raw images </a:t>
            </a:r>
          </a:p>
          <a:p>
            <a:pPr lvl="1"/>
            <a:r>
              <a:rPr lang="en-US" sz="1400" dirty="0"/>
              <a:t>Classifier: classify image (utility)</a:t>
            </a:r>
          </a:p>
          <a:p>
            <a:pPr lvl="1"/>
            <a:r>
              <a:rPr lang="en-US" sz="1400" dirty="0"/>
              <a:t>Discriminator: discriminate the reconstructed images with a target distribution (e.g., Gaussian)</a:t>
            </a:r>
          </a:p>
          <a:p>
            <a:r>
              <a:rPr lang="en-US" sz="1400" dirty="0"/>
              <a:t>Optimization problem</a:t>
            </a:r>
          </a:p>
          <a:p>
            <a:endParaRPr lang="en-U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9776F7-B26E-4F2B-96B1-9BE672B66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965" y="1649737"/>
            <a:ext cx="4095335" cy="21457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F06463-028E-4014-B81E-0673096A5024}"/>
              </a:ext>
            </a:extLst>
          </p:cNvPr>
          <p:cNvSpPr txBox="1"/>
          <p:nvPr/>
        </p:nvSpPr>
        <p:spPr>
          <a:xfrm>
            <a:off x="6185360" y="3727531"/>
            <a:ext cx="11865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Fig. 3. AutoGAN-DRP</a:t>
            </a:r>
          </a:p>
        </p:txBody>
      </p:sp>
      <p:sp>
        <p:nvSpPr>
          <p:cNvPr id="17" name="AutoShape 3">
            <a:extLst>
              <a:ext uri="{FF2B5EF4-FFF2-40B4-BE49-F238E27FC236}">
                <a16:creationId xmlns:a16="http://schemas.microsoft.com/office/drawing/2014/main" id="{135D7E18-D628-4B50-BFAF-EDC1BA394EB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39813" y="4368800"/>
            <a:ext cx="421798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F69A800-3C01-44AD-9853-205A7F361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165" y="4557606"/>
            <a:ext cx="37338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919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13.1983"/>
  <p:tag name="LATEXADDIN" val="\documentclass{article}&#10;\usepackage{amsmath}&#10;\pagestyle{empty}&#10;\begin{document}&#10;&#10;&#10;\begin{align*}&#10; \label{eq:fracpost}&#10; D (X, y)&#10; \end{align*}&#10;&#10;\end{document}"/>
  <p:tag name="IGUANATEXSIZE" val="16"/>
  <p:tag name="IGUANATEXCURSOR" val="126"/>
  <p:tag name="TRANSPARENCY" val="True"/>
  <p:tag name="LATEXENGINEID" val="0"/>
  <p:tag name="TEMPFOLDER" val="G:\My Drive\Research\USSCOM\MyMaterial\Imbalanced Data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717.6603"/>
  <p:tag name="LATEXADDIN" val="\documentclass{article}&#10;\usepackage{amsmath}&#10;\pagestyle{empty}&#10;\begin{document}&#10;&#10;&#10;\begin{align*}&#10; R = \frac{1}{K} \sum_i^K{d_i}&#10;\end{align*}&#10;&#10;&#10;\end{document}"/>
  <p:tag name="IGUANATEXSIZE" val="16"/>
  <p:tag name="IGUANATEXCURSOR" val="101"/>
  <p:tag name="TRANSPARENCY" val="True"/>
  <p:tag name="LATEXENGINEID" val="0"/>
  <p:tag name="TEMPFOLDER" val="G:\My Drive\Research\USSCOM\MyMaterial\Imbalanced Data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18.6727"/>
  <p:tag name="LATEXADDIN" val="\documentclass{article}&#10;\usepackage{amsmath}&#10;\pagestyle{empty}&#10;\begin{document}&#10;&#10;&#10;\begin{align*}&#10; r \sim U(0, R)&#10;\end{align*}&#10;&#10;&#10;\end{document}"/>
  <p:tag name="IGUANATEXSIZE" val="16"/>
  <p:tag name="IGUANATEXCURSOR" val="111"/>
  <p:tag name="TRANSPARENCY" val="True"/>
  <p:tag name="LATEXENGINEID" val="0"/>
  <p:tag name="TEMPFOLDER" val="G:\My Drive\Research\USSCOM\MyMaterial\Imbalanced Data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18.6727"/>
  <p:tag name="LATEXADDIN" val="\documentclass{article}&#10;\usepackage{amsmath}&#10;\pagestyle{empty}&#10;\begin{document}&#10;&#10;&#10;\begin{align*}&#10; r \sim U(0, R)&#10;\end{align*}&#10;&#10;&#10;\end{document}"/>
  <p:tag name="IGUANATEXSIZE" val="16"/>
  <p:tag name="IGUANATEXCURSOR" val="111"/>
  <p:tag name="TRANSPARENCY" val="True"/>
  <p:tag name="LATEXENGINEID" val="0"/>
  <p:tag name="TEMPFOLDER" val="G:\My Drive\Research\USSCOM\MyMaterial\Imbalanced Data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38.9202"/>
  <p:tag name="ORIGINALWIDTH" val="1961.005"/>
  <p:tag name="LATEXADDIN" val="\documentclass{article}&#10;\usepackage{amsmath}&#10;\pagestyle{empty}&#10;\begin{document}&#10;&#10;\begin{align*}&#10; \label{eq:posterior}&#10; p(y=A|x) = \frac{p(x|y=A).p(A)}{p(x)}  = f_0 \\&#10; p(y=B|x) = \frac{p(x|y=B).p(B)}{p(x)} = f_1  &#10;\end{align*}&#10;&#10;\end{document}"/>
  <p:tag name="IGUANATEXSIZE" val="20"/>
  <p:tag name="IGUANATEXCURSOR" val="225"/>
  <p:tag name="TRANSPARENCY" val="True"/>
  <p:tag name="LATEXENGINEID" val="0"/>
  <p:tag name="TEMPFOLDER" val="G:\My Drive\Research\USSCOM\MyMaterial\Imbalanced Data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2.9396"/>
  <p:tag name="ORIGINALWIDTH" val="1135.358"/>
  <p:tag name="LATEXADDIN" val="\documentclass{article}&#10;\usepackage{amsmath}&#10;\pagestyle{empty}&#10;\begin{document}&#10;&#10;&#10;\begin{align*}&#10; \label{eq:fracpost}&#10; f &amp;= f_1/f_0  \\&#10; &amp;=\frac{p(x|y=B) \:p(B)}{p(x|y=A) \: p(A)}&#10; \end{align*}&#10;&#10;\end{document}"/>
  <p:tag name="IGUANATEXSIZE" val="19"/>
  <p:tag name="IGUANATEXCURSOR" val="119"/>
  <p:tag name="TRANSPARENCY" val="True"/>
  <p:tag name="LATEXENGINEID" val="0"/>
  <p:tag name="TEMPFOLDER" val="G:\My Drive\Research\USSCOM\MyMaterial\Imbalanced Data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89.4263"/>
  <p:tag name="LATEXADDIN" val="\documentclass{article}&#10;\usepackage{amsmath}&#10;\pagestyle{empty}&#10;\begin{document}&#10;&#10;&#10;\begin{align*}&#10; p(y=B|x)&#10;\end{align*}&#10;&#10;&#10;\end{document}"/>
  <p:tag name="IGUANATEXSIZE" val="16"/>
  <p:tag name="IGUANATEXCURSOR" val="102"/>
  <p:tag name="TRANSPARENCY" val="True"/>
  <p:tag name="LATEXENGINEID" val="0"/>
  <p:tag name="TEMPFOLDER" val="G:\My Drive\Research\USSCOM\MyMaterial\Imbalanced Data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81.9272"/>
  <p:tag name="LATEXADDIN" val="\documentclass{article}&#10;\usepackage{amsmath}&#10;\pagestyle{empty}&#10;\begin{document}&#10;&#10;&#10;\begin{align*}&#10; p(y=A|x)&#10;\end{align*}&#10;&#10;&#10;\end{document}"/>
  <p:tag name="IGUANATEXSIZE" val="16"/>
  <p:tag name="IGUANATEXCURSOR" val="102"/>
  <p:tag name="TRANSPARENCY" val="True"/>
  <p:tag name="LATEXENGINEID" val="0"/>
  <p:tag name="TEMPFOLDER" val="G:\My Drive\Research\USSCOM\MyMaterial\Imbalanced Data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9.085"/>
  <p:tag name="ORIGINALWIDTH" val="3265.092"/>
  <p:tag name="LATEXADDIN" val="\documentclass{article}&#10;\usepackage{amsmath}&#10;\pagestyle{empty}&#10;\begin{document}&#10;&#10;\begin{align}&#10; \label{eq:fracpost_estimation}&#10; f &amp;= \frac{p(x|y=B)  \: P(B)}{p(x|y=A) \: P(A)} \\&#10; &amp;\approx \frac{ \frac{1}{N_B h^d} \: \sum_{i=1}^{N_B}{ (2\pi)^{-\frac{d}{2}} \: e^{\frac{1}{2}{(\frac{x-X_{B_i}}{h})^2} } } \: P(B) }&#10; { \frac{1}{N_A h^d} \:  \sum_{j=1}^{N_A}{ (2\pi)^{-\frac{d}{2}} \: e^{ \frac{1}{2} {(\frac{x-X_{A_j}}{h})^2} } }\: P(A) }\\&#10; &amp;\approx \frac{N_A}{N_B} \: \frac{ \sum_{i=1}^{N_B}{ e^{\frac{1}{2}{(\frac{x-X_{B_i}}{h})^2} } } }&#10; {  \sum_{j=1}^{N_A}{ e^{ \frac{1}{2} {(\frac{x-X_{A_j}}{h})^2} } }}  \label{equ:f}&#10;\end{align} &#10; &#10;&#10;&#10;\end{document}"/>
  <p:tag name="IGUANATEXSIZE" val="19"/>
  <p:tag name="IGUANATEXCURSOR" val="174"/>
  <p:tag name="TRANSPARENCY" val="True"/>
  <p:tag name="LATEXENGINEID" val="0"/>
  <p:tag name="TEMPFOLDER" val="G:\My Drive\Research\USSCOM\MyMaterial\Imbalanced Data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6.9141"/>
  <p:tag name="ORIGINALWIDTH" val="2404.199"/>
  <p:tag name="LATEXADDIN" val="\documentclass{article}&#10;\usepackage{amsmath}&#10;\pagestyle{empty}&#10;\begin{document}&#10;&#10;&#10;where, \\&#10;$X_A,\; X_B$ : examples in class A, B\\&#10;$N_A,\; N_B$ : number of examples in class A, B\\&#10;D : number of dimensions\\&#10;h : bandhwidth of Gaussian Kernel&#10;&#10;\end{document}"/>
  <p:tag name="IGUANATEXSIZE" val="19"/>
  <p:tag name="IGUANATEXCURSOR" val="242"/>
  <p:tag name="TRANSPARENCY" val="True"/>
  <p:tag name="LATEXENGINEID" val="0"/>
  <p:tag name="TEMPFOLDER" val="G:\My Drive\Research\USSCOM\MyMaterial\Imbalanced Data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0.9749"/>
  <p:tag name="ORIGINALWIDTH" val="1541.807"/>
  <p:tag name="LATEXADDIN" val="\documentclass{article}&#10;\usepackage{amsmath}&#10;\pagestyle{empty}&#10;\begin{document}&#10;&#10;&#10;\begin{align*}&#10;    \label{prob:optimazation}&#10;    \max_{x'} {f(x')} \;\;\; \textrm{s.t.}\; ||\vec{x'} - \vec{x}||=r .&#10;\end{align*}&#10;&#10;\end{document}"/>
  <p:tag name="IGUANATEXSIZE" val="16"/>
  <p:tag name="IGUANATEXCURSOR" val="210"/>
  <p:tag name="TRANSPARENCY" val="True"/>
  <p:tag name="LATEXENGINEID" val="0"/>
  <p:tag name="TEMPFOLDER" val="G:\My Drive\Research\USSCOM\MyMaterial\Imbalanced Data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98835"/>
  <p:tag name="ORIGINALWIDTH" val="329.9587"/>
  <p:tag name="LATEXADDIN" val="\documentclass{article}&#10;\usepackage{amsmath}&#10;\pagestyle{empty}&#10;\begin{document}&#10;&#10;&#10;\begin{align*}&#10; \label{eq:fracpost}&#10; S \in D&#10; \end{align*}&#10;&#10;\end{document}"/>
  <p:tag name="IGUANATEXSIZE" val="19"/>
  <p:tag name="IGUANATEXCURSOR" val="126"/>
  <p:tag name="TRANSPARENCY" val="True"/>
  <p:tag name="LATEXENGINEID" val="0"/>
  <p:tag name="TEMPFOLDER" val="G:\My Drive\Research\USSCOM\MyMaterial\Imbalanced Data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41.7323"/>
  <p:tag name="LATEXADDIN" val="\documentclass{article}&#10;\usepackage{amsmath}&#10;\pagestyle{empty}&#10;\begin{document}&#10;&#10;\begin{align*}&#10; \mathbf{w}^t_1&#10;\end{align*}&#10;&#10;&#10;\end{document}"/>
  <p:tag name="IGUANATEXSIZE" val="16"/>
  <p:tag name="IGUANATEXCURSOR" val="10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41.7323"/>
  <p:tag name="LATEXADDIN" val="\documentclass{article}&#10;\usepackage{amsmath}&#10;\pagestyle{empty}&#10;\begin{document}&#10;&#10;\begin{align*}&#10; \mathbf{w}^t_1&#10;\end{align*}&#10;&#10;&#10;\end{document}"/>
  <p:tag name="IGUANATEXSIZE" val="16"/>
  <p:tag name="IGUANATEXCURSOR" val="10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41.7323"/>
  <p:tag name="LATEXADDIN" val="\documentclass{article}&#10;\usepackage{amsmath}&#10;\pagestyle{empty}&#10;\begin{document}&#10;&#10;\begin{align*}&#10; \mathbf{w}^t_1&#10;\end{align*}&#10;&#10;&#10;\end{document}"/>
  <p:tag name="IGUANATEXSIZE" val="16"/>
  <p:tag name="IGUANATEXCURSOR" val="10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41.7323"/>
  <p:tag name="LATEXADDIN" val="\documentclass{article}&#10;\usepackage{amsmath}&#10;\pagestyle{empty}&#10;\begin{document}&#10;&#10;\begin{align*}&#10; \mathbf{w}^t_1&#10;\end{align*}&#10;&#10;&#10;\end{document}"/>
  <p:tag name="IGUANATEXSIZE" val="16"/>
  <p:tag name="IGUANATEXCURSOR" val="10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44.7319"/>
  <p:tag name="LATEXADDIN" val="\documentclass{article}&#10;\usepackage{amsmath}&#10;\pagestyle{empty}&#10;\begin{document}&#10;&#10;\begin{align*}&#10; \mathbf{w}^t_2&#10;\end{align*}&#10;&#10;&#10;\end{document}"/>
  <p:tag name="IGUANATEXSIZE" val="16"/>
  <p:tag name="IGUANATEXCURSOR" val="11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149.9813"/>
  <p:tag name="LATEXADDIN" val="\documentclass{article}&#10;\usepackage{amsmath}&#10;\pagestyle{empty}&#10;\begin{document}&#10;&#10;\begin{align*}&#10; \mathbf{w}^t_k&#10;\end{align*}&#10;&#10;&#10;\end{document}"/>
  <p:tag name="IGUANATEXSIZE" val="16"/>
  <p:tag name="IGUANATEXCURSOR" val="11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275.9655"/>
  <p:tag name="LATEXADDIN" val="\documentclass{article}&#10;\usepackage{amsmath}&#10;\pagestyle{empty}&#10;\begin{document}&#10;&#10;\begin{align*}&#10; T_{local}&#10;\end{align*}&#10;&#10;&#10;\end{document}"/>
  <p:tag name="IGUANATEXSIZE" val="16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26.9591"/>
  <p:tag name="LATEXADDIN" val="\documentclass{article}&#10;\usepackage{amsmath}&#10;\pagestyle{empty}&#10;\begin{document}&#10;&#10;\begin{align*}&#10; T_{global}&#10;\end{align*}&#10;&#10;&#10;\end{document}"/>
  <p:tag name="IGUANATEXSIZE" val="16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136.4829"/>
  <p:tag name="LATEXADDIN" val="\documentclass{article}&#10;\usepackage{amsmath}&#10;\pagestyle{empty}&#10;\begin{document}&#10;&#10;\begin{align*}&#10; \mathbf{w}^t&#10;\end{align*}&#10;&#10;&#10;\end{document}"/>
  <p:tag name="IGUANATEXSIZE" val="16"/>
  <p:tag name="IGUANATEXCURSOR" val="10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41.7323"/>
  <p:tag name="LATEXADDIN" val="\documentclass{article}&#10;\usepackage{amsmath}&#10;\pagestyle{empty}&#10;\begin{document}&#10;&#10;\begin{align*}&#10; \mathbf{w}^t_1&#10;\end{align*}&#10;&#10;&#10;\end{document}"/>
  <p:tag name="IGUANATEXSIZE" val="16"/>
  <p:tag name="IGUANATEXCURSOR" val="10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9835"/>
  <p:tag name="ORIGINALWIDTH" val="524.9344"/>
  <p:tag name="LATEXADDIN" val="\documentclass{article}&#10;\usepackage{amsmath}&#10;\pagestyle{empty}&#10;\begin{document}&#10;&#10;&#10;\begin{align*}&#10; \label{eq:fracpost}&#10; D' (X', y')&#10; \end{align*}&#10;&#10;\end{document}"/>
  <p:tag name="IGUANATEXSIZE" val="16"/>
  <p:tag name="IGUANATEXCURSOR" val="129"/>
  <p:tag name="TRANSPARENCY" val="True"/>
  <p:tag name="LATEXENGINEID" val="0"/>
  <p:tag name="TEMPFOLDER" val="G:\My Drive\Research\USSCOM\MyMaterial\Imbalanced Data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44.7319"/>
  <p:tag name="LATEXADDIN" val="\documentclass{article}&#10;\usepackage{amsmath}&#10;\pagestyle{empty}&#10;\begin{document}&#10;&#10;\begin{align*}&#10; \mathbf{w}^t_2&#10;\end{align*}&#10;&#10;&#10;\end{document}"/>
  <p:tag name="IGUANATEXSIZE" val="16"/>
  <p:tag name="IGUANATEXCURSOR" val="11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149.9813"/>
  <p:tag name="LATEXADDIN" val="\documentclass{article}&#10;\usepackage{amsmath}&#10;\pagestyle{empty}&#10;\begin{document}&#10;&#10;\begin{align*}&#10; \mathbf{w}^t_k&#10;\end{align*}&#10;&#10;&#10;\end{document}"/>
  <p:tag name="IGUANATEXSIZE" val="16"/>
  <p:tag name="IGUANATEXCURSOR" val="11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26.9591"/>
  <p:tag name="LATEXADDIN" val="\documentclass{article}&#10;\usepackage{amsmath}&#10;\pagestyle{empty}&#10;\begin{document}&#10;&#10;\begin{align*}&#10; T_{global}&#10;\end{align*}&#10;&#10;&#10;\end{document}"/>
  <p:tag name="IGUANATEXSIZE" val="16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275.9655"/>
  <p:tag name="LATEXADDIN" val="\documentclass{article}&#10;\usepackage{amsmath}&#10;\pagestyle{empty}&#10;\begin{document}&#10;&#10;\begin{align*}&#10; T_{local}&#10;\end{align*}&#10;&#10;&#10;\end{document}"/>
  <p:tag name="IGUANATEXSIZE" val="16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41.7323"/>
  <p:tag name="LATEXADDIN" val="\documentclass{article}&#10;\usepackage{amsmath}&#10;\pagestyle{empty}&#10;\begin{document}&#10;&#10;\begin{align*}&#10; \mathbf{w}^t_1&#10;\end{align*}&#10;&#10;&#10;\end{document}"/>
  <p:tag name="IGUANATEXSIZE" val="16"/>
  <p:tag name="IGUANATEXCURSOR" val="10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41.7323"/>
  <p:tag name="LATEXADDIN" val="\documentclass{article}&#10;\usepackage{amsmath}&#10;\pagestyle{empty}&#10;\begin{document}&#10;&#10;\begin{align*}&#10; \mathbf{w}^t_1&#10;\end{align*}&#10;&#10;&#10;\end{document}"/>
  <p:tag name="IGUANATEXSIZE" val="16"/>
  <p:tag name="IGUANATEXCURSOR" val="10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44.7319"/>
  <p:tag name="LATEXADDIN" val="\documentclass{article}&#10;\usepackage{amsmath}&#10;\pagestyle{empty}&#10;\begin{document}&#10;&#10;\begin{align*}&#10; \mathbf{w}^t_2&#10;\end{align*}&#10;&#10;&#10;\end{document}"/>
  <p:tag name="IGUANATEXSIZE" val="16"/>
  <p:tag name="IGUANATEXCURSOR" val="11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149.9813"/>
  <p:tag name="LATEXADDIN" val="\documentclass{article}&#10;\usepackage{amsmath}&#10;\pagestyle{empty}&#10;\begin{document}&#10;&#10;\begin{align*}&#10; \mathbf{w}^t_k&#10;\end{align*}&#10;&#10;&#10;\end{document}"/>
  <p:tag name="IGUANATEXSIZE" val="16"/>
  <p:tag name="IGUANATEXCURSOR" val="11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136.4829"/>
  <p:tag name="LATEXADDIN" val="\documentclass{article}&#10;\usepackage{amsmath}&#10;\pagestyle{empty}&#10;\begin{document}&#10;&#10;\begin{align*}&#10; \mathbf{w}^t&#10;\end{align*}&#10;&#10;&#10;\end{document}"/>
  <p:tag name="IGUANATEXSIZE" val="16"/>
  <p:tag name="IGUANATEXCURSOR" val="10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41.7323"/>
  <p:tag name="LATEXADDIN" val="\documentclass{article}&#10;\usepackage{amsmath}&#10;\pagestyle{empty}&#10;\begin{document}&#10;&#10;\begin{align*}&#10; \mathbf{w}^t_1&#10;\end{align*}&#10;&#10;&#10;\end{document}"/>
  <p:tag name="IGUANATEXSIZE" val="16"/>
  <p:tag name="IGUANATEXCURSOR" val="10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13.1983"/>
  <p:tag name="LATEXADDIN" val="\documentclass{article}&#10;\usepackage{amsmath}&#10;\pagestyle{empty}&#10;\begin{document}&#10;&#10;&#10;\begin{align*}&#10; \label{eq:fracpost}&#10; D (X, y)&#10; \end{align*}&#10;&#10;\end{document}"/>
  <p:tag name="IGUANATEXSIZE" val="16"/>
  <p:tag name="IGUANATEXCURSOR" val="126"/>
  <p:tag name="TRANSPARENCY" val="True"/>
  <p:tag name="LATEXENGINEID" val="0"/>
  <p:tag name="TEMPFOLDER" val="G:\My Drive\Research\USSCOM\MyMaterial\Imbalanced Data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44.7319"/>
  <p:tag name="LATEXADDIN" val="\documentclass{article}&#10;\usepackage{amsmath}&#10;\pagestyle{empty}&#10;\begin{document}&#10;&#10;\begin{align*}&#10; \mathbf{w}^t_2&#10;\end{align*}&#10;&#10;&#10;\end{document}"/>
  <p:tag name="IGUANATEXSIZE" val="16"/>
  <p:tag name="IGUANATEXCURSOR" val="11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149.9813"/>
  <p:tag name="LATEXADDIN" val="\documentclass{article}&#10;\usepackage{amsmath}&#10;\pagestyle{empty}&#10;\begin{document}&#10;&#10;\begin{align*}&#10; \mathbf{w}^t_k&#10;\end{align*}&#10;&#10;&#10;\end{document}"/>
  <p:tag name="IGUANATEXSIZE" val="16"/>
  <p:tag name="IGUANATEXCURSOR" val="11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326.9591"/>
  <p:tag name="LATEXADDIN" val="\documentclass{article}&#10;\usepackage{amsmath}&#10;\pagestyle{empty}&#10;\begin{document}&#10;&#10;\begin{align*}&#10; T_{global}&#10;\end{align*}&#10;&#10;&#10;\end{document}"/>
  <p:tag name="IGUANATEXSIZE" val="16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275.9655"/>
  <p:tag name="LATEXADDIN" val="\documentclass{article}&#10;\usepackage{amsmath}&#10;\pagestyle{empty}&#10;\begin{document}&#10;&#10;\begin{align*}&#10; T_{local}&#10;\end{align*}&#10;&#10;&#10;\end{document}"/>
  <p:tag name="IGUANATEXSIZE" val="16"/>
  <p:tag name="IGUANATEXCURSOR" val="10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56.2054"/>
  <p:tag name="LATEXADDIN" val="\documentclass{article}&#10;\usepackage{amsmath}&#10;\pagestyle{empty}&#10;\begin{document}&#10;&#10;&#10;\begin{align*}&#10; d_k(\tilde{w_k})&#10;\end{align*}&#10;\end{document}"/>
  <p:tag name="IGUANATEXSIZE" val="19"/>
  <p:tag name="IGUANATEXCURSOR" val="112"/>
  <p:tag name="TRANSPARENCY" val="True"/>
  <p:tag name="LATEXENGINEID" val="0"/>
  <p:tag name="TEMPFOLDER" val="Downloads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37.7203"/>
  <p:tag name="LATEXADDIN" val="\documentclass{article}&#10;\usepackage{amsmath}&#10;\pagestyle{empty}&#10;\begin{document}&#10;&#10;&#10;\begin{align*}&#10; d(\tilde{w})&#10;\end{align*}&#10;\end{document}"/>
  <p:tag name="IGUANATEXSIZE" val="19"/>
  <p:tag name="IGUANATEXCURSOR" val="108"/>
  <p:tag name="TRANSPARENCY" val="True"/>
  <p:tag name="LATEXENGINEID" val="0"/>
  <p:tag name="TEMPFOLDER" val="Downloads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49.9813"/>
  <p:tag name="LATEXADDIN" val="\documentclass{article}&#10;\usepackage{amsmath}&#10;\pagestyle{empty}&#10;\begin{document}&#10;&#10;&#10;\begin{align*}&#10; X_k&#10;\end{align*}&#10;\end{document}"/>
  <p:tag name="IGUANATEXSIZE" val="19"/>
  <p:tag name="IGUANATEXCURSOR" val="101"/>
  <p:tag name="TRANSPARENCY" val="True"/>
  <p:tag name="LATEXENGINEID" val="0"/>
  <p:tag name="TEMPFOLDER" val="C:\Users\fanxeeng\Downloads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.7131"/>
  <p:tag name="ORIGINALWIDTH" val="493.4384"/>
  <p:tag name="LATEXADDIN" val="\documentclass{article}&#10;\usepackage{amsmath}&#10;\pagestyle{empty}&#10;\begin{document}&#10;&#10;&#10;\begin{align*}&#10; \alpha = \frac{p(x)}{q_k(x}&#10;\end{align*}&#10;\end{document}"/>
  <p:tag name="IGUANATEXSIZE" val="19"/>
  <p:tag name="IGUANATEXCURSOR" val="122"/>
  <p:tag name="TRANSPARENCY" val="True"/>
  <p:tag name="LATEXENGINEID" val="0"/>
  <p:tag name="TEMPFOLDER" val="Downloads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68.4665"/>
  <p:tag name="LATEXADDIN" val="\documentclass{article}&#10;\usepackage{amsmath}&#10;\pagestyle{empty}&#10;\begin{document}&#10;&#10;&#10;\begin{align*}&#10; q_k(x)&#10;\end{align*}&#10;\end{document}"/>
  <p:tag name="IGUANATEXSIZE" val="19"/>
  <p:tag name="IGUANATEXCURSOR" val="101"/>
  <p:tag name="TRANSPARENCY" val="True"/>
  <p:tag name="LATEXENGINEID" val="0"/>
  <p:tag name="TEMPFOLDER" val="Downloads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23.472"/>
  <p:tag name="LATEXADDIN" val="\documentclass{article}&#10;\usepackage{amsmath}&#10;\pagestyle{empty}&#10;\begin{document}&#10;&#10;&#10;\begin{align*}&#10; p(x)&#10;\end{align*}&#10;\end{document}"/>
  <p:tag name="IGUANATEXSIZE" val="19"/>
  <p:tag name="IGUANATEXCURSOR" val="99"/>
  <p:tag name="TRANSPARENCY" val="True"/>
  <p:tag name="LATEXENGINEID" val="0"/>
  <p:tag name="TEMPFOLDER" val="Downloads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98835"/>
  <p:tag name="ORIGINALWIDTH" val="329.9587"/>
  <p:tag name="LATEXADDIN" val="\documentclass{article}&#10;\usepackage{amsmath}&#10;\pagestyle{empty}&#10;\begin{document}&#10;&#10;&#10;\begin{align*}&#10; \label{eq:fracpost}&#10; S \in D&#10; \end{align*}&#10;&#10;\end{document}"/>
  <p:tag name="IGUANATEXSIZE" val="19"/>
  <p:tag name="IGUANATEXCURSOR" val="126"/>
  <p:tag name="TRANSPARENCY" val="True"/>
  <p:tag name="LATEXENGINEID" val="0"/>
  <p:tag name="TEMPFOLDER" val="G:\My Drive\Research\USSCOM\MyMaterial\Imbalanced Data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37.7203"/>
  <p:tag name="LATEXADDIN" val="\documentclass{article}&#10;\usepackage{amsmath}&#10;\pagestyle{empty}&#10;\begin{document}&#10;&#10;&#10;\begin{align*}&#10; d(\tilde{w})&#10;\end{align*}&#10;\end{document}"/>
  <p:tag name="IGUANATEXSIZE" val="19"/>
  <p:tag name="IGUANATEXCURSOR" val="108"/>
  <p:tag name="TRANSPARENCY" val="True"/>
  <p:tag name="LATEXENGINEID" val="0"/>
  <p:tag name="TEMPFOLDER" val="Downloads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41.7323"/>
  <p:tag name="LATEXADDIN" val="\documentclass{article}&#10;\usepackage{amsmath}&#10;\pagestyle{empty}&#10;\begin{document}&#10;&#10;&#10;\begin{align*}&#10; X_1&#10;\end{align*}&#10;\end{document}"/>
  <p:tag name="IGUANATEXSIZE" val="19"/>
  <p:tag name="IGUANATEXCURSOR" val="101"/>
  <p:tag name="TRANSPARENCY" val="True"/>
  <p:tag name="LATEXENGINEID" val="0"/>
  <p:tag name="TEMPFOLDER" val="Downloads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.7131"/>
  <p:tag name="ORIGINALWIDTH" val="487.4391"/>
  <p:tag name="LATEXADDIN" val="\documentclass{article}&#10;\usepackage{amsmath}&#10;\pagestyle{empty}&#10;\begin{document}&#10;&#10;&#10;\begin{align*}&#10; \alpha = \frac{p(x)}{q_1(x}&#10;\end{align*}&#10;\end{document}"/>
  <p:tag name="IGUANATEXSIZE" val="19"/>
  <p:tag name="IGUANATEXCURSOR" val="122"/>
  <p:tag name="TRANSPARENCY" val="True"/>
  <p:tag name="LATEXENGINEID" val="0"/>
  <p:tag name="TEMPFOLDER" val="Downloads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63.2171"/>
  <p:tag name="LATEXADDIN" val="\documentclass{article}&#10;\usepackage{amsmath}&#10;\pagestyle{empty}&#10;\begin{document}&#10;&#10;&#10;\begin{align*}&#10; q_1(x)&#10;\end{align*}&#10;\end{document}"/>
  <p:tag name="IGUANATEXSIZE" val="19"/>
  <p:tag name="IGUANATEXCURSOR" val="101"/>
  <p:tag name="TRANSPARENCY" val="True"/>
  <p:tag name="LATEXENGINEID" val="0"/>
  <p:tag name="TEMPFOLDER" val="Downloads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23.472"/>
  <p:tag name="LATEXADDIN" val="\documentclass{article}&#10;\usepackage{amsmath}&#10;\pagestyle{empty}&#10;\begin{document}&#10;&#10;&#10;\begin{align*}&#10; p(x)&#10;\end{align*}&#10;\end{document}"/>
  <p:tag name="IGUANATEXSIZE" val="19"/>
  <p:tag name="IGUANATEXCURSOR" val="99"/>
  <p:tag name="TRANSPARENCY" val="True"/>
  <p:tag name="LATEXENGINEID" val="0"/>
  <p:tag name="TEMPFOLDER" val="Downloads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64.9044"/>
  <p:tag name="LATEXADDIN" val="\documentclass{article}&#10;\usepackage{amsmath}&#10;\pagestyle{empty}&#10;\begin{document}&#10;&#10;&#10;\begin{align*}&#10; q_1(x)\;:\;p(x)\;?&#10;\end{align*}&#10;\end{document}"/>
  <p:tag name="IGUANATEXSIZE" val="19"/>
  <p:tag name="IGUANATEXCURSOR" val="116"/>
  <p:tag name="TRANSPARENCY" val="True"/>
  <p:tag name="LATEXENGINEID" val="0"/>
  <p:tag name="TEMPFOLDER" val="Downloads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70.1537"/>
  <p:tag name="LATEXADDIN" val="\documentclass{article}&#10;\usepackage{amsmath}&#10;\pagestyle{empty}&#10;\begin{document}&#10;&#10;&#10;\begin{align*}&#10; q_k(x)\;:\;p(x)\;?&#10;\end{align*}&#10;\end{document}"/>
  <p:tag name="IGUANATEXSIZE" val="19"/>
  <p:tag name="IGUANATEXCURSOR" val="101"/>
  <p:tag name="TRANSPARENCY" val="True"/>
  <p:tag name="LATEXENGINEID" val="0"/>
  <p:tag name="TEMPFOLDER" val="Downloads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523.4346"/>
  <p:tag name="LATEXADDIN" val="\documentclass{article}&#10;\usepackage{amsmath}&#10;\pagestyle{empty}&#10;\begin{document}&#10;&#10;&#10;\begin{align*}&#10; X_k,y_k,\alpha_k&#10;\end{align*}&#10;\end{document}"/>
  <p:tag name="IGUANATEXSIZE" val="19"/>
  <p:tag name="IGUANATEXCURSOR" val="114"/>
  <p:tag name="TRANSPARENCY" val="True"/>
  <p:tag name="LATEXENGINEID" val="0"/>
  <p:tag name="TEMPFOLDER" val="Downloads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45.7068"/>
  <p:tag name="LATEXADDIN" val="\documentclass{article}&#10;\usepackage{amsmath}&#10;\pagestyle{empty}&#10;\begin{document}&#10;&#10;&#10;\begin{align*}&#10; d_1(\tilde{w_1})&#10;\end{align*}&#10;\end{document}"/>
  <p:tag name="IGUANATEXSIZE" val="19"/>
  <p:tag name="IGUANATEXCURSOR" val="101"/>
  <p:tag name="TRANSPARENCY" val="True"/>
  <p:tag name="LATEXENGINEID" val="0"/>
  <p:tag name="TEMPFOLDER" val="Downloads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17.2103"/>
  <p:tag name="LATEXADDIN" val="\documentclass{article}&#10;\usepackage{amsmath}&#10;\pagestyle{empty}&#10;\begin{document}&#10;&#10;&#10;\begin{align*}&#10; f(\mathbf{w}_k)&#10;\end{align*}&#10;\end{document}"/>
  <p:tag name="IGUANATEXSIZE" val="19"/>
  <p:tag name="IGUANATEXCURSOR" val="112"/>
  <p:tag name="TRANSPARENCY" val="True"/>
  <p:tag name="LATEXENGINEID" val="0"/>
  <p:tag name="TEMPFOLDER" val="Downloads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9835"/>
  <p:tag name="ORIGINALWIDTH" val="524.9344"/>
  <p:tag name="LATEXADDIN" val="\documentclass{article}&#10;\usepackage{amsmath}&#10;\pagestyle{empty}&#10;\begin{document}&#10;&#10;&#10;\begin{align*}&#10; \label{eq:fracpost}&#10; D' (X', y')&#10; \end{align*}&#10;&#10;\end{document}"/>
  <p:tag name="IGUANATEXSIZE" val="16"/>
  <p:tag name="IGUANATEXCURSOR" val="129"/>
  <p:tag name="TRANSPARENCY" val="True"/>
  <p:tag name="LATEXENGINEID" val="0"/>
  <p:tag name="TEMPFOLDER" val="G:\My Drive\Research\USSCOM\MyMaterial\Imbalanced Data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58.49268"/>
  <p:tag name="LATEXADDIN" val="\documentclass{article}&#10;\usepackage{amsmath}&#10;\pagestyle{empty}&#10;\begin{document}&#10;&#10;&#10;\begin{align*}&#10; \hat{y}&#10;\end{align*}&#10;\end{document}"/>
  <p:tag name="IGUANATEXSIZE" val="19"/>
  <p:tag name="IGUANATEXCURSOR" val="105"/>
  <p:tag name="TRANSPARENCY" val="True"/>
  <p:tag name="LATEXENGINEID" val="0"/>
  <p:tag name="TEMPFOLDER" val="Downloads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503.937"/>
  <p:tag name="LATEXADDIN" val="\documentclass{article}&#10;\usepackage{amsmath}&#10;\pagestyle{empty}&#10;\begin{document}&#10;&#10;&#10;\begin{align*}&#10; X_1,y_1,\alpha_1&#10;\end{align*}&#10;\end{document}"/>
  <p:tag name="IGUANATEXSIZE" val="19"/>
  <p:tag name="IGUANATEXCURSOR" val="115"/>
  <p:tag name="TRANSPARENCY" val="True"/>
  <p:tag name="LATEXENGINEID" val="0"/>
  <p:tag name="TEMPFOLDER" val="Downloads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11.961"/>
  <p:tag name="LATEXADDIN" val="\documentclass{article}&#10;\usepackage{amsmath}&#10;\pagestyle{empty}&#10;\begin{document}&#10;&#10;&#10;\begin{align*}&#10; f(\mathbf{w}_1)&#10;\end{align*}&#10;\end{document}"/>
  <p:tag name="IGUANATEXSIZE" val="19"/>
  <p:tag name="IGUANATEXCURSOR" val="112"/>
  <p:tag name="TRANSPARENCY" val="True"/>
  <p:tag name="LATEXENGINEID" val="0"/>
  <p:tag name="TEMPFOLDER" val="Downloads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58.49268"/>
  <p:tag name="LATEXADDIN" val="\documentclass{article}&#10;\usepackage{amsmath}&#10;\pagestyle{empty}&#10;\begin{document}&#10;&#10;&#10;\begin{align*}&#10; \hat{y}&#10;\end{align*}&#10;\end{document}"/>
  <p:tag name="IGUANATEXSIZE" val="19"/>
  <p:tag name="IGUANATEXCURSOR" val="105"/>
  <p:tag name="TRANSPARENCY" val="True"/>
  <p:tag name="LATEXENGINEID" val="0"/>
  <p:tag name="TEMPFOLDER" val="Downloads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.9543"/>
  <p:tag name="ORIGINALWIDTH" val="788.9014"/>
  <p:tag name="LATEXADDIN" val="\documentclass{article}&#10;\usepackage{amsmath}&#10;\pagestyle{empty}&#10;\begin{document}&#10;&#10;&#10;\begin{align*}&#10; \mathbf{w} = \frac{1}{K}\sum_{k=1}^{K} \mathbf{w}_k&#10;\end{align*}&#10;\end{document}"/>
  <p:tag name="IGUANATEXSIZE" val="19"/>
  <p:tag name="IGUANATEXCURSOR" val="96"/>
  <p:tag name="TRANSPARENCY" val="True"/>
  <p:tag name="LATEXENGINEID" val="0"/>
  <p:tag name="TEMPFOLDER" val="Downloads\"/>
  <p:tag name="LATEXFORMHEIGHT" val="312"/>
  <p:tag name="LATEXFORMWIDTH" val="619.5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.9543"/>
  <p:tag name="ORIGINALWIDTH" val="761.1549"/>
  <p:tag name="LATEXADDIN" val="\documentclass{article}&#10;\usepackage{amsmath}&#10;\pagestyle{empty}&#10;\begin{document}&#10;&#10;&#10;\begin{align*}&#10; \tilde{w} = \frac{1}{K}\sum_{k=1}^{K} \tilde{w}_k&#10;\end{align*}&#10;\end{document}"/>
  <p:tag name="IGUANATEXSIZE" val="19"/>
  <p:tag name="IGUANATEXCURSOR" val="145"/>
  <p:tag name="TRANSPARENCY" val="True"/>
  <p:tag name="LATEXENGINEID" val="0"/>
  <p:tag name="TEMPFOLDER" val="Downloads\"/>
  <p:tag name="LATEXFORMHEIGHT" val="312"/>
  <p:tag name="LATEXFORMWIDTH" val="619.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13.1983"/>
  <p:tag name="LATEXADDIN" val="\documentclass{article}&#10;\usepackage{amsmath}&#10;\pagestyle{empty}&#10;\begin{document}&#10;&#10;&#10;\begin{align*}&#10; \label{eq:fracpost}&#10; D (X, y)&#10; \end{align*}&#10;&#10;\end{document}"/>
  <p:tag name="IGUANATEXSIZE" val="16"/>
  <p:tag name="IGUANATEXCURSOR" val="126"/>
  <p:tag name="TRANSPARENCY" val="True"/>
  <p:tag name="LATEXENGINEID" val="0"/>
  <p:tag name="TEMPFOLDER" val="G:\My Drive\Research\USSCOM\MyMaterial\Imbalanced Data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18.6727"/>
  <p:tag name="LATEXADDIN" val="\documentclass{article}&#10;\usepackage{amsmath}&#10;\pagestyle{empty}&#10;\begin{document}&#10;&#10;&#10;\begin{align*}&#10; r \sim U(0, R)&#10;\end{align*}&#10;&#10;&#10;\end{document}"/>
  <p:tag name="IGUANATEXSIZE" val="16"/>
  <p:tag name="IGUANATEXCURSOR" val="111"/>
  <p:tag name="TRANSPARENCY" val="True"/>
  <p:tag name="LATEXENGINEID" val="0"/>
  <p:tag name="TEMPFOLDER" val="G:\My Drive\Research\USSCOM\MyMaterial\Imbalanced Data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18.6727"/>
  <p:tag name="LATEXADDIN" val="\documentclass{article}&#10;\usepackage{amsmath}&#10;\pagestyle{empty}&#10;\begin{document}&#10;&#10;&#10;\begin{align*}&#10; r \sim U(0, R)&#10;\end{align*}&#10;&#10;&#10;\end{document}"/>
  <p:tag name="IGUANATEXSIZE" val="16"/>
  <p:tag name="IGUANATEXCURSOR" val="111"/>
  <p:tag name="TRANSPARENCY" val="True"/>
  <p:tag name="LATEXENGINEID" val="0"/>
  <p:tag name="TEMPFOLDER" val="G:\My Drive\Research\USSCOM\MyMaterial\Imbalanced Data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F3F3F3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7838</TotalTime>
  <Words>3113</Words>
  <Application>Microsoft Office PowerPoint</Application>
  <PresentationFormat>On-screen Show (16:9)</PresentationFormat>
  <Paragraphs>638</Paragraphs>
  <Slides>44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PMingLiU</vt:lpstr>
      <vt:lpstr>Roboto Condensed Light</vt:lpstr>
      <vt:lpstr>Calibri Light</vt:lpstr>
      <vt:lpstr>Calibri</vt:lpstr>
      <vt:lpstr>Roboto Condensed</vt:lpstr>
      <vt:lpstr>Arvo</vt:lpstr>
      <vt:lpstr>Cambria Math</vt:lpstr>
      <vt:lpstr>Bahnschrift SemiBold Condensed</vt:lpstr>
      <vt:lpstr>Wingdings</vt:lpstr>
      <vt:lpstr>Arial</vt:lpstr>
      <vt:lpstr>Salerio template</vt:lpstr>
      <vt:lpstr>Office Theme</vt:lpstr>
      <vt:lpstr>Deep Learning Robustness Enhancement and Privacy Preservation Machine Learning: A Data-Centric Approach</vt:lpstr>
      <vt:lpstr>Publication Status</vt:lpstr>
      <vt:lpstr>AGENDA</vt:lpstr>
      <vt:lpstr>AutoGAN-based dimension reduction for privacy preservation (AutoGAN-DRP)</vt:lpstr>
      <vt:lpstr>AGENDA </vt:lpstr>
      <vt:lpstr>Introduction of Attack Scenario </vt:lpstr>
      <vt:lpstr>Related Works</vt:lpstr>
      <vt:lpstr>Methodology Motivation &amp; Evaluation Metric</vt:lpstr>
      <vt:lpstr>Methodology AutoGAN-based Dimensional Reduction for Privacy Preservation</vt:lpstr>
      <vt:lpstr>Methodology AutoGAN-based Dimensional Reduction for Privacy Preservation</vt:lpstr>
      <vt:lpstr> Experiments  on AT&amp;T , YaleB and CelebA  </vt:lpstr>
      <vt:lpstr> Experiments  on AT&amp;T , YaleB and CelebA  </vt:lpstr>
      <vt:lpstr> Experiments  Comparison to Generative Adversarial Privacy (GAP) </vt:lpstr>
      <vt:lpstr>Conclusion</vt:lpstr>
      <vt:lpstr>Synthetic Information towards Maximum Posterior Ratio for deep learning on imbalanced data (SIMPOR)</vt:lpstr>
      <vt:lpstr>AGENDA</vt:lpstr>
      <vt:lpstr>Introduction</vt:lpstr>
      <vt:lpstr>Related Works</vt:lpstr>
      <vt:lpstr>Motivation</vt:lpstr>
      <vt:lpstr>Methodology Which region affects our model the most?</vt:lpstr>
      <vt:lpstr>Methodology Which region affects our model the most?</vt:lpstr>
      <vt:lpstr>Methodology Which region affects our model the most?</vt:lpstr>
      <vt:lpstr>Methodology  How to generate synthetic data?</vt:lpstr>
      <vt:lpstr>Methodology (SIMPOR) How to generate synthetic data?</vt:lpstr>
      <vt:lpstr>Methodology (SIMPOR) How to generate synthetic data?</vt:lpstr>
      <vt:lpstr>Methodology (SIMPOR) How to generate synthetic data?</vt:lpstr>
      <vt:lpstr>Methodology (SIMPOR) How to generate synthetic data?</vt:lpstr>
      <vt:lpstr>Methodology (SIMPOR) How to determine R?</vt:lpstr>
      <vt:lpstr>Methodology (SIMPOR) How to determine direction v ⃗ ?</vt:lpstr>
      <vt:lpstr>Methodology (SIMPOR) How to determine direction v ⃗ ?</vt:lpstr>
      <vt:lpstr>Methodology (SIMPOR) How to determine direction v ⃗ ?</vt:lpstr>
      <vt:lpstr>Methodology (SIMPOR) How to determine direction v ⃗ ?</vt:lpstr>
      <vt:lpstr>Methodology (SIMPOR) How to generate synthetic minority samples?</vt:lpstr>
      <vt:lpstr>Experiments and discussion</vt:lpstr>
      <vt:lpstr>Experiments and discussion</vt:lpstr>
      <vt:lpstr>     Conclusion</vt:lpstr>
      <vt:lpstr>Future Work</vt:lpstr>
      <vt:lpstr>Federated Learning with Skewed  Feature Distribution Data: A Sample Weights Approach</vt:lpstr>
      <vt:lpstr>Introduction to Federated Learning</vt:lpstr>
      <vt:lpstr>Introduction to Federated Learning</vt:lpstr>
      <vt:lpstr>Introduction to Federated Learning</vt:lpstr>
      <vt:lpstr>Introduction to Federated Learning</vt:lpstr>
      <vt:lpstr>Distribution Skewness in FL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Phase II - IPR 1</dc:title>
  <dc:creator>Dumindu</dc:creator>
  <cp:lastModifiedBy>Hung Nguyen</cp:lastModifiedBy>
  <cp:revision>1135</cp:revision>
  <cp:lastPrinted>2019-12-05T21:05:51Z</cp:lastPrinted>
  <dcterms:modified xsi:type="dcterms:W3CDTF">2023-03-03T23:52:55Z</dcterms:modified>
</cp:coreProperties>
</file>